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192" r:id="rId5"/>
  </p:sldMasterIdLst>
  <p:notesMasterIdLst>
    <p:notesMasterId r:id="rId39"/>
  </p:notesMasterIdLst>
  <p:sldIdLst>
    <p:sldId id="321" r:id="rId6"/>
    <p:sldId id="308" r:id="rId7"/>
    <p:sldId id="2134806247" r:id="rId8"/>
    <p:sldId id="2134806262" r:id="rId9"/>
    <p:sldId id="546" r:id="rId10"/>
    <p:sldId id="635" r:id="rId11"/>
    <p:sldId id="260" r:id="rId12"/>
    <p:sldId id="627" r:id="rId13"/>
    <p:sldId id="575" r:id="rId14"/>
    <p:sldId id="628" r:id="rId15"/>
    <p:sldId id="629" r:id="rId16"/>
    <p:sldId id="630" r:id="rId17"/>
    <p:sldId id="577" r:id="rId18"/>
    <p:sldId id="570" r:id="rId19"/>
    <p:sldId id="636" r:id="rId20"/>
    <p:sldId id="2134806258" r:id="rId21"/>
    <p:sldId id="2134806259" r:id="rId22"/>
    <p:sldId id="579" r:id="rId23"/>
    <p:sldId id="287" r:id="rId24"/>
    <p:sldId id="2134806260" r:id="rId25"/>
    <p:sldId id="438" r:id="rId26"/>
    <p:sldId id="576" r:id="rId27"/>
    <p:sldId id="488" r:id="rId28"/>
    <p:sldId id="490" r:id="rId29"/>
    <p:sldId id="569" r:id="rId30"/>
    <p:sldId id="457" r:id="rId31"/>
    <p:sldId id="445" r:id="rId32"/>
    <p:sldId id="580" r:id="rId33"/>
    <p:sldId id="571" r:id="rId34"/>
    <p:sldId id="573" r:id="rId35"/>
    <p:sldId id="578" r:id="rId36"/>
    <p:sldId id="572" r:id="rId37"/>
    <p:sldId id="581" r:id="rId38"/>
  </p:sldIdLst>
  <p:sldSz cx="12192000" cy="6858000"/>
  <p:notesSz cx="6858000" cy="9144000"/>
  <p:custDataLst>
    <p:tags r:id="rId4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4" userDrawn="1">
          <p15:clr>
            <a:srgbClr val="A4A3A4"/>
          </p15:clr>
        </p15:guide>
        <p15:guide id="2" pos="3840" userDrawn="1">
          <p15:clr>
            <a:srgbClr val="A4A3A4"/>
          </p15:clr>
        </p15:guide>
        <p15:guide id="3" pos="312" userDrawn="1">
          <p15:clr>
            <a:srgbClr val="A4A3A4"/>
          </p15:clr>
        </p15:guide>
        <p15:guide id="4" pos="456" userDrawn="1">
          <p15:clr>
            <a:srgbClr val="A4A3A4"/>
          </p15:clr>
        </p15:guide>
        <p15:guide id="5" pos="7224" userDrawn="1">
          <p15:clr>
            <a:srgbClr val="A4A3A4"/>
          </p15:clr>
        </p15:guide>
        <p15:guide id="6" pos="7368" userDrawn="1">
          <p15:clr>
            <a:srgbClr val="A4A3A4"/>
          </p15:clr>
        </p15:guide>
        <p15:guide id="7" orient="horz" pos="240" userDrawn="1">
          <p15:clr>
            <a:srgbClr val="A4A3A4"/>
          </p15:clr>
        </p15:guide>
        <p15:guide id="8" orient="horz" pos="1008" userDrawn="1">
          <p15:clr>
            <a:srgbClr val="A4A3A4"/>
          </p15:clr>
        </p15:guide>
        <p15:guide id="9" orient="horz" pos="3960" userDrawn="1">
          <p15:clr>
            <a:srgbClr val="A4A3A4"/>
          </p15:clr>
        </p15:guide>
        <p15:guide id="10" orient="horz" pos="4056" userDrawn="1">
          <p15:clr>
            <a:srgbClr val="A4A3A4"/>
          </p15:clr>
        </p15:guide>
        <p15:guide id="11" orient="horz" pos="41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clinicaloptions\rcohen" initials="c" lastIdx="2" clrIdx="6">
    <p:extLst>
      <p:ext uri="{19B8F6BF-5375-455C-9EA6-DF929625EA0E}">
        <p15:presenceInfo xmlns:p15="http://schemas.microsoft.com/office/powerpoint/2012/main" userId="clinicaloptions\rcohen" providerId="None"/>
      </p:ext>
    </p:extLst>
  </p:cmAuthor>
  <p:cmAuthor id="1" name="Pogge, Elizabeth" initials="PE" lastIdx="1" clrIdx="0">
    <p:extLst>
      <p:ext uri="{19B8F6BF-5375-455C-9EA6-DF929625EA0E}">
        <p15:presenceInfo xmlns:p15="http://schemas.microsoft.com/office/powerpoint/2012/main" userId="S::epogge@midwestern.edu::c68ece66-337f-4725-ba85-6ff139f864fa" providerId="AD"/>
      </p:ext>
    </p:extLst>
  </p:cmAuthor>
  <p:cmAuthor id="8" name="Jennifer Eimers" initials="JE" lastIdx="2" clrIdx="7">
    <p:extLst>
      <p:ext uri="{19B8F6BF-5375-455C-9EA6-DF929625EA0E}">
        <p15:presenceInfo xmlns:p15="http://schemas.microsoft.com/office/powerpoint/2012/main" userId="S::jeimers@clinicaloptions.com::e496f3f7-6a48-4339-9b0c-9f426a43f948" providerId="AD"/>
      </p:ext>
    </p:extLst>
  </p:cmAuthor>
  <p:cmAuthor id="2" name="rblack@clinicaloptions.com" initials="r" lastIdx="30" clrIdx="1">
    <p:extLst>
      <p:ext uri="{19B8F6BF-5375-455C-9EA6-DF929625EA0E}">
        <p15:presenceInfo xmlns:p15="http://schemas.microsoft.com/office/powerpoint/2012/main" userId="rblack@clinicaloptions.com" providerId="None"/>
      </p:ext>
    </p:extLst>
  </p:cmAuthor>
  <p:cmAuthor id="9" name="Robin Black" initials="RB" lastIdx="4" clrIdx="8">
    <p:extLst>
      <p:ext uri="{19B8F6BF-5375-455C-9EA6-DF929625EA0E}">
        <p15:presenceInfo xmlns:p15="http://schemas.microsoft.com/office/powerpoint/2012/main" userId="S::rblack@clinicaloptions.com::b7cebd55-1fa6-44ea-9605-a982874bd1bc" providerId="AD"/>
      </p:ext>
    </p:extLst>
  </p:cmAuthor>
  <p:cmAuthor id="3" name="Megan Capel" initials="MC" lastIdx="7" clrIdx="2"/>
  <p:cmAuthor id="10" name="Sophia Kelley" initials="SK" lastIdx="1" clrIdx="9">
    <p:extLst>
      <p:ext uri="{19B8F6BF-5375-455C-9EA6-DF929625EA0E}">
        <p15:presenceInfo xmlns:p15="http://schemas.microsoft.com/office/powerpoint/2012/main" userId="S::skelley@clinicaloptions.com::16bcb5eb-2eda-4b05-8f8e-003f962fc12c" providerId="AD"/>
      </p:ext>
    </p:extLst>
  </p:cmAuthor>
  <p:cmAuthor id="4" name="Kiran D. Mir-Hudgeons" initials="KDM" lastIdx="47" clrIdx="3">
    <p:extLst>
      <p:ext uri="{19B8F6BF-5375-455C-9EA6-DF929625EA0E}">
        <p15:presenceInfo xmlns:p15="http://schemas.microsoft.com/office/powerpoint/2012/main" userId="S::kmirhudgeons@clinicaloptions.com::988cb7e1-0640-4c3c-b602-3f8e18ce9544" providerId="AD"/>
      </p:ext>
    </p:extLst>
  </p:cmAuthor>
  <p:cmAuthor id="11" name="CLINICALOPTIONS\ahughes" initials="C" lastIdx="3" clrIdx="10">
    <p:extLst>
      <p:ext uri="{19B8F6BF-5375-455C-9EA6-DF929625EA0E}">
        <p15:presenceInfo xmlns:p15="http://schemas.microsoft.com/office/powerpoint/2012/main" userId="CLINICALOPTIONS\ahughes" providerId="None"/>
      </p:ext>
    </p:extLst>
  </p:cmAuthor>
  <p:cmAuthor id="5" name="mcalloway" initials="mc" lastIdx="1" clrIdx="4"/>
  <p:cmAuthor id="6" name="Erik Brady" initials="EB"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1E5E3"/>
    <a:srgbClr val="4A7FB4"/>
    <a:srgbClr val="4374BB"/>
    <a:srgbClr val="3378CB"/>
    <a:srgbClr val="3366CC"/>
    <a:srgbClr val="9D8D65"/>
    <a:srgbClr val="CC0000"/>
    <a:srgbClr val="ADA0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8A1EF7-5ED0-486F-9A0E-356A9052F733}" v="6" dt="2022-04-11T21:17:31.8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25" autoAdjust="0"/>
    <p:restoredTop sz="85289" autoAdjust="0"/>
  </p:normalViewPr>
  <p:slideViewPr>
    <p:cSldViewPr>
      <p:cViewPr varScale="1">
        <p:scale>
          <a:sx n="52" d="100"/>
          <a:sy n="52" d="100"/>
        </p:scale>
        <p:origin x="828" y="72"/>
      </p:cViewPr>
      <p:guideLst>
        <p:guide orient="horz" pos="144"/>
        <p:guide pos="3840"/>
        <p:guide pos="312"/>
        <p:guide pos="456"/>
        <p:guide pos="7224"/>
        <p:guide pos="7368"/>
        <p:guide orient="horz" pos="240"/>
        <p:guide orient="horz" pos="1008"/>
        <p:guide orient="horz" pos="3960"/>
        <p:guide orient="horz" pos="4056"/>
        <p:guide orient="horz" pos="4128"/>
      </p:guideLst>
    </p:cSldViewPr>
  </p:slideViewPr>
  <p:notesTextViewPr>
    <p:cViewPr>
      <p:scale>
        <a:sx n="100" d="100"/>
        <a:sy n="100" d="100"/>
      </p:scale>
      <p:origin x="0" y="0"/>
    </p:cViewPr>
  </p:notesTextViewPr>
  <p:gridSpacing cx="38100" cy="381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tags" Target="tags/tag1.xml"/><Relationship Id="rId45"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commentAuthors" Target="commentAuthors.xml"/></Relationships>
</file>

<file path=ppt/diagrams/_rels/data2.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ata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ata7.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sv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s>
</file>

<file path=ppt/diagrams/_rels/drawing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8.png"/><Relationship Id="rId7" Type="http://schemas.openxmlformats.org/officeDocument/2006/relationships/image" Target="../media/image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9.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7.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sv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4240FC-6B25-455A-BB91-A35392BEA93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80B2858-C2B5-409E-8C61-2B7AFBFE7048}">
      <dgm:prSet/>
      <dgm:spPr>
        <a:xfrm>
          <a:off x="0" y="174531"/>
          <a:ext cx="11506200" cy="719549"/>
        </a:xfrm>
        <a:prstGeom prst="roundRect">
          <a:avLst/>
        </a:prstGeom>
        <a:solidFill>
          <a:schemeClr val="accent1"/>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dirty="0">
              <a:solidFill>
                <a:sysClr val="window" lastClr="FFFFFF"/>
              </a:solidFill>
              <a:latin typeface="Calibri" panose="020F0502020204030204"/>
              <a:ea typeface="+mn-ea"/>
              <a:cs typeface="+mn-cs"/>
            </a:rPr>
            <a:t>In 2017-2018</a:t>
          </a:r>
          <a:r>
            <a:rPr lang="en-US" baseline="30000" dirty="0">
              <a:solidFill>
                <a:sysClr val="window" lastClr="FFFFFF"/>
              </a:solidFill>
              <a:latin typeface="Calibri" panose="020F0502020204030204"/>
              <a:ea typeface="+mn-ea"/>
              <a:cs typeface="+mn-cs"/>
            </a:rPr>
            <a:t>1</a:t>
          </a:r>
          <a:endParaRPr lang="en-US" dirty="0">
            <a:solidFill>
              <a:sysClr val="window" lastClr="FFFFFF"/>
            </a:solidFill>
            <a:latin typeface="Calibri" panose="020F0502020204030204"/>
            <a:ea typeface="+mn-ea"/>
            <a:cs typeface="+mn-cs"/>
          </a:endParaRPr>
        </a:p>
      </dgm:t>
    </dgm:pt>
    <dgm:pt modelId="{0B24E9B2-48BE-4723-9415-C1F4BC12EA9C}" type="parTrans" cxnId="{33FF9EF6-1042-4305-B034-4586EDB2460C}">
      <dgm:prSet/>
      <dgm:spPr/>
      <dgm:t>
        <a:bodyPr/>
        <a:lstStyle/>
        <a:p>
          <a:endParaRPr lang="en-US"/>
        </a:p>
      </dgm:t>
    </dgm:pt>
    <dgm:pt modelId="{BF678A42-A9B6-4ECD-84AC-F72D7C9F12EE}" type="sibTrans" cxnId="{33FF9EF6-1042-4305-B034-4586EDB2460C}">
      <dgm:prSet/>
      <dgm:spPr/>
      <dgm:t>
        <a:bodyPr/>
        <a:lstStyle/>
        <a:p>
          <a:endParaRPr lang="en-US"/>
        </a:p>
      </dgm:t>
    </dgm:pt>
    <dgm:pt modelId="{E5EEC02C-9EB7-4C46-9624-D1D828F434CA}">
      <dgm:prSet/>
      <dgm:spPr>
        <a:xfrm>
          <a:off x="0" y="894081"/>
          <a:ext cx="11506200" cy="791774"/>
        </a:xfrm>
        <a:prstGeom prst="rect">
          <a:avLst/>
        </a:prstGeom>
        <a:noFill/>
        <a:ln>
          <a:noFill/>
        </a:ln>
        <a:effectLst/>
      </dgm:spPr>
      <dgm:t>
        <a:bodyPr/>
        <a:lstStyle/>
        <a:p>
          <a:pPr>
            <a:buFont typeface="Wingdings" panose="05000000000000000000" pitchFamily="2" charset="2"/>
            <a:buChar char="§"/>
          </a:pPr>
          <a:r>
            <a:rPr lang="en-US" dirty="0">
              <a:solidFill>
                <a:sysClr val="windowText" lastClr="000000">
                  <a:hueOff val="0"/>
                  <a:satOff val="0"/>
                  <a:lumOff val="0"/>
                  <a:alphaOff val="0"/>
                </a:sysClr>
              </a:solidFill>
              <a:latin typeface="Calibri" panose="020F0502020204030204"/>
              <a:ea typeface="+mn-ea"/>
              <a:cs typeface="+mn-cs"/>
            </a:rPr>
            <a:t>73.6% of US adults over 20 are overweight (BMI 25-30 kg/m</a:t>
          </a:r>
          <a:r>
            <a:rPr lang="en-US" baseline="30000" dirty="0">
              <a:solidFill>
                <a:sysClr val="windowText" lastClr="000000">
                  <a:hueOff val="0"/>
                  <a:satOff val="0"/>
                  <a:lumOff val="0"/>
                  <a:alphaOff val="0"/>
                </a:sysClr>
              </a:solidFill>
              <a:latin typeface="Calibri" panose="020F0502020204030204"/>
              <a:ea typeface="+mn-ea"/>
              <a:cs typeface="+mn-cs"/>
            </a:rPr>
            <a:t>2</a:t>
          </a:r>
          <a:r>
            <a:rPr lang="en-US" dirty="0">
              <a:solidFill>
                <a:sysClr val="windowText" lastClr="000000">
                  <a:hueOff val="0"/>
                  <a:satOff val="0"/>
                  <a:lumOff val="0"/>
                  <a:alphaOff val="0"/>
                </a:sysClr>
              </a:solidFill>
              <a:latin typeface="Calibri" panose="020F0502020204030204"/>
              <a:ea typeface="+mn-ea"/>
              <a:cs typeface="+mn-cs"/>
            </a:rPr>
            <a:t>) </a:t>
          </a:r>
          <a:r>
            <a:rPr lang="en-US" b="1" dirty="0">
              <a:solidFill>
                <a:sysClr val="windowText" lastClr="000000">
                  <a:hueOff val="0"/>
                  <a:satOff val="0"/>
                  <a:lumOff val="0"/>
                  <a:alphaOff val="0"/>
                </a:sysClr>
              </a:solidFill>
              <a:latin typeface="Calibri" panose="020F0502020204030204"/>
              <a:ea typeface="+mn-ea"/>
              <a:cs typeface="+mn-cs"/>
            </a:rPr>
            <a:t>or</a:t>
          </a:r>
          <a:r>
            <a:rPr lang="en-US" dirty="0">
              <a:solidFill>
                <a:sysClr val="windowText" lastClr="000000">
                  <a:hueOff val="0"/>
                  <a:satOff val="0"/>
                  <a:lumOff val="0"/>
                  <a:alphaOff val="0"/>
                </a:sysClr>
              </a:solidFill>
              <a:latin typeface="Calibri" panose="020F0502020204030204"/>
              <a:ea typeface="+mn-ea"/>
              <a:cs typeface="+mn-cs"/>
            </a:rPr>
            <a:t> obese</a:t>
          </a:r>
        </a:p>
      </dgm:t>
    </dgm:pt>
    <dgm:pt modelId="{92F501D5-78EC-42FB-8177-7D3140F49A31}" type="parTrans" cxnId="{F2E1D09D-858E-4C4F-8B0A-7E10627E1F19}">
      <dgm:prSet/>
      <dgm:spPr/>
      <dgm:t>
        <a:bodyPr/>
        <a:lstStyle/>
        <a:p>
          <a:endParaRPr lang="en-US"/>
        </a:p>
      </dgm:t>
    </dgm:pt>
    <dgm:pt modelId="{146850F8-58B9-434A-A910-2AA14E733982}" type="sibTrans" cxnId="{F2E1D09D-858E-4C4F-8B0A-7E10627E1F19}">
      <dgm:prSet/>
      <dgm:spPr/>
      <dgm:t>
        <a:bodyPr/>
        <a:lstStyle/>
        <a:p>
          <a:endParaRPr lang="en-US"/>
        </a:p>
      </dgm:t>
    </dgm:pt>
    <dgm:pt modelId="{8DCC8A90-7674-4505-9789-81404EBE877F}">
      <dgm:prSet/>
      <dgm:spPr>
        <a:xfrm>
          <a:off x="0" y="894081"/>
          <a:ext cx="11506200" cy="791774"/>
        </a:xfrm>
        <a:prstGeom prst="rect">
          <a:avLst/>
        </a:prstGeom>
        <a:noFill/>
        <a:ln>
          <a:noFill/>
        </a:ln>
        <a:effectLst/>
      </dgm:spPr>
      <dgm:t>
        <a:bodyPr/>
        <a:lstStyle/>
        <a:p>
          <a:pPr>
            <a:buFont typeface="Wingdings" panose="05000000000000000000" pitchFamily="2" charset="2"/>
            <a:buChar char="§"/>
          </a:pPr>
          <a:r>
            <a:rPr lang="en-US" dirty="0">
              <a:solidFill>
                <a:sysClr val="windowText" lastClr="000000">
                  <a:hueOff val="0"/>
                  <a:satOff val="0"/>
                  <a:lumOff val="0"/>
                  <a:alphaOff val="0"/>
                </a:sysClr>
              </a:solidFill>
              <a:latin typeface="Calibri" panose="020F0502020204030204"/>
              <a:ea typeface="+mn-ea"/>
              <a:cs typeface="+mn-cs"/>
            </a:rPr>
            <a:t>42.5% are obese (BMI &gt;30 kg/m</a:t>
          </a:r>
          <a:r>
            <a:rPr lang="en-US" baseline="30000" dirty="0">
              <a:solidFill>
                <a:sysClr val="windowText" lastClr="000000">
                  <a:hueOff val="0"/>
                  <a:satOff val="0"/>
                  <a:lumOff val="0"/>
                  <a:alphaOff val="0"/>
                </a:sysClr>
              </a:solidFill>
              <a:latin typeface="Calibri" panose="020F0502020204030204"/>
              <a:ea typeface="+mn-ea"/>
              <a:cs typeface="+mn-cs"/>
            </a:rPr>
            <a:t>2</a:t>
          </a:r>
          <a:r>
            <a:rPr lang="en-US" dirty="0">
              <a:solidFill>
                <a:sysClr val="windowText" lastClr="000000">
                  <a:hueOff val="0"/>
                  <a:satOff val="0"/>
                  <a:lumOff val="0"/>
                  <a:alphaOff val="0"/>
                </a:sysClr>
              </a:solidFill>
              <a:latin typeface="Calibri" panose="020F0502020204030204"/>
              <a:ea typeface="+mn-ea"/>
              <a:cs typeface="+mn-cs"/>
            </a:rPr>
            <a:t>)</a:t>
          </a:r>
        </a:p>
      </dgm:t>
    </dgm:pt>
    <dgm:pt modelId="{7F512E61-0526-493A-81ED-7297923707C2}" type="parTrans" cxnId="{645391E9-D6A8-4A24-8DDC-31E58F812264}">
      <dgm:prSet/>
      <dgm:spPr/>
      <dgm:t>
        <a:bodyPr/>
        <a:lstStyle/>
        <a:p>
          <a:endParaRPr lang="en-US"/>
        </a:p>
      </dgm:t>
    </dgm:pt>
    <dgm:pt modelId="{1695D01B-6BE2-4531-9296-DB4DD472C78E}" type="sibTrans" cxnId="{645391E9-D6A8-4A24-8DDC-31E58F812264}">
      <dgm:prSet/>
      <dgm:spPr/>
      <dgm:t>
        <a:bodyPr/>
        <a:lstStyle/>
        <a:p>
          <a:endParaRPr lang="en-US"/>
        </a:p>
      </dgm:t>
    </dgm:pt>
    <dgm:pt modelId="{6F82B47C-8CC6-44F1-9A24-5DC7A1F01681}">
      <dgm:prSet/>
      <dgm:spPr>
        <a:xfrm>
          <a:off x="0" y="1685856"/>
          <a:ext cx="11506200" cy="719549"/>
        </a:xfrm>
        <a:prstGeom prst="roundRect">
          <a:avLst/>
        </a:prstGeom>
        <a:solidFill>
          <a:schemeClr val="accent1"/>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dirty="0">
              <a:solidFill>
                <a:sysClr val="window" lastClr="FFFFFF"/>
              </a:solidFill>
              <a:latin typeface="Calibri" panose="020F0502020204030204"/>
              <a:ea typeface="+mn-ea"/>
              <a:cs typeface="+mn-cs"/>
            </a:rPr>
            <a:t>Healthy People 2020 goal</a:t>
          </a:r>
          <a:r>
            <a:rPr lang="en-US" baseline="30000" dirty="0">
              <a:solidFill>
                <a:sysClr val="window" lastClr="FFFFFF"/>
              </a:solidFill>
              <a:latin typeface="Calibri" panose="020F0502020204030204"/>
              <a:ea typeface="+mn-ea"/>
              <a:cs typeface="+mn-cs"/>
            </a:rPr>
            <a:t>2</a:t>
          </a:r>
          <a:endParaRPr lang="en-US" dirty="0">
            <a:solidFill>
              <a:sysClr val="window" lastClr="FFFFFF"/>
            </a:solidFill>
            <a:latin typeface="Calibri" panose="020F0502020204030204"/>
            <a:ea typeface="+mn-ea"/>
            <a:cs typeface="+mn-cs"/>
          </a:endParaRPr>
        </a:p>
      </dgm:t>
    </dgm:pt>
    <dgm:pt modelId="{047FAEB4-34FD-40DD-8067-88376F9262E8}" type="parTrans" cxnId="{34128DAE-E924-4866-B911-CB35A776F53C}">
      <dgm:prSet/>
      <dgm:spPr/>
      <dgm:t>
        <a:bodyPr/>
        <a:lstStyle/>
        <a:p>
          <a:endParaRPr lang="en-US"/>
        </a:p>
      </dgm:t>
    </dgm:pt>
    <dgm:pt modelId="{1E216B5A-C940-4FFD-B07E-C149A90B9070}" type="sibTrans" cxnId="{34128DAE-E924-4866-B911-CB35A776F53C}">
      <dgm:prSet/>
      <dgm:spPr/>
      <dgm:t>
        <a:bodyPr/>
        <a:lstStyle/>
        <a:p>
          <a:endParaRPr lang="en-US"/>
        </a:p>
      </dgm:t>
    </dgm:pt>
    <dgm:pt modelId="{2990C224-4B82-4A30-BB77-4ECDE6698015}">
      <dgm:prSet/>
      <dgm:spPr>
        <a:xfrm>
          <a:off x="0" y="2405406"/>
          <a:ext cx="11506200" cy="729675"/>
        </a:xfrm>
        <a:prstGeom prst="rect">
          <a:avLst/>
        </a:prstGeom>
        <a:noFill/>
        <a:ln>
          <a:noFill/>
        </a:ln>
        <a:effectLst/>
      </dgm:spPr>
      <dgm:t>
        <a:bodyPr/>
        <a:lstStyle/>
        <a:p>
          <a:pPr>
            <a:buFont typeface="Wingdings" panose="05000000000000000000" pitchFamily="2" charset="2"/>
            <a:buChar char="§"/>
          </a:pPr>
          <a:r>
            <a:rPr lang="en-US" dirty="0">
              <a:solidFill>
                <a:sysClr val="windowText" lastClr="000000">
                  <a:hueOff val="0"/>
                  <a:satOff val="0"/>
                  <a:lumOff val="0"/>
                  <a:alphaOff val="0"/>
                </a:sysClr>
              </a:solidFill>
              <a:latin typeface="Calibri" panose="020F0502020204030204"/>
              <a:ea typeface="+mn-ea"/>
              <a:cs typeface="+mn-cs"/>
            </a:rPr>
            <a:t>Promote health and reduce chronic disease risk through the consumption of a healthful diet and the achievement and maintenance of a healthy body weight</a:t>
          </a:r>
        </a:p>
      </dgm:t>
    </dgm:pt>
    <dgm:pt modelId="{6E413657-7DAF-4BC1-98A0-30276969B555}" type="parTrans" cxnId="{241DF47E-F535-4EEB-B635-DC679818DBCA}">
      <dgm:prSet/>
      <dgm:spPr/>
      <dgm:t>
        <a:bodyPr/>
        <a:lstStyle/>
        <a:p>
          <a:endParaRPr lang="en-US"/>
        </a:p>
      </dgm:t>
    </dgm:pt>
    <dgm:pt modelId="{3A2D12A5-B37D-4814-978B-F842AC689B59}" type="sibTrans" cxnId="{241DF47E-F535-4EEB-B635-DC679818DBCA}">
      <dgm:prSet/>
      <dgm:spPr/>
      <dgm:t>
        <a:bodyPr/>
        <a:lstStyle/>
        <a:p>
          <a:endParaRPr lang="en-US"/>
        </a:p>
      </dgm:t>
    </dgm:pt>
    <dgm:pt modelId="{D775A5BC-E722-484A-9661-C50F214BC6CA}">
      <dgm:prSet/>
      <dgm:spPr>
        <a:xfrm>
          <a:off x="0" y="3135081"/>
          <a:ext cx="11506200" cy="719549"/>
        </a:xfrm>
        <a:prstGeom prst="roundRect">
          <a:avLst/>
        </a:prstGeom>
        <a:solidFill>
          <a:schemeClr val="accent1"/>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dirty="0">
              <a:solidFill>
                <a:sysClr val="window" lastClr="FFFFFF"/>
              </a:solidFill>
              <a:latin typeface="Calibri" panose="020F0502020204030204"/>
              <a:ea typeface="+mn-ea"/>
              <a:cs typeface="+mn-cs"/>
            </a:rPr>
            <a:t>US annual cost of overweight and obesity</a:t>
          </a:r>
          <a:r>
            <a:rPr lang="en-US" baseline="30000" dirty="0">
              <a:solidFill>
                <a:sysClr val="window" lastClr="FFFFFF"/>
              </a:solidFill>
              <a:latin typeface="Calibri" panose="020F0502020204030204"/>
              <a:ea typeface="+mn-ea"/>
              <a:cs typeface="+mn-cs"/>
            </a:rPr>
            <a:t>3</a:t>
          </a:r>
          <a:endParaRPr lang="en-US" dirty="0">
            <a:solidFill>
              <a:sysClr val="window" lastClr="FFFFFF"/>
            </a:solidFill>
            <a:latin typeface="Calibri" panose="020F0502020204030204"/>
            <a:ea typeface="+mn-ea"/>
            <a:cs typeface="+mn-cs"/>
          </a:endParaRPr>
        </a:p>
      </dgm:t>
    </dgm:pt>
    <dgm:pt modelId="{2D32B7DD-4AD8-4A39-B1E2-96CC7DFE09E5}" type="parTrans" cxnId="{0DA25825-F7B4-468B-B12C-63FFC88795F8}">
      <dgm:prSet/>
      <dgm:spPr/>
      <dgm:t>
        <a:bodyPr/>
        <a:lstStyle/>
        <a:p>
          <a:endParaRPr lang="en-US"/>
        </a:p>
      </dgm:t>
    </dgm:pt>
    <dgm:pt modelId="{BFCEE2A4-F308-4707-A6E9-BAF29DF0A007}" type="sibTrans" cxnId="{0DA25825-F7B4-468B-B12C-63FFC88795F8}">
      <dgm:prSet/>
      <dgm:spPr/>
      <dgm:t>
        <a:bodyPr/>
        <a:lstStyle/>
        <a:p>
          <a:endParaRPr lang="en-US"/>
        </a:p>
      </dgm:t>
    </dgm:pt>
    <dgm:pt modelId="{4FD6CCEC-BAA5-42FF-941F-649B39B8136E}">
      <dgm:prSet/>
      <dgm:spPr>
        <a:xfrm>
          <a:off x="0" y="3854631"/>
          <a:ext cx="11506200" cy="496800"/>
        </a:xfrm>
        <a:prstGeom prst="rect">
          <a:avLst/>
        </a:prstGeom>
        <a:noFill/>
        <a:ln>
          <a:noFill/>
        </a:ln>
        <a:effectLst/>
      </dgm:spPr>
      <dgm:t>
        <a:bodyPr/>
        <a:lstStyle/>
        <a:p>
          <a:pPr>
            <a:buFont typeface="Wingdings" panose="05000000000000000000" pitchFamily="2" charset="2"/>
            <a:buChar char="§"/>
          </a:pPr>
          <a:r>
            <a:rPr lang="en-US" dirty="0">
              <a:solidFill>
                <a:sysClr val="windowText" lastClr="000000">
                  <a:hueOff val="0"/>
                  <a:satOff val="0"/>
                  <a:lumOff val="0"/>
                  <a:alphaOff val="0"/>
                </a:sysClr>
              </a:solidFill>
              <a:latin typeface="Calibri" panose="020F0502020204030204"/>
              <a:ea typeface="+mn-ea"/>
              <a:cs typeface="+mn-cs"/>
            </a:rPr>
            <a:t>~21% of annual medical spending</a:t>
          </a:r>
        </a:p>
      </dgm:t>
    </dgm:pt>
    <dgm:pt modelId="{3856A915-FB63-438E-858E-F8CF8CABE8D4}" type="parTrans" cxnId="{BE628BD8-6902-45DA-BA42-3F3802C5E20A}">
      <dgm:prSet/>
      <dgm:spPr/>
      <dgm:t>
        <a:bodyPr/>
        <a:lstStyle/>
        <a:p>
          <a:endParaRPr lang="en-US"/>
        </a:p>
      </dgm:t>
    </dgm:pt>
    <dgm:pt modelId="{799DDF92-BF44-41F4-AFCB-6422E3771FC3}" type="sibTrans" cxnId="{BE628BD8-6902-45DA-BA42-3F3802C5E20A}">
      <dgm:prSet/>
      <dgm:spPr/>
      <dgm:t>
        <a:bodyPr/>
        <a:lstStyle/>
        <a:p>
          <a:endParaRPr lang="en-US"/>
        </a:p>
      </dgm:t>
    </dgm:pt>
    <dgm:pt modelId="{70110746-E986-3E47-B85C-C348C185ACB1}" type="pres">
      <dgm:prSet presAssocID="{444240FC-6B25-455A-BB91-A35392BEA93B}" presName="linear" presStyleCnt="0">
        <dgm:presLayoutVars>
          <dgm:animLvl val="lvl"/>
          <dgm:resizeHandles val="exact"/>
        </dgm:presLayoutVars>
      </dgm:prSet>
      <dgm:spPr/>
    </dgm:pt>
    <dgm:pt modelId="{718F53AF-5213-5640-AE8A-7DE231ABB32B}" type="pres">
      <dgm:prSet presAssocID="{D80B2858-C2B5-409E-8C61-2B7AFBFE7048}" presName="parentText" presStyleLbl="node1" presStyleIdx="0" presStyleCnt="3">
        <dgm:presLayoutVars>
          <dgm:chMax val="0"/>
          <dgm:bulletEnabled val="1"/>
        </dgm:presLayoutVars>
      </dgm:prSet>
      <dgm:spPr/>
    </dgm:pt>
    <dgm:pt modelId="{1E4CE9C9-3326-174F-BDFA-30CB6D19D256}" type="pres">
      <dgm:prSet presAssocID="{D80B2858-C2B5-409E-8C61-2B7AFBFE7048}" presName="childText" presStyleLbl="revTx" presStyleIdx="0" presStyleCnt="3">
        <dgm:presLayoutVars>
          <dgm:bulletEnabled val="1"/>
        </dgm:presLayoutVars>
      </dgm:prSet>
      <dgm:spPr/>
    </dgm:pt>
    <dgm:pt modelId="{DABF6085-5D11-8F4C-9A41-0D16E3184472}" type="pres">
      <dgm:prSet presAssocID="{6F82B47C-8CC6-44F1-9A24-5DC7A1F01681}" presName="parentText" presStyleLbl="node1" presStyleIdx="1" presStyleCnt="3">
        <dgm:presLayoutVars>
          <dgm:chMax val="0"/>
          <dgm:bulletEnabled val="1"/>
        </dgm:presLayoutVars>
      </dgm:prSet>
      <dgm:spPr/>
    </dgm:pt>
    <dgm:pt modelId="{446677E8-F9C0-0948-A57A-F5189678F44E}" type="pres">
      <dgm:prSet presAssocID="{6F82B47C-8CC6-44F1-9A24-5DC7A1F01681}" presName="childText" presStyleLbl="revTx" presStyleIdx="1" presStyleCnt="3">
        <dgm:presLayoutVars>
          <dgm:bulletEnabled val="1"/>
        </dgm:presLayoutVars>
      </dgm:prSet>
      <dgm:spPr/>
    </dgm:pt>
    <dgm:pt modelId="{C6D7E3C2-E645-304E-8F53-5AF14B2744A9}" type="pres">
      <dgm:prSet presAssocID="{D775A5BC-E722-484A-9661-C50F214BC6CA}" presName="parentText" presStyleLbl="node1" presStyleIdx="2" presStyleCnt="3">
        <dgm:presLayoutVars>
          <dgm:chMax val="0"/>
          <dgm:bulletEnabled val="1"/>
        </dgm:presLayoutVars>
      </dgm:prSet>
      <dgm:spPr/>
    </dgm:pt>
    <dgm:pt modelId="{ED5B43E3-1A0A-2B44-B5FA-563C92EF3C89}" type="pres">
      <dgm:prSet presAssocID="{D775A5BC-E722-484A-9661-C50F214BC6CA}" presName="childText" presStyleLbl="revTx" presStyleIdx="2" presStyleCnt="3">
        <dgm:presLayoutVars>
          <dgm:bulletEnabled val="1"/>
        </dgm:presLayoutVars>
      </dgm:prSet>
      <dgm:spPr/>
    </dgm:pt>
  </dgm:ptLst>
  <dgm:cxnLst>
    <dgm:cxn modelId="{0DA25825-F7B4-468B-B12C-63FFC88795F8}" srcId="{444240FC-6B25-455A-BB91-A35392BEA93B}" destId="{D775A5BC-E722-484A-9661-C50F214BC6CA}" srcOrd="2" destOrd="0" parTransId="{2D32B7DD-4AD8-4A39-B1E2-96CC7DFE09E5}" sibTransId="{BFCEE2A4-F308-4707-A6E9-BAF29DF0A007}"/>
    <dgm:cxn modelId="{A6F8BF6D-0C06-4045-8369-BDA8228EB3D9}" type="presOf" srcId="{6F82B47C-8CC6-44F1-9A24-5DC7A1F01681}" destId="{DABF6085-5D11-8F4C-9A41-0D16E3184472}" srcOrd="0" destOrd="0" presId="urn:microsoft.com/office/officeart/2005/8/layout/vList2"/>
    <dgm:cxn modelId="{32B8A971-9FEE-0947-AD68-F3F4CDABB555}" type="presOf" srcId="{E5EEC02C-9EB7-4C46-9624-D1D828F434CA}" destId="{1E4CE9C9-3326-174F-BDFA-30CB6D19D256}" srcOrd="0" destOrd="0" presId="urn:microsoft.com/office/officeart/2005/8/layout/vList2"/>
    <dgm:cxn modelId="{241DF47E-F535-4EEB-B635-DC679818DBCA}" srcId="{6F82B47C-8CC6-44F1-9A24-5DC7A1F01681}" destId="{2990C224-4B82-4A30-BB77-4ECDE6698015}" srcOrd="0" destOrd="0" parTransId="{6E413657-7DAF-4BC1-98A0-30276969B555}" sibTransId="{3A2D12A5-B37D-4814-978B-F842AC689B59}"/>
    <dgm:cxn modelId="{CA8CA784-C346-2745-8253-AA4A835CC9D4}" type="presOf" srcId="{4FD6CCEC-BAA5-42FF-941F-649B39B8136E}" destId="{ED5B43E3-1A0A-2B44-B5FA-563C92EF3C89}" srcOrd="0" destOrd="0" presId="urn:microsoft.com/office/officeart/2005/8/layout/vList2"/>
    <dgm:cxn modelId="{CCC8A78E-6A18-3541-AD73-120E1DA7F5F9}" type="presOf" srcId="{D775A5BC-E722-484A-9661-C50F214BC6CA}" destId="{C6D7E3C2-E645-304E-8F53-5AF14B2744A9}" srcOrd="0" destOrd="0" presId="urn:microsoft.com/office/officeart/2005/8/layout/vList2"/>
    <dgm:cxn modelId="{F5F0FF96-A680-A641-9EB5-175D8216A8E5}" type="presOf" srcId="{2990C224-4B82-4A30-BB77-4ECDE6698015}" destId="{446677E8-F9C0-0948-A57A-F5189678F44E}" srcOrd="0" destOrd="0" presId="urn:microsoft.com/office/officeart/2005/8/layout/vList2"/>
    <dgm:cxn modelId="{F2E1D09D-858E-4C4F-8B0A-7E10627E1F19}" srcId="{D80B2858-C2B5-409E-8C61-2B7AFBFE7048}" destId="{E5EEC02C-9EB7-4C46-9624-D1D828F434CA}" srcOrd="0" destOrd="0" parTransId="{92F501D5-78EC-42FB-8177-7D3140F49A31}" sibTransId="{146850F8-58B9-434A-A910-2AA14E733982}"/>
    <dgm:cxn modelId="{34128DAE-E924-4866-B911-CB35A776F53C}" srcId="{444240FC-6B25-455A-BB91-A35392BEA93B}" destId="{6F82B47C-8CC6-44F1-9A24-5DC7A1F01681}" srcOrd="1" destOrd="0" parTransId="{047FAEB4-34FD-40DD-8067-88376F9262E8}" sibTransId="{1E216B5A-C940-4FFD-B07E-C149A90B9070}"/>
    <dgm:cxn modelId="{22F7D7B1-9399-F34F-98AD-B251B0645539}" type="presOf" srcId="{444240FC-6B25-455A-BB91-A35392BEA93B}" destId="{70110746-E986-3E47-B85C-C348C185ACB1}" srcOrd="0" destOrd="0" presId="urn:microsoft.com/office/officeart/2005/8/layout/vList2"/>
    <dgm:cxn modelId="{BE628BD8-6902-45DA-BA42-3F3802C5E20A}" srcId="{D775A5BC-E722-484A-9661-C50F214BC6CA}" destId="{4FD6CCEC-BAA5-42FF-941F-649B39B8136E}" srcOrd="0" destOrd="0" parTransId="{3856A915-FB63-438E-858E-F8CF8CABE8D4}" sibTransId="{799DDF92-BF44-41F4-AFCB-6422E3771FC3}"/>
    <dgm:cxn modelId="{645391E9-D6A8-4A24-8DDC-31E58F812264}" srcId="{D80B2858-C2B5-409E-8C61-2B7AFBFE7048}" destId="{8DCC8A90-7674-4505-9789-81404EBE877F}" srcOrd="1" destOrd="0" parTransId="{7F512E61-0526-493A-81ED-7297923707C2}" sibTransId="{1695D01B-6BE2-4531-9296-DB4DD472C78E}"/>
    <dgm:cxn modelId="{DFDBBDF0-2AC1-604D-A712-581988DAE8AE}" type="presOf" srcId="{8DCC8A90-7674-4505-9789-81404EBE877F}" destId="{1E4CE9C9-3326-174F-BDFA-30CB6D19D256}" srcOrd="0" destOrd="1" presId="urn:microsoft.com/office/officeart/2005/8/layout/vList2"/>
    <dgm:cxn modelId="{33FF9EF6-1042-4305-B034-4586EDB2460C}" srcId="{444240FC-6B25-455A-BB91-A35392BEA93B}" destId="{D80B2858-C2B5-409E-8C61-2B7AFBFE7048}" srcOrd="0" destOrd="0" parTransId="{0B24E9B2-48BE-4723-9415-C1F4BC12EA9C}" sibTransId="{BF678A42-A9B6-4ECD-84AC-F72D7C9F12EE}"/>
    <dgm:cxn modelId="{96FF49FA-18F0-154A-BA26-F9906DF23DEA}" type="presOf" srcId="{D80B2858-C2B5-409E-8C61-2B7AFBFE7048}" destId="{718F53AF-5213-5640-AE8A-7DE231ABB32B}" srcOrd="0" destOrd="0" presId="urn:microsoft.com/office/officeart/2005/8/layout/vList2"/>
    <dgm:cxn modelId="{3F7D5D8B-2B84-004F-99A9-44EDC6BF1F3E}" type="presParOf" srcId="{70110746-E986-3E47-B85C-C348C185ACB1}" destId="{718F53AF-5213-5640-AE8A-7DE231ABB32B}" srcOrd="0" destOrd="0" presId="urn:microsoft.com/office/officeart/2005/8/layout/vList2"/>
    <dgm:cxn modelId="{8F5DF8E2-26DF-A44F-BBCB-EED8A4D8DE97}" type="presParOf" srcId="{70110746-E986-3E47-B85C-C348C185ACB1}" destId="{1E4CE9C9-3326-174F-BDFA-30CB6D19D256}" srcOrd="1" destOrd="0" presId="urn:microsoft.com/office/officeart/2005/8/layout/vList2"/>
    <dgm:cxn modelId="{ED0ED423-DFBD-9B40-AC93-74FD00E46867}" type="presParOf" srcId="{70110746-E986-3E47-B85C-C348C185ACB1}" destId="{DABF6085-5D11-8F4C-9A41-0D16E3184472}" srcOrd="2" destOrd="0" presId="urn:microsoft.com/office/officeart/2005/8/layout/vList2"/>
    <dgm:cxn modelId="{AFB234BA-4C67-334A-B0FB-A23DB7B8D76A}" type="presParOf" srcId="{70110746-E986-3E47-B85C-C348C185ACB1}" destId="{446677E8-F9C0-0948-A57A-F5189678F44E}" srcOrd="3" destOrd="0" presId="urn:microsoft.com/office/officeart/2005/8/layout/vList2"/>
    <dgm:cxn modelId="{EB411967-A50A-454D-AE1F-40AFC3587567}" type="presParOf" srcId="{70110746-E986-3E47-B85C-C348C185ACB1}" destId="{C6D7E3C2-E645-304E-8F53-5AF14B2744A9}" srcOrd="4" destOrd="0" presId="urn:microsoft.com/office/officeart/2005/8/layout/vList2"/>
    <dgm:cxn modelId="{2CE37386-B514-6C41-9174-5FCF3C24288D}" type="presParOf" srcId="{70110746-E986-3E47-B85C-C348C185ACB1}" destId="{ED5B43E3-1A0A-2B44-B5FA-563C92EF3C89}"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38F05D-BF52-9D49-A6DC-C3C49487D0C5}" type="doc">
      <dgm:prSet loTypeId="urn:microsoft.com/office/officeart/2008/layout/CircularPictureCallout" loCatId="" qsTypeId="urn:microsoft.com/office/officeart/2005/8/quickstyle/simple1" qsCatId="simple" csTypeId="urn:microsoft.com/office/officeart/2005/8/colors/accent1_2" csCatId="accent1" phldr="1"/>
      <dgm:spPr/>
      <dgm:t>
        <a:bodyPr/>
        <a:lstStyle/>
        <a:p>
          <a:endParaRPr lang="en-US"/>
        </a:p>
      </dgm:t>
    </dgm:pt>
    <dgm:pt modelId="{99C7B721-020E-FC45-AD4C-ABA9A14E6969}">
      <dgm:prSet phldrT="[Text]"/>
      <dgm:spPr/>
      <dgm:t>
        <a:bodyPr/>
        <a:lstStyle/>
        <a:p>
          <a:r>
            <a:rPr lang="en-US" dirty="0">
              <a:solidFill>
                <a:schemeClr val="bg1"/>
              </a:solidFill>
              <a:latin typeface="Calibri" panose="020F0502020204030204" pitchFamily="34" charset="0"/>
              <a:cs typeface="Calibri" panose="020F0502020204030204" pitchFamily="34" charset="0"/>
            </a:rPr>
            <a:t>Social</a:t>
          </a:r>
        </a:p>
      </dgm:t>
    </dgm:pt>
    <dgm:pt modelId="{AFF79571-F1C0-0B45-85BF-443AA7806ADB}" type="parTrans" cxnId="{927FFCE1-1931-8343-968A-7046C4613E94}">
      <dgm:prSet/>
      <dgm:spPr/>
      <dgm:t>
        <a:bodyPr/>
        <a:lstStyle/>
        <a:p>
          <a:endParaRPr lang="en-US"/>
        </a:p>
      </dgm:t>
    </dgm:pt>
    <dgm:pt modelId="{7A85800C-EE73-804A-AA52-C26BAC531A19}" type="sibTrans" cxnId="{927FFCE1-1931-8343-968A-7046C4613E94}">
      <dgm:prSet/>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t>
        <a:bodyPr/>
        <a:lstStyle/>
        <a:p>
          <a:endParaRPr lang="en-US"/>
        </a:p>
      </dgm:t>
      <dgm:extLst>
        <a:ext uri="{E40237B7-FDA0-4F09-8148-C483321AD2D9}">
          <dgm14:cNvPr xmlns:dgm14="http://schemas.microsoft.com/office/drawing/2010/diagram" id="0" name="" descr="Neighborhood with solid fill"/>
        </a:ext>
      </dgm:extLst>
    </dgm:pt>
    <dgm:pt modelId="{B8D29E34-FCE4-3B4A-82D3-174DCF24D81F}">
      <dgm:prSet phldrT="[Text]"/>
      <dgm:spPr/>
      <dgm:t>
        <a:bodyPr/>
        <a:lstStyle/>
        <a:p>
          <a:r>
            <a:rPr lang="en-US" dirty="0">
              <a:solidFill>
                <a:schemeClr val="bg1"/>
              </a:solidFill>
              <a:latin typeface="Calibri" panose="020F0502020204030204" pitchFamily="34" charset="0"/>
              <a:cs typeface="Calibri" panose="020F0502020204030204" pitchFamily="34" charset="0"/>
            </a:rPr>
            <a:t>Technology</a:t>
          </a:r>
        </a:p>
      </dgm:t>
    </dgm:pt>
    <dgm:pt modelId="{DEDA3EEF-6D46-0D4D-A88B-0BFCC3C67173}" type="parTrans" cxnId="{8C83DB2F-D841-1942-AF0C-AF322261F518}">
      <dgm:prSet/>
      <dgm:spPr/>
      <dgm:t>
        <a:bodyPr/>
        <a:lstStyle/>
        <a:p>
          <a:endParaRPr lang="en-US"/>
        </a:p>
      </dgm:t>
    </dgm:pt>
    <dgm:pt modelId="{93DC84B5-63FF-E742-8CC9-7D3E2140F760}" type="sibTrans" cxnId="{8C83DB2F-D841-1942-AF0C-AF322261F518}">
      <dgm:prSet/>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t>
        <a:bodyPr/>
        <a:lstStyle/>
        <a:p>
          <a:endParaRPr lang="en-US"/>
        </a:p>
      </dgm:t>
      <dgm:extLst>
        <a:ext uri="{E40237B7-FDA0-4F09-8148-C483321AD2D9}">
          <dgm14:cNvPr xmlns:dgm14="http://schemas.microsoft.com/office/drawing/2010/diagram" id="0" name="" descr="Internet with solid fill"/>
        </a:ext>
      </dgm:extLst>
    </dgm:pt>
    <dgm:pt modelId="{4E1F55A0-813C-1941-99BC-D2DFA8C6950D}">
      <dgm:prSet/>
      <dgm:spPr/>
      <dgm:t>
        <a:bodyPr/>
        <a:lstStyle/>
        <a:p>
          <a:r>
            <a:rPr lang="en-US" dirty="0">
              <a:solidFill>
                <a:schemeClr val="bg1"/>
              </a:solidFill>
              <a:latin typeface="Calibri" panose="020F0502020204030204" pitchFamily="34" charset="0"/>
              <a:cs typeface="Calibri" panose="020F0502020204030204" pitchFamily="34" charset="0"/>
            </a:rPr>
            <a:t>Economic</a:t>
          </a:r>
        </a:p>
      </dgm:t>
    </dgm:pt>
    <dgm:pt modelId="{AAEF4E95-193F-9B42-8408-F21CACCAB374}" type="parTrans" cxnId="{259799A9-DE8E-D24D-B94F-A236AE9D05E3}">
      <dgm:prSet/>
      <dgm:spPr/>
      <dgm:t>
        <a:bodyPr/>
        <a:lstStyle/>
        <a:p>
          <a:endParaRPr lang="en-US"/>
        </a:p>
      </dgm:t>
    </dgm:pt>
    <dgm:pt modelId="{1AC7E116-1899-3A4E-BBDB-96875B456BB0}" type="sibTrans" cxnId="{259799A9-DE8E-D24D-B94F-A236AE9D05E3}">
      <dgm:prSet/>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t>
        <a:bodyPr/>
        <a:lstStyle/>
        <a:p>
          <a:endParaRPr lang="en-US"/>
        </a:p>
      </dgm:t>
      <dgm:extLst>
        <a:ext uri="{E40237B7-FDA0-4F09-8148-C483321AD2D9}">
          <dgm14:cNvPr xmlns:dgm14="http://schemas.microsoft.com/office/drawing/2010/diagram" id="0" name="" descr="Menu with solid fill"/>
        </a:ext>
      </dgm:extLst>
    </dgm:pt>
    <dgm:pt modelId="{77E0413D-C858-6946-8334-FD2D5E440FBF}">
      <dgm:prSet phldrT="[Text]"/>
      <dgm:spPr/>
      <dgm:t>
        <a:bodyPr/>
        <a:lstStyle/>
        <a:p>
          <a:endParaRPr lang="en-US" dirty="0"/>
        </a:p>
      </dgm:t>
    </dgm:pt>
    <dgm:pt modelId="{8E7F1162-5D43-E346-8B19-52118D8FED75}" type="sibTrans" cxnId="{37C43E3B-BF30-8D42-AD12-4680EA55BBC4}">
      <dgm:prSet/>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t>
        <a:bodyPr/>
        <a:lstStyle/>
        <a:p>
          <a:endParaRPr lang="en-US"/>
        </a:p>
      </dgm:t>
      <dgm:extLst>
        <a:ext uri="{E40237B7-FDA0-4F09-8148-C483321AD2D9}">
          <dgm14:cNvPr xmlns:dgm14="http://schemas.microsoft.com/office/drawing/2010/diagram" id="0" name="" descr="Weight Gain with solid fill"/>
        </a:ext>
      </dgm:extLst>
    </dgm:pt>
    <dgm:pt modelId="{FF12F83E-DBD5-4145-B051-50A810C182BB}" type="parTrans" cxnId="{37C43E3B-BF30-8D42-AD12-4680EA55BBC4}">
      <dgm:prSet/>
      <dgm:spPr/>
      <dgm:t>
        <a:bodyPr/>
        <a:lstStyle/>
        <a:p>
          <a:endParaRPr lang="en-US"/>
        </a:p>
      </dgm:t>
    </dgm:pt>
    <dgm:pt modelId="{9A097C0C-A96A-7545-AB93-26890FA6BD38}" type="pres">
      <dgm:prSet presAssocID="{8438F05D-BF52-9D49-A6DC-C3C49487D0C5}" presName="Name0" presStyleCnt="0">
        <dgm:presLayoutVars>
          <dgm:chMax val="7"/>
          <dgm:chPref val="7"/>
          <dgm:dir/>
        </dgm:presLayoutVars>
      </dgm:prSet>
      <dgm:spPr/>
    </dgm:pt>
    <dgm:pt modelId="{25DEA5DE-8EAD-CC48-821B-EE8D697B50B6}" type="pres">
      <dgm:prSet presAssocID="{8438F05D-BF52-9D49-A6DC-C3C49487D0C5}" presName="Name1" presStyleCnt="0"/>
      <dgm:spPr/>
    </dgm:pt>
    <dgm:pt modelId="{78E25773-EA7D-EF47-9F39-67581365FDCD}" type="pres">
      <dgm:prSet presAssocID="{8E7F1162-5D43-E346-8B19-52118D8FED75}" presName="picture_1" presStyleCnt="0"/>
      <dgm:spPr/>
    </dgm:pt>
    <dgm:pt modelId="{3A9CEC52-46BE-DB42-99C6-57E44CF57845}" type="pres">
      <dgm:prSet presAssocID="{8E7F1162-5D43-E346-8B19-52118D8FED75}" presName="pictureRepeatNode" presStyleLbl="alignImgPlace1" presStyleIdx="0" presStyleCnt="4" custLinFactNeighborX="1569" custLinFactNeighborY="1386"/>
      <dgm:spPr/>
    </dgm:pt>
    <dgm:pt modelId="{8E8B00AD-00A4-EC42-9A88-27BA7E9B4778}" type="pres">
      <dgm:prSet presAssocID="{77E0413D-C858-6946-8334-FD2D5E440FBF}" presName="text_1" presStyleLbl="node1" presStyleIdx="0" presStyleCnt="0" custLinFactNeighborX="6078" custLinFactNeighborY="-6796">
        <dgm:presLayoutVars>
          <dgm:bulletEnabled val="1"/>
        </dgm:presLayoutVars>
      </dgm:prSet>
      <dgm:spPr/>
    </dgm:pt>
    <dgm:pt modelId="{ACF21242-044E-F842-9822-8B8E44C44DA0}" type="pres">
      <dgm:prSet presAssocID="{1AC7E116-1899-3A4E-BBDB-96875B456BB0}" presName="picture_2" presStyleCnt="0"/>
      <dgm:spPr/>
    </dgm:pt>
    <dgm:pt modelId="{309A8B02-11E3-C042-A442-0FCB40173809}" type="pres">
      <dgm:prSet presAssocID="{1AC7E116-1899-3A4E-BBDB-96875B456BB0}" presName="pictureRepeatNode" presStyleLbl="alignImgPlace1" presStyleIdx="1" presStyleCnt="4"/>
      <dgm:spPr/>
    </dgm:pt>
    <dgm:pt modelId="{037659A5-2340-4049-8B51-050FCD8E7019}" type="pres">
      <dgm:prSet presAssocID="{4E1F55A0-813C-1941-99BC-D2DFA8C6950D}" presName="line_2" presStyleLbl="parChTrans1D1" presStyleIdx="0" presStyleCnt="3"/>
      <dgm:spPr/>
    </dgm:pt>
    <dgm:pt modelId="{D3509478-79E4-D548-AFC6-C4C6C172A335}" type="pres">
      <dgm:prSet presAssocID="{4E1F55A0-813C-1941-99BC-D2DFA8C6950D}" presName="textparent_2" presStyleLbl="node1" presStyleIdx="0" presStyleCnt="0"/>
      <dgm:spPr/>
    </dgm:pt>
    <dgm:pt modelId="{DD4ECFD8-C698-A744-8395-C870247EC18E}" type="pres">
      <dgm:prSet presAssocID="{4E1F55A0-813C-1941-99BC-D2DFA8C6950D}" presName="text_2" presStyleLbl="revTx" presStyleIdx="0" presStyleCnt="3">
        <dgm:presLayoutVars>
          <dgm:bulletEnabled val="1"/>
        </dgm:presLayoutVars>
      </dgm:prSet>
      <dgm:spPr/>
    </dgm:pt>
    <dgm:pt modelId="{1FE42BCF-0FC1-2C43-A0C5-96D9654F0807}" type="pres">
      <dgm:prSet presAssocID="{7A85800C-EE73-804A-AA52-C26BAC531A19}" presName="picture_3" presStyleCnt="0"/>
      <dgm:spPr/>
    </dgm:pt>
    <dgm:pt modelId="{3311062E-0A95-EF4C-ABC1-F6DECC05CCC9}" type="pres">
      <dgm:prSet presAssocID="{7A85800C-EE73-804A-AA52-C26BAC531A19}" presName="pictureRepeatNode" presStyleLbl="alignImgPlace1" presStyleIdx="2" presStyleCnt="4"/>
      <dgm:spPr/>
    </dgm:pt>
    <dgm:pt modelId="{B51426C6-4D7F-354E-B553-EF16E4443E8A}" type="pres">
      <dgm:prSet presAssocID="{99C7B721-020E-FC45-AD4C-ABA9A14E6969}" presName="line_3" presStyleLbl="parChTrans1D1" presStyleIdx="1" presStyleCnt="3"/>
      <dgm:spPr/>
    </dgm:pt>
    <dgm:pt modelId="{1C3B8C1A-26DE-D44B-B121-05A0E05C1C71}" type="pres">
      <dgm:prSet presAssocID="{99C7B721-020E-FC45-AD4C-ABA9A14E6969}" presName="textparent_3" presStyleLbl="node1" presStyleIdx="0" presStyleCnt="0"/>
      <dgm:spPr/>
    </dgm:pt>
    <dgm:pt modelId="{0AA69D8D-C21D-D94E-8F7E-C892A4C55A96}" type="pres">
      <dgm:prSet presAssocID="{99C7B721-020E-FC45-AD4C-ABA9A14E6969}" presName="text_3" presStyleLbl="revTx" presStyleIdx="1" presStyleCnt="3">
        <dgm:presLayoutVars>
          <dgm:bulletEnabled val="1"/>
        </dgm:presLayoutVars>
      </dgm:prSet>
      <dgm:spPr/>
    </dgm:pt>
    <dgm:pt modelId="{4CEBA8E4-6FCB-D748-B892-BE0703C047BC}" type="pres">
      <dgm:prSet presAssocID="{93DC84B5-63FF-E742-8CC9-7D3E2140F760}" presName="picture_4" presStyleCnt="0"/>
      <dgm:spPr/>
    </dgm:pt>
    <dgm:pt modelId="{F6D0944D-6535-DA41-A365-7A7C778C9986}" type="pres">
      <dgm:prSet presAssocID="{93DC84B5-63FF-E742-8CC9-7D3E2140F760}" presName="pictureRepeatNode" presStyleLbl="alignImgPlace1" presStyleIdx="3" presStyleCnt="4"/>
      <dgm:spPr/>
    </dgm:pt>
    <dgm:pt modelId="{F657B769-25A1-934A-BDAC-E082E7B47E36}" type="pres">
      <dgm:prSet presAssocID="{B8D29E34-FCE4-3B4A-82D3-174DCF24D81F}" presName="line_4" presStyleLbl="parChTrans1D1" presStyleIdx="2" presStyleCnt="3"/>
      <dgm:spPr/>
    </dgm:pt>
    <dgm:pt modelId="{65E935E8-EF9D-E541-A668-E666265781E9}" type="pres">
      <dgm:prSet presAssocID="{B8D29E34-FCE4-3B4A-82D3-174DCF24D81F}" presName="textparent_4" presStyleLbl="node1" presStyleIdx="0" presStyleCnt="0"/>
      <dgm:spPr/>
    </dgm:pt>
    <dgm:pt modelId="{9A936996-F37A-8446-9DF8-931D6BB90500}" type="pres">
      <dgm:prSet presAssocID="{B8D29E34-FCE4-3B4A-82D3-174DCF24D81F}" presName="text_4" presStyleLbl="revTx" presStyleIdx="2" presStyleCnt="3">
        <dgm:presLayoutVars>
          <dgm:bulletEnabled val="1"/>
        </dgm:presLayoutVars>
      </dgm:prSet>
      <dgm:spPr/>
    </dgm:pt>
  </dgm:ptLst>
  <dgm:cxnLst>
    <dgm:cxn modelId="{28F11604-3AA7-B946-A6FA-EEF166592AE3}" type="presOf" srcId="{4E1F55A0-813C-1941-99BC-D2DFA8C6950D}" destId="{DD4ECFD8-C698-A744-8395-C870247EC18E}" srcOrd="0" destOrd="0" presId="urn:microsoft.com/office/officeart/2008/layout/CircularPictureCallout"/>
    <dgm:cxn modelId="{CC4AB11B-9F5A-BD47-B03A-A4658C44EBC6}" type="presOf" srcId="{8438F05D-BF52-9D49-A6DC-C3C49487D0C5}" destId="{9A097C0C-A96A-7545-AB93-26890FA6BD38}" srcOrd="0" destOrd="0" presId="urn:microsoft.com/office/officeart/2008/layout/CircularPictureCallout"/>
    <dgm:cxn modelId="{8C83DB2F-D841-1942-AF0C-AF322261F518}" srcId="{8438F05D-BF52-9D49-A6DC-C3C49487D0C5}" destId="{B8D29E34-FCE4-3B4A-82D3-174DCF24D81F}" srcOrd="3" destOrd="0" parTransId="{DEDA3EEF-6D46-0D4D-A88B-0BFCC3C67173}" sibTransId="{93DC84B5-63FF-E742-8CC9-7D3E2140F760}"/>
    <dgm:cxn modelId="{37C43E3B-BF30-8D42-AD12-4680EA55BBC4}" srcId="{8438F05D-BF52-9D49-A6DC-C3C49487D0C5}" destId="{77E0413D-C858-6946-8334-FD2D5E440FBF}" srcOrd="0" destOrd="0" parTransId="{FF12F83E-DBD5-4145-B051-50A810C182BB}" sibTransId="{8E7F1162-5D43-E346-8B19-52118D8FED75}"/>
    <dgm:cxn modelId="{31685442-9C71-FC49-AF40-65EC419890F7}" type="presOf" srcId="{1AC7E116-1899-3A4E-BBDB-96875B456BB0}" destId="{309A8B02-11E3-C042-A442-0FCB40173809}" srcOrd="0" destOrd="0" presId="urn:microsoft.com/office/officeart/2008/layout/CircularPictureCallout"/>
    <dgm:cxn modelId="{0A2FFC64-D82A-1242-BDD1-2934E10E1BB0}" type="presOf" srcId="{93DC84B5-63FF-E742-8CC9-7D3E2140F760}" destId="{F6D0944D-6535-DA41-A365-7A7C778C9986}" srcOrd="0" destOrd="0" presId="urn:microsoft.com/office/officeart/2008/layout/CircularPictureCallout"/>
    <dgm:cxn modelId="{D3181B45-C6F6-874B-8100-01726CEC81A2}" type="presOf" srcId="{8E7F1162-5D43-E346-8B19-52118D8FED75}" destId="{3A9CEC52-46BE-DB42-99C6-57E44CF57845}" srcOrd="0" destOrd="0" presId="urn:microsoft.com/office/officeart/2008/layout/CircularPictureCallout"/>
    <dgm:cxn modelId="{2C97C166-3E26-5A4E-B16B-6300DA3E567D}" type="presOf" srcId="{99C7B721-020E-FC45-AD4C-ABA9A14E6969}" destId="{0AA69D8D-C21D-D94E-8F7E-C892A4C55A96}" srcOrd="0" destOrd="0" presId="urn:microsoft.com/office/officeart/2008/layout/CircularPictureCallout"/>
    <dgm:cxn modelId="{A7E90972-1E92-BF4F-AD97-73799E8B911D}" type="presOf" srcId="{7A85800C-EE73-804A-AA52-C26BAC531A19}" destId="{3311062E-0A95-EF4C-ABC1-F6DECC05CCC9}" srcOrd="0" destOrd="0" presId="urn:microsoft.com/office/officeart/2008/layout/CircularPictureCallout"/>
    <dgm:cxn modelId="{8CA17B5A-11DD-8547-B17A-599251896F4B}" type="presOf" srcId="{77E0413D-C858-6946-8334-FD2D5E440FBF}" destId="{8E8B00AD-00A4-EC42-9A88-27BA7E9B4778}" srcOrd="0" destOrd="0" presId="urn:microsoft.com/office/officeart/2008/layout/CircularPictureCallout"/>
    <dgm:cxn modelId="{AFECD292-9122-884C-9DF8-6B5164B481C6}" type="presOf" srcId="{B8D29E34-FCE4-3B4A-82D3-174DCF24D81F}" destId="{9A936996-F37A-8446-9DF8-931D6BB90500}" srcOrd="0" destOrd="0" presId="urn:microsoft.com/office/officeart/2008/layout/CircularPictureCallout"/>
    <dgm:cxn modelId="{259799A9-DE8E-D24D-B94F-A236AE9D05E3}" srcId="{8438F05D-BF52-9D49-A6DC-C3C49487D0C5}" destId="{4E1F55A0-813C-1941-99BC-D2DFA8C6950D}" srcOrd="1" destOrd="0" parTransId="{AAEF4E95-193F-9B42-8408-F21CACCAB374}" sibTransId="{1AC7E116-1899-3A4E-BBDB-96875B456BB0}"/>
    <dgm:cxn modelId="{927FFCE1-1931-8343-968A-7046C4613E94}" srcId="{8438F05D-BF52-9D49-A6DC-C3C49487D0C5}" destId="{99C7B721-020E-FC45-AD4C-ABA9A14E6969}" srcOrd="2" destOrd="0" parTransId="{AFF79571-F1C0-0B45-85BF-443AA7806ADB}" sibTransId="{7A85800C-EE73-804A-AA52-C26BAC531A19}"/>
    <dgm:cxn modelId="{B6B42DB6-8403-CA41-823A-27F45DC421DE}" type="presParOf" srcId="{9A097C0C-A96A-7545-AB93-26890FA6BD38}" destId="{25DEA5DE-8EAD-CC48-821B-EE8D697B50B6}" srcOrd="0" destOrd="0" presId="urn:microsoft.com/office/officeart/2008/layout/CircularPictureCallout"/>
    <dgm:cxn modelId="{EC72C694-2DFF-4D4C-8EAC-8B9225211387}" type="presParOf" srcId="{25DEA5DE-8EAD-CC48-821B-EE8D697B50B6}" destId="{78E25773-EA7D-EF47-9F39-67581365FDCD}" srcOrd="0" destOrd="0" presId="urn:microsoft.com/office/officeart/2008/layout/CircularPictureCallout"/>
    <dgm:cxn modelId="{03812F1B-3221-6E48-8B9C-932A076807F3}" type="presParOf" srcId="{78E25773-EA7D-EF47-9F39-67581365FDCD}" destId="{3A9CEC52-46BE-DB42-99C6-57E44CF57845}" srcOrd="0" destOrd="0" presId="urn:microsoft.com/office/officeart/2008/layout/CircularPictureCallout"/>
    <dgm:cxn modelId="{FA023B68-80C2-0B49-B9C5-BE3B003BC858}" type="presParOf" srcId="{25DEA5DE-8EAD-CC48-821B-EE8D697B50B6}" destId="{8E8B00AD-00A4-EC42-9A88-27BA7E9B4778}" srcOrd="1" destOrd="0" presId="urn:microsoft.com/office/officeart/2008/layout/CircularPictureCallout"/>
    <dgm:cxn modelId="{40226942-2126-5B45-A903-6E18C8A74EA8}" type="presParOf" srcId="{25DEA5DE-8EAD-CC48-821B-EE8D697B50B6}" destId="{ACF21242-044E-F842-9822-8B8E44C44DA0}" srcOrd="2" destOrd="0" presId="urn:microsoft.com/office/officeart/2008/layout/CircularPictureCallout"/>
    <dgm:cxn modelId="{2FFC631B-0C9E-CF4E-B3F2-FE561B1D09D6}" type="presParOf" srcId="{ACF21242-044E-F842-9822-8B8E44C44DA0}" destId="{309A8B02-11E3-C042-A442-0FCB40173809}" srcOrd="0" destOrd="0" presId="urn:microsoft.com/office/officeart/2008/layout/CircularPictureCallout"/>
    <dgm:cxn modelId="{EDAD3677-6B59-A049-837D-7527F714F677}" type="presParOf" srcId="{25DEA5DE-8EAD-CC48-821B-EE8D697B50B6}" destId="{037659A5-2340-4049-8B51-050FCD8E7019}" srcOrd="3" destOrd="0" presId="urn:microsoft.com/office/officeart/2008/layout/CircularPictureCallout"/>
    <dgm:cxn modelId="{F9C3B7DD-C0EB-D748-9601-9DADBA2EBDFD}" type="presParOf" srcId="{25DEA5DE-8EAD-CC48-821B-EE8D697B50B6}" destId="{D3509478-79E4-D548-AFC6-C4C6C172A335}" srcOrd="4" destOrd="0" presId="urn:microsoft.com/office/officeart/2008/layout/CircularPictureCallout"/>
    <dgm:cxn modelId="{E15CE35E-5F03-C84F-9F0B-64B8EBC54E9A}" type="presParOf" srcId="{D3509478-79E4-D548-AFC6-C4C6C172A335}" destId="{DD4ECFD8-C698-A744-8395-C870247EC18E}" srcOrd="0" destOrd="0" presId="urn:microsoft.com/office/officeart/2008/layout/CircularPictureCallout"/>
    <dgm:cxn modelId="{514CA3DB-CCED-E345-9D8C-C27BED1657F8}" type="presParOf" srcId="{25DEA5DE-8EAD-CC48-821B-EE8D697B50B6}" destId="{1FE42BCF-0FC1-2C43-A0C5-96D9654F0807}" srcOrd="5" destOrd="0" presId="urn:microsoft.com/office/officeart/2008/layout/CircularPictureCallout"/>
    <dgm:cxn modelId="{75766E32-075B-9A41-82CC-063D2F0CC3D0}" type="presParOf" srcId="{1FE42BCF-0FC1-2C43-A0C5-96D9654F0807}" destId="{3311062E-0A95-EF4C-ABC1-F6DECC05CCC9}" srcOrd="0" destOrd="0" presId="urn:microsoft.com/office/officeart/2008/layout/CircularPictureCallout"/>
    <dgm:cxn modelId="{BB6B909F-656C-8948-88D1-4B39404EA04F}" type="presParOf" srcId="{25DEA5DE-8EAD-CC48-821B-EE8D697B50B6}" destId="{B51426C6-4D7F-354E-B553-EF16E4443E8A}" srcOrd="6" destOrd="0" presId="urn:microsoft.com/office/officeart/2008/layout/CircularPictureCallout"/>
    <dgm:cxn modelId="{6E803EA1-039F-064D-83BF-D3DA31E2B889}" type="presParOf" srcId="{25DEA5DE-8EAD-CC48-821B-EE8D697B50B6}" destId="{1C3B8C1A-26DE-D44B-B121-05A0E05C1C71}" srcOrd="7" destOrd="0" presId="urn:microsoft.com/office/officeart/2008/layout/CircularPictureCallout"/>
    <dgm:cxn modelId="{6CE6072E-74F9-CE4A-A6BC-1CBE3458E100}" type="presParOf" srcId="{1C3B8C1A-26DE-D44B-B121-05A0E05C1C71}" destId="{0AA69D8D-C21D-D94E-8F7E-C892A4C55A96}" srcOrd="0" destOrd="0" presId="urn:microsoft.com/office/officeart/2008/layout/CircularPictureCallout"/>
    <dgm:cxn modelId="{601F8EB2-4A7D-7D42-BBB6-0F4CBD2599EF}" type="presParOf" srcId="{25DEA5DE-8EAD-CC48-821B-EE8D697B50B6}" destId="{4CEBA8E4-6FCB-D748-B892-BE0703C047BC}" srcOrd="8" destOrd="0" presId="urn:microsoft.com/office/officeart/2008/layout/CircularPictureCallout"/>
    <dgm:cxn modelId="{4B7B2E21-0647-BA43-A6CB-0BCDE76A0835}" type="presParOf" srcId="{4CEBA8E4-6FCB-D748-B892-BE0703C047BC}" destId="{F6D0944D-6535-DA41-A365-7A7C778C9986}" srcOrd="0" destOrd="0" presId="urn:microsoft.com/office/officeart/2008/layout/CircularPictureCallout"/>
    <dgm:cxn modelId="{C21821AE-207C-6C4F-8147-97AAE928BB66}" type="presParOf" srcId="{25DEA5DE-8EAD-CC48-821B-EE8D697B50B6}" destId="{F657B769-25A1-934A-BDAC-E082E7B47E36}" srcOrd="9" destOrd="0" presId="urn:microsoft.com/office/officeart/2008/layout/CircularPictureCallout"/>
    <dgm:cxn modelId="{2FBF0F9D-CF1F-FA49-834E-492E1BB338E6}" type="presParOf" srcId="{25DEA5DE-8EAD-CC48-821B-EE8D697B50B6}" destId="{65E935E8-EF9D-E541-A668-E666265781E9}" srcOrd="10" destOrd="0" presId="urn:microsoft.com/office/officeart/2008/layout/CircularPictureCallout"/>
    <dgm:cxn modelId="{FCB37942-29C8-2D4D-AB63-8229A42B036D}" type="presParOf" srcId="{65E935E8-EF9D-E541-A668-E666265781E9}" destId="{9A936996-F37A-8446-9DF8-931D6BB90500}" srcOrd="0" destOrd="0" presId="urn:microsoft.com/office/officeart/2008/layout/CircularPictureCallou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53B3D40-B651-421C-B54B-7E0CC3C26731}"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453CE858-8672-422E-8661-AC3DD38A50A8}">
      <dgm:prSet phldrT="[Text]" custT="1"/>
      <dgm:spPr>
        <a:solidFill>
          <a:schemeClr val="accent6"/>
        </a:solidFill>
      </dgm:spPr>
      <dgm:t>
        <a:bodyPr/>
        <a:lstStyle/>
        <a:p>
          <a:r>
            <a:rPr lang="en-US" sz="1800" dirty="0">
              <a:latin typeface="Calibri" panose="020F0502020204030204" pitchFamily="34" charset="0"/>
              <a:cs typeface="Calibri" panose="020F0502020204030204" pitchFamily="34" charset="0"/>
            </a:rPr>
            <a:t>Obesity</a:t>
          </a:r>
        </a:p>
      </dgm:t>
    </dgm:pt>
    <dgm:pt modelId="{4F11A093-17C6-4F56-88B9-BAA345C04F38}" type="parTrans" cxnId="{EE57D396-69B2-4963-BAC2-D4224D341202}">
      <dgm:prSet/>
      <dgm:spPr/>
      <dgm:t>
        <a:bodyPr/>
        <a:lstStyle/>
        <a:p>
          <a:endParaRPr lang="en-US" sz="1800">
            <a:latin typeface="Calibri" panose="020F0502020204030204" pitchFamily="34" charset="0"/>
            <a:cs typeface="Calibri" panose="020F0502020204030204" pitchFamily="34" charset="0"/>
          </a:endParaRPr>
        </a:p>
      </dgm:t>
    </dgm:pt>
    <dgm:pt modelId="{53C028F7-98D1-46AE-A773-83B47E560787}" type="sibTrans" cxnId="{EE57D396-69B2-4963-BAC2-D4224D341202}">
      <dgm:prSet/>
      <dgm:spPr/>
      <dgm:t>
        <a:bodyPr/>
        <a:lstStyle/>
        <a:p>
          <a:endParaRPr lang="en-US" sz="1800">
            <a:latin typeface="Calibri" panose="020F0502020204030204" pitchFamily="34" charset="0"/>
            <a:cs typeface="Calibri" panose="020F0502020204030204" pitchFamily="34" charset="0"/>
          </a:endParaRPr>
        </a:p>
      </dgm:t>
    </dgm:pt>
    <dgm:pt modelId="{B6B349E1-9C87-4607-AEC6-BFFF997A2F27}">
      <dgm:prSet phldrT="[Text]" custT="1"/>
      <dgm:spPr/>
      <dgm:t>
        <a:bodyPr/>
        <a:lstStyle/>
        <a:p>
          <a:r>
            <a:rPr lang="en-US" sz="1800" dirty="0">
              <a:latin typeface="Calibri" panose="020F0502020204030204" pitchFamily="34" charset="0"/>
              <a:cs typeface="Calibri" panose="020F0502020204030204" pitchFamily="34" charset="0"/>
            </a:rPr>
            <a:t>Genetics: leptin</a:t>
          </a:r>
        </a:p>
      </dgm:t>
    </dgm:pt>
    <dgm:pt modelId="{16591A8F-1D99-423C-AE6A-0371C398E255}" type="sibTrans" cxnId="{A5DD1135-90FD-4A82-947D-F6AC19CF86D6}">
      <dgm:prSet/>
      <dgm:spPr/>
      <dgm:t>
        <a:bodyPr/>
        <a:lstStyle/>
        <a:p>
          <a:endParaRPr lang="en-US" sz="1800">
            <a:latin typeface="Calibri" panose="020F0502020204030204" pitchFamily="34" charset="0"/>
            <a:cs typeface="Calibri" panose="020F0502020204030204" pitchFamily="34" charset="0"/>
          </a:endParaRPr>
        </a:p>
      </dgm:t>
    </dgm:pt>
    <dgm:pt modelId="{DEE8BC18-BBDB-4A15-B77D-F547B7444871}" type="parTrans" cxnId="{A5DD1135-90FD-4A82-947D-F6AC19CF86D6}">
      <dgm:prSet/>
      <dgm:spPr/>
      <dgm:t>
        <a:bodyPr/>
        <a:lstStyle/>
        <a:p>
          <a:endParaRPr lang="en-US">
            <a:latin typeface="Calibri" panose="020F0502020204030204" pitchFamily="34" charset="0"/>
            <a:cs typeface="Calibri" panose="020F0502020204030204" pitchFamily="34" charset="0"/>
          </a:endParaRPr>
        </a:p>
      </dgm:t>
    </dgm:pt>
    <dgm:pt modelId="{73FF7050-9C87-4CD2-A4F9-3DBA1CD02B81}">
      <dgm:prSet phldrT="[Text]" custT="1"/>
      <dgm:spPr/>
      <dgm:t>
        <a:bodyPr/>
        <a:lstStyle/>
        <a:p>
          <a:r>
            <a:rPr lang="en-US" sz="1800" dirty="0">
              <a:latin typeface="Calibri" panose="020F0502020204030204" pitchFamily="34" charset="0"/>
              <a:cs typeface="Calibri" panose="020F0502020204030204" pitchFamily="34" charset="0"/>
            </a:rPr>
            <a:t>Genetics: cholecystokinin</a:t>
          </a:r>
        </a:p>
      </dgm:t>
    </dgm:pt>
    <dgm:pt modelId="{D98F6FD4-224C-4E70-965F-65478D0A7FB6}" type="sibTrans" cxnId="{AAE00D79-627C-4C2F-8E28-C19BE6BC1B94}">
      <dgm:prSet/>
      <dgm:spPr/>
      <dgm:t>
        <a:bodyPr/>
        <a:lstStyle/>
        <a:p>
          <a:endParaRPr lang="en-US" sz="1800">
            <a:latin typeface="Calibri" panose="020F0502020204030204" pitchFamily="34" charset="0"/>
            <a:cs typeface="Calibri" panose="020F0502020204030204" pitchFamily="34" charset="0"/>
          </a:endParaRPr>
        </a:p>
      </dgm:t>
    </dgm:pt>
    <dgm:pt modelId="{8776DF7B-B64E-4532-A46F-66ACC4BA4601}" type="parTrans" cxnId="{AAE00D79-627C-4C2F-8E28-C19BE6BC1B94}">
      <dgm:prSet/>
      <dgm:spPr/>
      <dgm:t>
        <a:bodyPr/>
        <a:lstStyle/>
        <a:p>
          <a:endParaRPr lang="en-US" sz="1800">
            <a:latin typeface="Calibri" panose="020F0502020204030204" pitchFamily="34" charset="0"/>
            <a:cs typeface="Calibri" panose="020F0502020204030204" pitchFamily="34" charset="0"/>
          </a:endParaRPr>
        </a:p>
      </dgm:t>
    </dgm:pt>
    <dgm:pt modelId="{27715802-CAD6-4AED-8835-5B8D20E36A1F}">
      <dgm:prSet phldrT="[Text]" custT="1"/>
      <dgm:spPr/>
      <dgm:t>
        <a:bodyPr/>
        <a:lstStyle/>
        <a:p>
          <a:r>
            <a:rPr lang="en-US" sz="1800" dirty="0">
              <a:latin typeface="Calibri" panose="020F0502020204030204" pitchFamily="34" charset="0"/>
              <a:cs typeface="Calibri" panose="020F0502020204030204" pitchFamily="34" charset="0"/>
            </a:rPr>
            <a:t>Genetics: ghrelin</a:t>
          </a:r>
        </a:p>
      </dgm:t>
    </dgm:pt>
    <dgm:pt modelId="{425BEB32-DE84-458C-9832-957CDD7BDCFA}" type="sibTrans" cxnId="{4251C76C-A8B7-412A-9189-B066811DBD9A}">
      <dgm:prSet/>
      <dgm:spPr/>
      <dgm:t>
        <a:bodyPr/>
        <a:lstStyle/>
        <a:p>
          <a:endParaRPr lang="en-US" sz="1800">
            <a:latin typeface="Calibri" panose="020F0502020204030204" pitchFamily="34" charset="0"/>
            <a:cs typeface="Calibri" panose="020F0502020204030204" pitchFamily="34" charset="0"/>
          </a:endParaRPr>
        </a:p>
      </dgm:t>
    </dgm:pt>
    <dgm:pt modelId="{1FFEE4D7-6353-417C-9B94-643B9DA97163}" type="parTrans" cxnId="{4251C76C-A8B7-412A-9189-B066811DBD9A}">
      <dgm:prSet/>
      <dgm:spPr/>
      <dgm:t>
        <a:bodyPr/>
        <a:lstStyle/>
        <a:p>
          <a:endParaRPr lang="en-US" sz="1800">
            <a:latin typeface="Calibri" panose="020F0502020204030204" pitchFamily="34" charset="0"/>
            <a:cs typeface="Calibri" panose="020F0502020204030204" pitchFamily="34" charset="0"/>
          </a:endParaRPr>
        </a:p>
      </dgm:t>
    </dgm:pt>
    <dgm:pt modelId="{CD41DC94-7062-48A2-ABB6-3E5DAEA4C577}">
      <dgm:prSet phldrT="[Text]" custT="1"/>
      <dgm:spPr/>
      <dgm:t>
        <a:bodyPr/>
        <a:lstStyle/>
        <a:p>
          <a:r>
            <a:rPr lang="en-US" sz="1800" dirty="0">
              <a:latin typeface="Calibri" panose="020F0502020204030204" pitchFamily="34" charset="0"/>
              <a:cs typeface="Calibri" panose="020F0502020204030204" pitchFamily="34" charset="0"/>
            </a:rPr>
            <a:t>Genetics: GLP-1</a:t>
          </a:r>
        </a:p>
      </dgm:t>
    </dgm:pt>
    <dgm:pt modelId="{67A33BCF-CB1E-40F8-B4FE-D720333A69A9}" type="sibTrans" cxnId="{BD4A74E1-2B30-451B-9B4B-DF510EB26F73}">
      <dgm:prSet/>
      <dgm:spPr/>
      <dgm:t>
        <a:bodyPr/>
        <a:lstStyle/>
        <a:p>
          <a:endParaRPr lang="en-US" sz="1800">
            <a:latin typeface="Calibri" panose="020F0502020204030204" pitchFamily="34" charset="0"/>
            <a:cs typeface="Calibri" panose="020F0502020204030204" pitchFamily="34" charset="0"/>
          </a:endParaRPr>
        </a:p>
      </dgm:t>
    </dgm:pt>
    <dgm:pt modelId="{F578CE80-A74A-42F8-BC89-7BDEB53CBC3D}" type="parTrans" cxnId="{BD4A74E1-2B30-451B-9B4B-DF510EB26F73}">
      <dgm:prSet/>
      <dgm:spPr/>
      <dgm:t>
        <a:bodyPr/>
        <a:lstStyle/>
        <a:p>
          <a:endParaRPr lang="en-US" sz="1800">
            <a:latin typeface="Calibri" panose="020F0502020204030204" pitchFamily="34" charset="0"/>
            <a:cs typeface="Calibri" panose="020F0502020204030204" pitchFamily="34" charset="0"/>
          </a:endParaRPr>
        </a:p>
      </dgm:t>
    </dgm:pt>
    <dgm:pt modelId="{A6198800-02FA-42CE-89F8-ACC9FCB22917}">
      <dgm:prSet phldrT="[Text]" custT="1"/>
      <dgm:spPr>
        <a:solidFill>
          <a:schemeClr val="accent3"/>
        </a:solidFill>
      </dgm:spPr>
      <dgm:t>
        <a:bodyPr/>
        <a:lstStyle/>
        <a:p>
          <a:r>
            <a:rPr lang="en-US" sz="1800" dirty="0">
              <a:latin typeface="Calibri" panose="020F0502020204030204" pitchFamily="34" charset="0"/>
              <a:cs typeface="Calibri" panose="020F0502020204030204" pitchFamily="34" charset="0"/>
            </a:rPr>
            <a:t>Environment: technology</a:t>
          </a:r>
        </a:p>
      </dgm:t>
    </dgm:pt>
    <dgm:pt modelId="{9CD790FA-451D-44D1-BEE5-22393146CB34}" type="sibTrans" cxnId="{1B3A7DC9-41AC-45B5-8DBC-C0E0F6318FE4}">
      <dgm:prSet/>
      <dgm:spPr/>
      <dgm:t>
        <a:bodyPr/>
        <a:lstStyle/>
        <a:p>
          <a:endParaRPr lang="en-US">
            <a:latin typeface="Calibri" panose="020F0502020204030204" pitchFamily="34" charset="0"/>
            <a:cs typeface="Calibri" panose="020F0502020204030204" pitchFamily="34" charset="0"/>
          </a:endParaRPr>
        </a:p>
      </dgm:t>
    </dgm:pt>
    <dgm:pt modelId="{ADEF80E3-62DD-4C32-B7EE-28CC522E9C5C}" type="parTrans" cxnId="{1B3A7DC9-41AC-45B5-8DBC-C0E0F6318FE4}">
      <dgm:prSet/>
      <dgm:spPr/>
      <dgm:t>
        <a:bodyPr/>
        <a:lstStyle/>
        <a:p>
          <a:endParaRPr lang="en-US">
            <a:latin typeface="Calibri" panose="020F0502020204030204" pitchFamily="34" charset="0"/>
            <a:cs typeface="Calibri" panose="020F0502020204030204" pitchFamily="34" charset="0"/>
          </a:endParaRPr>
        </a:p>
      </dgm:t>
    </dgm:pt>
    <dgm:pt modelId="{A7B03F04-ED8C-48F8-9892-3FEA42AA5C5E}">
      <dgm:prSet phldrT="[Text]" custT="1"/>
      <dgm:spPr>
        <a:solidFill>
          <a:schemeClr val="accent3"/>
        </a:solidFill>
      </dgm:spPr>
      <dgm:t>
        <a:bodyPr/>
        <a:lstStyle/>
        <a:p>
          <a:r>
            <a:rPr lang="en-US" sz="1800" dirty="0">
              <a:latin typeface="Calibri" panose="020F0502020204030204" pitchFamily="34" charset="0"/>
              <a:cs typeface="Calibri" panose="020F0502020204030204" pitchFamily="34" charset="0"/>
            </a:rPr>
            <a:t>Environment: food</a:t>
          </a:r>
        </a:p>
      </dgm:t>
    </dgm:pt>
    <dgm:pt modelId="{6A8A2A4D-6A4F-4001-808E-92C572547EE9}" type="sibTrans" cxnId="{E0E701A1-C8F7-4E34-89BC-C984A5A60650}">
      <dgm:prSet/>
      <dgm:spPr/>
      <dgm:t>
        <a:bodyPr/>
        <a:lstStyle/>
        <a:p>
          <a:endParaRPr lang="en-US">
            <a:latin typeface="Calibri" panose="020F0502020204030204" pitchFamily="34" charset="0"/>
            <a:cs typeface="Calibri" panose="020F0502020204030204" pitchFamily="34" charset="0"/>
          </a:endParaRPr>
        </a:p>
      </dgm:t>
    </dgm:pt>
    <dgm:pt modelId="{BD40096B-5FC5-4C31-BED7-32357DB42F91}" type="parTrans" cxnId="{E0E701A1-C8F7-4E34-89BC-C984A5A60650}">
      <dgm:prSet/>
      <dgm:spPr/>
      <dgm:t>
        <a:bodyPr/>
        <a:lstStyle/>
        <a:p>
          <a:endParaRPr lang="en-US">
            <a:latin typeface="Calibri" panose="020F0502020204030204" pitchFamily="34" charset="0"/>
            <a:cs typeface="Calibri" panose="020F0502020204030204" pitchFamily="34" charset="0"/>
          </a:endParaRPr>
        </a:p>
      </dgm:t>
    </dgm:pt>
    <dgm:pt modelId="{319BE3B9-F364-4A19-8B11-80A5DA0FF99C}">
      <dgm:prSet phldrT="[Text]" custT="1"/>
      <dgm:spPr>
        <a:solidFill>
          <a:schemeClr val="accent3"/>
        </a:solidFill>
      </dgm:spPr>
      <dgm:t>
        <a:bodyPr/>
        <a:lstStyle/>
        <a:p>
          <a:r>
            <a:rPr lang="en-US" sz="1800" dirty="0">
              <a:latin typeface="Calibri" panose="020F0502020204030204" pitchFamily="34" charset="0"/>
              <a:cs typeface="Calibri" panose="020F0502020204030204" pitchFamily="34" charset="0"/>
            </a:rPr>
            <a:t>Environment: lack of activity</a:t>
          </a:r>
        </a:p>
      </dgm:t>
    </dgm:pt>
    <dgm:pt modelId="{507A6E64-F10D-415A-BD3F-0F0E0BADC5F0}" type="sibTrans" cxnId="{96EA9FEE-5717-4B3F-BD1F-6B9DF3D549BB}">
      <dgm:prSet/>
      <dgm:spPr/>
      <dgm:t>
        <a:bodyPr/>
        <a:lstStyle/>
        <a:p>
          <a:endParaRPr lang="en-US">
            <a:latin typeface="Calibri" panose="020F0502020204030204" pitchFamily="34" charset="0"/>
            <a:cs typeface="Calibri" panose="020F0502020204030204" pitchFamily="34" charset="0"/>
          </a:endParaRPr>
        </a:p>
      </dgm:t>
    </dgm:pt>
    <dgm:pt modelId="{681D1119-DA99-43D0-882B-3DF488D55760}" type="parTrans" cxnId="{96EA9FEE-5717-4B3F-BD1F-6B9DF3D549BB}">
      <dgm:prSet/>
      <dgm:spPr/>
      <dgm:t>
        <a:bodyPr/>
        <a:lstStyle/>
        <a:p>
          <a:endParaRPr lang="en-US">
            <a:latin typeface="Calibri" panose="020F0502020204030204" pitchFamily="34" charset="0"/>
            <a:cs typeface="Calibri" panose="020F0502020204030204" pitchFamily="34" charset="0"/>
          </a:endParaRPr>
        </a:p>
      </dgm:t>
    </dgm:pt>
    <dgm:pt modelId="{0F358E5E-A76B-406A-B99B-B9A112847DD4}">
      <dgm:prSet phldrT="[Text]" custT="1"/>
      <dgm:spPr>
        <a:solidFill>
          <a:schemeClr val="accent4"/>
        </a:solidFill>
      </dgm:spPr>
      <dgm:t>
        <a:bodyPr/>
        <a:lstStyle/>
        <a:p>
          <a:r>
            <a:rPr lang="en-US" sz="1800" dirty="0">
              <a:latin typeface="Calibri" panose="020F0502020204030204" pitchFamily="34" charset="0"/>
              <a:cs typeface="Calibri" panose="020F0502020204030204" pitchFamily="34" charset="0"/>
            </a:rPr>
            <a:t>Gut flora??</a:t>
          </a:r>
        </a:p>
      </dgm:t>
    </dgm:pt>
    <dgm:pt modelId="{5A15C517-14F7-4A67-BAF5-A6BBE8DC664A}" type="sibTrans" cxnId="{115F737B-3970-4B4A-B0FC-794AFF58C3E3}">
      <dgm:prSet/>
      <dgm:spPr/>
      <dgm:t>
        <a:bodyPr/>
        <a:lstStyle/>
        <a:p>
          <a:endParaRPr lang="en-US">
            <a:latin typeface="Calibri" panose="020F0502020204030204" pitchFamily="34" charset="0"/>
            <a:cs typeface="Calibri" panose="020F0502020204030204" pitchFamily="34" charset="0"/>
          </a:endParaRPr>
        </a:p>
      </dgm:t>
    </dgm:pt>
    <dgm:pt modelId="{45C18977-17EF-4CB8-8140-1F0B973B59CC}" type="parTrans" cxnId="{115F737B-3970-4B4A-B0FC-794AFF58C3E3}">
      <dgm:prSet/>
      <dgm:spPr/>
      <dgm:t>
        <a:bodyPr/>
        <a:lstStyle/>
        <a:p>
          <a:endParaRPr lang="en-US">
            <a:latin typeface="Calibri" panose="020F0502020204030204" pitchFamily="34" charset="0"/>
            <a:cs typeface="Calibri" panose="020F0502020204030204" pitchFamily="34" charset="0"/>
          </a:endParaRPr>
        </a:p>
      </dgm:t>
    </dgm:pt>
    <dgm:pt modelId="{D959F317-F6EA-4CAC-9EA2-88B2347F5754}" type="pres">
      <dgm:prSet presAssocID="{753B3D40-B651-421C-B54B-7E0CC3C26731}" presName="cycle" presStyleCnt="0">
        <dgm:presLayoutVars>
          <dgm:chMax val="1"/>
          <dgm:dir/>
          <dgm:animLvl val="ctr"/>
          <dgm:resizeHandles val="exact"/>
        </dgm:presLayoutVars>
      </dgm:prSet>
      <dgm:spPr/>
    </dgm:pt>
    <dgm:pt modelId="{55EF361E-1572-4073-B1C9-C20C015D8AB0}" type="pres">
      <dgm:prSet presAssocID="{453CE858-8672-422E-8661-AC3DD38A50A8}" presName="centerShape" presStyleLbl="node0" presStyleIdx="0" presStyleCnt="1" custLinFactNeighborX="574" custLinFactNeighborY="235"/>
      <dgm:spPr/>
    </dgm:pt>
    <dgm:pt modelId="{34639B57-8F19-46B0-8402-E964B52E5837}" type="pres">
      <dgm:prSet presAssocID="{DEE8BC18-BBDB-4A15-B77D-F547B7444871}" presName="parTrans" presStyleLbl="bgSibTrans2D1" presStyleIdx="0" presStyleCnt="8" custAng="85866" custScaleX="65085" custScaleY="135746" custLinFactNeighborX="17513" custLinFactNeighborY="48056"/>
      <dgm:spPr/>
    </dgm:pt>
    <dgm:pt modelId="{D3ADBA4F-FB1C-4234-B4FA-66BF441D02A0}" type="pres">
      <dgm:prSet presAssocID="{B6B349E1-9C87-4607-AEC6-BFFF997A2F27}" presName="node" presStyleLbl="node1" presStyleIdx="0" presStyleCnt="8" custScaleX="135628" custRadScaleRad="101878" custRadScaleInc="-6472">
        <dgm:presLayoutVars>
          <dgm:bulletEnabled val="1"/>
        </dgm:presLayoutVars>
      </dgm:prSet>
      <dgm:spPr/>
    </dgm:pt>
    <dgm:pt modelId="{40F52F15-CA50-4143-984F-F7136A160C55}" type="pres">
      <dgm:prSet presAssocID="{8776DF7B-B64E-4532-A46F-66ACC4BA4601}" presName="parTrans" presStyleLbl="bgSibTrans2D1" presStyleIdx="1" presStyleCnt="8" custAng="21515829" custScaleX="72567" custScaleY="135746" custLinFactNeighborX="10524" custLinFactNeighborY="45030"/>
      <dgm:spPr/>
    </dgm:pt>
    <dgm:pt modelId="{5DC4A065-59C8-4371-A9B8-B4883B4C4EB8}" type="pres">
      <dgm:prSet presAssocID="{73FF7050-9C87-4CD2-A4F9-3DBA1CD02B81}" presName="node" presStyleLbl="node1" presStyleIdx="1" presStyleCnt="8" custScaleX="188157" custScaleY="124630" custRadScaleRad="100429" custRadScaleInc="-11160">
        <dgm:presLayoutVars>
          <dgm:bulletEnabled val="1"/>
        </dgm:presLayoutVars>
      </dgm:prSet>
      <dgm:spPr/>
    </dgm:pt>
    <dgm:pt modelId="{8F825080-6919-484F-A12F-A98986F6CA96}" type="pres">
      <dgm:prSet presAssocID="{1FFEE4D7-6353-417C-9B94-643B9DA97163}" presName="parTrans" presStyleLbl="bgSibTrans2D1" presStyleIdx="2" presStyleCnt="8" custAng="396111" custScaleX="82278" custScaleY="135746" custLinFactNeighborX="6299" custLinFactNeighborY="30730"/>
      <dgm:spPr/>
    </dgm:pt>
    <dgm:pt modelId="{BEB2E950-20AE-46E6-8639-C193BA6A2635}" type="pres">
      <dgm:prSet presAssocID="{27715802-CAD6-4AED-8835-5B8D20E36A1F}" presName="node" presStyleLbl="node1" presStyleIdx="2" presStyleCnt="8">
        <dgm:presLayoutVars>
          <dgm:bulletEnabled val="1"/>
        </dgm:presLayoutVars>
      </dgm:prSet>
      <dgm:spPr/>
    </dgm:pt>
    <dgm:pt modelId="{560E62DA-150A-4EAC-A9FE-75A8E4080DF2}" type="pres">
      <dgm:prSet presAssocID="{F578CE80-A74A-42F8-BC89-7BDEB53CBC3D}" presName="parTrans" presStyleLbl="bgSibTrans2D1" presStyleIdx="3" presStyleCnt="8" custAng="344579" custScaleX="84634" custScaleY="135746" custLinFactNeighborX="8372" custLinFactNeighborY="39052"/>
      <dgm:spPr/>
    </dgm:pt>
    <dgm:pt modelId="{15B860A6-807C-4845-A484-3B7EFDF599DE}" type="pres">
      <dgm:prSet presAssocID="{CD41DC94-7062-48A2-ABB6-3E5DAEA4C577}" presName="node" presStyleLbl="node1" presStyleIdx="3" presStyleCnt="8" custRadScaleRad="99938" custRadScaleInc="-1584">
        <dgm:presLayoutVars>
          <dgm:bulletEnabled val="1"/>
        </dgm:presLayoutVars>
      </dgm:prSet>
      <dgm:spPr/>
    </dgm:pt>
    <dgm:pt modelId="{BEFA7650-2040-4356-ABD2-50527F52EA51}" type="pres">
      <dgm:prSet presAssocID="{ADEF80E3-62DD-4C32-B7EE-28CC522E9C5C}" presName="parTrans" presStyleLbl="bgSibTrans2D1" presStyleIdx="4" presStyleCnt="8" custAng="21292577" custScaleX="79215" custScaleY="135746" custLinFactNeighborX="4745" custLinFactNeighborY="50964"/>
      <dgm:spPr/>
    </dgm:pt>
    <dgm:pt modelId="{5D6B393D-41A5-4170-9A89-BC0D8A66C52D}" type="pres">
      <dgm:prSet presAssocID="{A6198800-02FA-42CE-89F8-ACC9FCB22917}" presName="node" presStyleLbl="node1" presStyleIdx="4" presStyleCnt="8" custScaleX="140390">
        <dgm:presLayoutVars>
          <dgm:bulletEnabled val="1"/>
        </dgm:presLayoutVars>
      </dgm:prSet>
      <dgm:spPr/>
    </dgm:pt>
    <dgm:pt modelId="{A1F3E08D-4CED-4A1E-9164-6BB950545BBE}" type="pres">
      <dgm:prSet presAssocID="{BD40096B-5FC5-4C31-BED7-32357DB42F91}" presName="parTrans" presStyleLbl="bgSibTrans2D1" presStyleIdx="5" presStyleCnt="8" custAng="21034839" custScaleX="82112" custScaleY="135746" custLinFactNeighborX="-9316" custLinFactNeighborY="29391"/>
      <dgm:spPr/>
    </dgm:pt>
    <dgm:pt modelId="{DF43637D-8FF0-4433-AD8B-7A6F37C88FAE}" type="pres">
      <dgm:prSet presAssocID="{A7B03F04-ED8C-48F8-9892-3FEA42AA5C5E}" presName="node" presStyleLbl="node1" presStyleIdx="5" presStyleCnt="8" custScaleX="174505" custScaleY="111701" custRadScaleRad="113689" custRadScaleInc="31392">
        <dgm:presLayoutVars>
          <dgm:bulletEnabled val="1"/>
        </dgm:presLayoutVars>
      </dgm:prSet>
      <dgm:spPr/>
    </dgm:pt>
    <dgm:pt modelId="{00357B53-B6D2-4F83-AE35-3DDF970768F9}" type="pres">
      <dgm:prSet presAssocID="{681D1119-DA99-43D0-882B-3DF488D55760}" presName="parTrans" presStyleLbl="bgSibTrans2D1" presStyleIdx="6" presStyleCnt="8" custAng="21280980" custScaleX="70596" custScaleY="135072" custLinFactNeighborX="-11885" custLinFactNeighborY="34586"/>
      <dgm:spPr/>
    </dgm:pt>
    <dgm:pt modelId="{4345E9DE-FB76-4E68-BC5E-9E0FDBB59231}" type="pres">
      <dgm:prSet presAssocID="{319BE3B9-F364-4A19-8B11-80A5DA0FF99C}" presName="node" presStyleLbl="node1" presStyleIdx="6" presStyleCnt="8" custScaleX="142957" custRadScaleRad="114447" custRadScaleInc="31184">
        <dgm:presLayoutVars>
          <dgm:bulletEnabled val="1"/>
        </dgm:presLayoutVars>
      </dgm:prSet>
      <dgm:spPr/>
    </dgm:pt>
    <dgm:pt modelId="{3912A5E7-706D-4657-BC26-1C97D1421122}" type="pres">
      <dgm:prSet presAssocID="{45C18977-17EF-4CB8-8140-1F0B973B59CC}" presName="parTrans" presStyleLbl="bgSibTrans2D1" presStyleIdx="7" presStyleCnt="8" custAng="21309154" custScaleX="69668" custScaleY="135746" custLinFactNeighborX="-9908" custLinFactNeighborY="39235"/>
      <dgm:spPr/>
    </dgm:pt>
    <dgm:pt modelId="{A95424C9-9AC3-4C46-B202-D46028AC652B}" type="pres">
      <dgm:prSet presAssocID="{0F358E5E-A76B-406A-B99B-B9A112847DD4}" presName="node" presStyleLbl="node1" presStyleIdx="7" presStyleCnt="8" custRadScaleRad="103955" custRadScaleInc="18118">
        <dgm:presLayoutVars>
          <dgm:bulletEnabled val="1"/>
        </dgm:presLayoutVars>
      </dgm:prSet>
      <dgm:spPr/>
    </dgm:pt>
  </dgm:ptLst>
  <dgm:cxnLst>
    <dgm:cxn modelId="{94B01902-F014-4871-B03B-00D66A27CABC}" type="presOf" srcId="{27715802-CAD6-4AED-8835-5B8D20E36A1F}" destId="{BEB2E950-20AE-46E6-8639-C193BA6A2635}" srcOrd="0" destOrd="0" presId="urn:microsoft.com/office/officeart/2005/8/layout/radial4"/>
    <dgm:cxn modelId="{BE19A617-339F-4D5E-9ABA-403A96F084B9}" type="presOf" srcId="{B6B349E1-9C87-4607-AEC6-BFFF997A2F27}" destId="{D3ADBA4F-FB1C-4234-B4FA-66BF441D02A0}" srcOrd="0" destOrd="0" presId="urn:microsoft.com/office/officeart/2005/8/layout/radial4"/>
    <dgm:cxn modelId="{FAF6C22A-0E2D-4588-8C06-E4317244A1EA}" type="presOf" srcId="{1FFEE4D7-6353-417C-9B94-643B9DA97163}" destId="{8F825080-6919-484F-A12F-A98986F6CA96}" srcOrd="0" destOrd="0" presId="urn:microsoft.com/office/officeart/2005/8/layout/radial4"/>
    <dgm:cxn modelId="{D57C7D2E-4656-4ACE-8DE5-C20F4C0D2C89}" type="presOf" srcId="{753B3D40-B651-421C-B54B-7E0CC3C26731}" destId="{D959F317-F6EA-4CAC-9EA2-88B2347F5754}" srcOrd="0" destOrd="0" presId="urn:microsoft.com/office/officeart/2005/8/layout/radial4"/>
    <dgm:cxn modelId="{DDFE7431-C19E-4AA8-925C-EF1C8F43DA5F}" type="presOf" srcId="{8776DF7B-B64E-4532-A46F-66ACC4BA4601}" destId="{40F52F15-CA50-4143-984F-F7136A160C55}" srcOrd="0" destOrd="0" presId="urn:microsoft.com/office/officeart/2005/8/layout/radial4"/>
    <dgm:cxn modelId="{A5DD1135-90FD-4A82-947D-F6AC19CF86D6}" srcId="{453CE858-8672-422E-8661-AC3DD38A50A8}" destId="{B6B349E1-9C87-4607-AEC6-BFFF997A2F27}" srcOrd="0" destOrd="0" parTransId="{DEE8BC18-BBDB-4A15-B77D-F547B7444871}" sibTransId="{16591A8F-1D99-423C-AE6A-0371C398E255}"/>
    <dgm:cxn modelId="{DA0AE341-99A1-4083-AAAE-69E3B6570C1B}" type="presOf" srcId="{319BE3B9-F364-4A19-8B11-80A5DA0FF99C}" destId="{4345E9DE-FB76-4E68-BC5E-9E0FDBB59231}" srcOrd="0" destOrd="0" presId="urn:microsoft.com/office/officeart/2005/8/layout/radial4"/>
    <dgm:cxn modelId="{E3A82E66-5AF1-49C3-BB53-4F0832858AD9}" type="presOf" srcId="{F578CE80-A74A-42F8-BC89-7BDEB53CBC3D}" destId="{560E62DA-150A-4EAC-A9FE-75A8E4080DF2}" srcOrd="0" destOrd="0" presId="urn:microsoft.com/office/officeart/2005/8/layout/radial4"/>
    <dgm:cxn modelId="{4251C76C-A8B7-412A-9189-B066811DBD9A}" srcId="{453CE858-8672-422E-8661-AC3DD38A50A8}" destId="{27715802-CAD6-4AED-8835-5B8D20E36A1F}" srcOrd="2" destOrd="0" parTransId="{1FFEE4D7-6353-417C-9B94-643B9DA97163}" sibTransId="{425BEB32-DE84-458C-9832-957CDD7BDCFA}"/>
    <dgm:cxn modelId="{B4FC2B6E-EDB1-4064-B708-2B413A602250}" type="presOf" srcId="{45C18977-17EF-4CB8-8140-1F0B973B59CC}" destId="{3912A5E7-706D-4657-BC26-1C97D1421122}" srcOrd="0" destOrd="0" presId="urn:microsoft.com/office/officeart/2005/8/layout/radial4"/>
    <dgm:cxn modelId="{1A555370-5763-4D36-9F4B-0B4254753300}" type="presOf" srcId="{73FF7050-9C87-4CD2-A4F9-3DBA1CD02B81}" destId="{5DC4A065-59C8-4371-A9B8-B4883B4C4EB8}" srcOrd="0" destOrd="0" presId="urn:microsoft.com/office/officeart/2005/8/layout/radial4"/>
    <dgm:cxn modelId="{BDA49071-E2AE-4F71-A071-1AB7D7570922}" type="presOf" srcId="{DEE8BC18-BBDB-4A15-B77D-F547B7444871}" destId="{34639B57-8F19-46B0-8402-E964B52E5837}" srcOrd="0" destOrd="0" presId="urn:microsoft.com/office/officeart/2005/8/layout/radial4"/>
    <dgm:cxn modelId="{10889E54-0294-4D9D-A46B-3894091BA29A}" type="presOf" srcId="{0F358E5E-A76B-406A-B99B-B9A112847DD4}" destId="{A95424C9-9AC3-4C46-B202-D46028AC652B}" srcOrd="0" destOrd="0" presId="urn:microsoft.com/office/officeart/2005/8/layout/radial4"/>
    <dgm:cxn modelId="{AAE00D79-627C-4C2F-8E28-C19BE6BC1B94}" srcId="{453CE858-8672-422E-8661-AC3DD38A50A8}" destId="{73FF7050-9C87-4CD2-A4F9-3DBA1CD02B81}" srcOrd="1" destOrd="0" parTransId="{8776DF7B-B64E-4532-A46F-66ACC4BA4601}" sibTransId="{D98F6FD4-224C-4E70-965F-65478D0A7FB6}"/>
    <dgm:cxn modelId="{674BDB59-9B3D-4C44-8AE2-94CBC0895FE5}" type="presOf" srcId="{BD40096B-5FC5-4C31-BED7-32357DB42F91}" destId="{A1F3E08D-4CED-4A1E-9164-6BB950545BBE}" srcOrd="0" destOrd="0" presId="urn:microsoft.com/office/officeart/2005/8/layout/radial4"/>
    <dgm:cxn modelId="{115F737B-3970-4B4A-B0FC-794AFF58C3E3}" srcId="{453CE858-8672-422E-8661-AC3DD38A50A8}" destId="{0F358E5E-A76B-406A-B99B-B9A112847DD4}" srcOrd="7" destOrd="0" parTransId="{45C18977-17EF-4CB8-8140-1F0B973B59CC}" sibTransId="{5A15C517-14F7-4A67-BAF5-A6BBE8DC664A}"/>
    <dgm:cxn modelId="{632F8984-E662-4A5B-BBE2-95CB709F9B99}" type="presOf" srcId="{ADEF80E3-62DD-4C32-B7EE-28CC522E9C5C}" destId="{BEFA7650-2040-4356-ABD2-50527F52EA51}" srcOrd="0" destOrd="0" presId="urn:microsoft.com/office/officeart/2005/8/layout/radial4"/>
    <dgm:cxn modelId="{EE57D396-69B2-4963-BAC2-D4224D341202}" srcId="{753B3D40-B651-421C-B54B-7E0CC3C26731}" destId="{453CE858-8672-422E-8661-AC3DD38A50A8}" srcOrd="0" destOrd="0" parTransId="{4F11A093-17C6-4F56-88B9-BAA345C04F38}" sibTransId="{53C028F7-98D1-46AE-A773-83B47E560787}"/>
    <dgm:cxn modelId="{EF0C3C9C-3EF8-4F8B-A14E-F6396407B5E2}" type="presOf" srcId="{A7B03F04-ED8C-48F8-9892-3FEA42AA5C5E}" destId="{DF43637D-8FF0-4433-AD8B-7A6F37C88FAE}" srcOrd="0" destOrd="0" presId="urn:microsoft.com/office/officeart/2005/8/layout/radial4"/>
    <dgm:cxn modelId="{E0E701A1-C8F7-4E34-89BC-C984A5A60650}" srcId="{453CE858-8672-422E-8661-AC3DD38A50A8}" destId="{A7B03F04-ED8C-48F8-9892-3FEA42AA5C5E}" srcOrd="5" destOrd="0" parTransId="{BD40096B-5FC5-4C31-BED7-32357DB42F91}" sibTransId="{6A8A2A4D-6A4F-4001-808E-92C572547EE9}"/>
    <dgm:cxn modelId="{BEF741A4-8271-4AFC-8E73-028133919394}" type="presOf" srcId="{681D1119-DA99-43D0-882B-3DF488D55760}" destId="{00357B53-B6D2-4F83-AE35-3DDF970768F9}" srcOrd="0" destOrd="0" presId="urn:microsoft.com/office/officeart/2005/8/layout/radial4"/>
    <dgm:cxn modelId="{803B60AC-A47D-4232-A56C-58CC42F0476B}" type="presOf" srcId="{A6198800-02FA-42CE-89F8-ACC9FCB22917}" destId="{5D6B393D-41A5-4170-9A89-BC0D8A66C52D}" srcOrd="0" destOrd="0" presId="urn:microsoft.com/office/officeart/2005/8/layout/radial4"/>
    <dgm:cxn modelId="{36546FAD-EF06-4BC4-88FB-61EC26764912}" type="presOf" srcId="{CD41DC94-7062-48A2-ABB6-3E5DAEA4C577}" destId="{15B860A6-807C-4845-A484-3B7EFDF599DE}" srcOrd="0" destOrd="0" presId="urn:microsoft.com/office/officeart/2005/8/layout/radial4"/>
    <dgm:cxn modelId="{1B3A7DC9-41AC-45B5-8DBC-C0E0F6318FE4}" srcId="{453CE858-8672-422E-8661-AC3DD38A50A8}" destId="{A6198800-02FA-42CE-89F8-ACC9FCB22917}" srcOrd="4" destOrd="0" parTransId="{ADEF80E3-62DD-4C32-B7EE-28CC522E9C5C}" sibTransId="{9CD790FA-451D-44D1-BEE5-22393146CB34}"/>
    <dgm:cxn modelId="{52E65BD8-98B1-401F-AB2F-D98B4661FED4}" type="presOf" srcId="{453CE858-8672-422E-8661-AC3DD38A50A8}" destId="{55EF361E-1572-4073-B1C9-C20C015D8AB0}" srcOrd="0" destOrd="0" presId="urn:microsoft.com/office/officeart/2005/8/layout/radial4"/>
    <dgm:cxn modelId="{BD4A74E1-2B30-451B-9B4B-DF510EB26F73}" srcId="{453CE858-8672-422E-8661-AC3DD38A50A8}" destId="{CD41DC94-7062-48A2-ABB6-3E5DAEA4C577}" srcOrd="3" destOrd="0" parTransId="{F578CE80-A74A-42F8-BC89-7BDEB53CBC3D}" sibTransId="{67A33BCF-CB1E-40F8-B4FE-D720333A69A9}"/>
    <dgm:cxn modelId="{96EA9FEE-5717-4B3F-BD1F-6B9DF3D549BB}" srcId="{453CE858-8672-422E-8661-AC3DD38A50A8}" destId="{319BE3B9-F364-4A19-8B11-80A5DA0FF99C}" srcOrd="6" destOrd="0" parTransId="{681D1119-DA99-43D0-882B-3DF488D55760}" sibTransId="{507A6E64-F10D-415A-BD3F-0F0E0BADC5F0}"/>
    <dgm:cxn modelId="{3A7283EA-2DFD-48AC-9CE3-0BADA4AEBCAC}" type="presParOf" srcId="{D959F317-F6EA-4CAC-9EA2-88B2347F5754}" destId="{55EF361E-1572-4073-B1C9-C20C015D8AB0}" srcOrd="0" destOrd="0" presId="urn:microsoft.com/office/officeart/2005/8/layout/radial4"/>
    <dgm:cxn modelId="{50361C8E-9447-49E0-BCF5-403D05C89B90}" type="presParOf" srcId="{D959F317-F6EA-4CAC-9EA2-88B2347F5754}" destId="{34639B57-8F19-46B0-8402-E964B52E5837}" srcOrd="1" destOrd="0" presId="urn:microsoft.com/office/officeart/2005/8/layout/radial4"/>
    <dgm:cxn modelId="{58B68177-96A6-4509-BC9F-3DD1846D759A}" type="presParOf" srcId="{D959F317-F6EA-4CAC-9EA2-88B2347F5754}" destId="{D3ADBA4F-FB1C-4234-B4FA-66BF441D02A0}" srcOrd="2" destOrd="0" presId="urn:microsoft.com/office/officeart/2005/8/layout/radial4"/>
    <dgm:cxn modelId="{42E9163F-B33A-4AF1-9DBE-CB1A34E50B29}" type="presParOf" srcId="{D959F317-F6EA-4CAC-9EA2-88B2347F5754}" destId="{40F52F15-CA50-4143-984F-F7136A160C55}" srcOrd="3" destOrd="0" presId="urn:microsoft.com/office/officeart/2005/8/layout/radial4"/>
    <dgm:cxn modelId="{4DDFC30D-715E-46DA-8AC1-EFE05138DB21}" type="presParOf" srcId="{D959F317-F6EA-4CAC-9EA2-88B2347F5754}" destId="{5DC4A065-59C8-4371-A9B8-B4883B4C4EB8}" srcOrd="4" destOrd="0" presId="urn:microsoft.com/office/officeart/2005/8/layout/radial4"/>
    <dgm:cxn modelId="{E7BE0F00-7A1F-41AA-ACB5-035AB68E6D80}" type="presParOf" srcId="{D959F317-F6EA-4CAC-9EA2-88B2347F5754}" destId="{8F825080-6919-484F-A12F-A98986F6CA96}" srcOrd="5" destOrd="0" presId="urn:microsoft.com/office/officeart/2005/8/layout/radial4"/>
    <dgm:cxn modelId="{734520C5-8252-49A7-955F-30954C8A487D}" type="presParOf" srcId="{D959F317-F6EA-4CAC-9EA2-88B2347F5754}" destId="{BEB2E950-20AE-46E6-8639-C193BA6A2635}" srcOrd="6" destOrd="0" presId="urn:microsoft.com/office/officeart/2005/8/layout/radial4"/>
    <dgm:cxn modelId="{2463006B-96B8-446F-BDCF-93350EFC4049}" type="presParOf" srcId="{D959F317-F6EA-4CAC-9EA2-88B2347F5754}" destId="{560E62DA-150A-4EAC-A9FE-75A8E4080DF2}" srcOrd="7" destOrd="0" presId="urn:microsoft.com/office/officeart/2005/8/layout/radial4"/>
    <dgm:cxn modelId="{8646000F-30DB-401E-A06B-0665D5C2B871}" type="presParOf" srcId="{D959F317-F6EA-4CAC-9EA2-88B2347F5754}" destId="{15B860A6-807C-4845-A484-3B7EFDF599DE}" srcOrd="8" destOrd="0" presId="urn:microsoft.com/office/officeart/2005/8/layout/radial4"/>
    <dgm:cxn modelId="{33CA7312-C4D1-4B35-B167-3BBF443370B2}" type="presParOf" srcId="{D959F317-F6EA-4CAC-9EA2-88B2347F5754}" destId="{BEFA7650-2040-4356-ABD2-50527F52EA51}" srcOrd="9" destOrd="0" presId="urn:microsoft.com/office/officeart/2005/8/layout/radial4"/>
    <dgm:cxn modelId="{420889FD-31BF-4B15-B553-EB1B654030F7}" type="presParOf" srcId="{D959F317-F6EA-4CAC-9EA2-88B2347F5754}" destId="{5D6B393D-41A5-4170-9A89-BC0D8A66C52D}" srcOrd="10" destOrd="0" presId="urn:microsoft.com/office/officeart/2005/8/layout/radial4"/>
    <dgm:cxn modelId="{84FCAD48-2041-45E9-BA2D-DFB3EBE558EF}" type="presParOf" srcId="{D959F317-F6EA-4CAC-9EA2-88B2347F5754}" destId="{A1F3E08D-4CED-4A1E-9164-6BB950545BBE}" srcOrd="11" destOrd="0" presId="urn:microsoft.com/office/officeart/2005/8/layout/radial4"/>
    <dgm:cxn modelId="{DDF9E455-92CD-41BD-8C8F-7F4268C880B4}" type="presParOf" srcId="{D959F317-F6EA-4CAC-9EA2-88B2347F5754}" destId="{DF43637D-8FF0-4433-AD8B-7A6F37C88FAE}" srcOrd="12" destOrd="0" presId="urn:microsoft.com/office/officeart/2005/8/layout/radial4"/>
    <dgm:cxn modelId="{B33825C2-0BBE-4855-BFA8-E33ADC92E8FE}" type="presParOf" srcId="{D959F317-F6EA-4CAC-9EA2-88B2347F5754}" destId="{00357B53-B6D2-4F83-AE35-3DDF970768F9}" srcOrd="13" destOrd="0" presId="urn:microsoft.com/office/officeart/2005/8/layout/radial4"/>
    <dgm:cxn modelId="{A4E93C52-60BB-4066-9F7B-9FD85CAFE53A}" type="presParOf" srcId="{D959F317-F6EA-4CAC-9EA2-88B2347F5754}" destId="{4345E9DE-FB76-4E68-BC5E-9E0FDBB59231}" srcOrd="14" destOrd="0" presId="urn:microsoft.com/office/officeart/2005/8/layout/radial4"/>
    <dgm:cxn modelId="{44469B15-8C57-48E5-80F8-414042856E12}" type="presParOf" srcId="{D959F317-F6EA-4CAC-9EA2-88B2347F5754}" destId="{3912A5E7-706D-4657-BC26-1C97D1421122}" srcOrd="15" destOrd="0" presId="urn:microsoft.com/office/officeart/2005/8/layout/radial4"/>
    <dgm:cxn modelId="{40DA9AAA-23A9-4418-8EA6-6A9913611173}" type="presParOf" srcId="{D959F317-F6EA-4CAC-9EA2-88B2347F5754}" destId="{A95424C9-9AC3-4C46-B202-D46028AC652B}" srcOrd="1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53B3D40-B651-421C-B54B-7E0CC3C26731}"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453CE858-8672-422E-8661-AC3DD38A50A8}">
      <dgm:prSet phldrT="[Text]" custT="1"/>
      <dgm:spPr>
        <a:solidFill>
          <a:schemeClr val="accent6"/>
        </a:solidFill>
      </dgm:spPr>
      <dgm:t>
        <a:bodyPr/>
        <a:lstStyle/>
        <a:p>
          <a:r>
            <a:rPr lang="en-US" sz="1800" dirty="0">
              <a:latin typeface="Calibri" panose="020F0502020204030204" pitchFamily="34" charset="0"/>
              <a:cs typeface="Calibri" panose="020F0502020204030204" pitchFamily="34" charset="0"/>
            </a:rPr>
            <a:t>Obesity</a:t>
          </a:r>
        </a:p>
      </dgm:t>
    </dgm:pt>
    <dgm:pt modelId="{4F11A093-17C6-4F56-88B9-BAA345C04F38}" type="parTrans" cxnId="{EE57D396-69B2-4963-BAC2-D4224D341202}">
      <dgm:prSet/>
      <dgm:spPr/>
      <dgm:t>
        <a:bodyPr/>
        <a:lstStyle/>
        <a:p>
          <a:endParaRPr lang="en-US" sz="1800">
            <a:latin typeface="Calibri" panose="020F0502020204030204" pitchFamily="34" charset="0"/>
            <a:cs typeface="Calibri" panose="020F0502020204030204" pitchFamily="34" charset="0"/>
          </a:endParaRPr>
        </a:p>
      </dgm:t>
    </dgm:pt>
    <dgm:pt modelId="{53C028F7-98D1-46AE-A773-83B47E560787}" type="sibTrans" cxnId="{EE57D396-69B2-4963-BAC2-D4224D341202}">
      <dgm:prSet/>
      <dgm:spPr/>
      <dgm:t>
        <a:bodyPr/>
        <a:lstStyle/>
        <a:p>
          <a:endParaRPr lang="en-US" sz="1800">
            <a:latin typeface="Calibri" panose="020F0502020204030204" pitchFamily="34" charset="0"/>
            <a:cs typeface="Calibri" panose="020F0502020204030204" pitchFamily="34" charset="0"/>
          </a:endParaRPr>
        </a:p>
      </dgm:t>
    </dgm:pt>
    <dgm:pt modelId="{B6B349E1-9C87-4607-AEC6-BFFF997A2F27}">
      <dgm:prSet phldrT="[Text]" custT="1"/>
      <dgm:spPr/>
      <dgm:t>
        <a:bodyPr/>
        <a:lstStyle/>
        <a:p>
          <a:r>
            <a:rPr lang="en-US" sz="1800" dirty="0">
              <a:latin typeface="Calibri" panose="020F0502020204030204" pitchFamily="34" charset="0"/>
              <a:cs typeface="Calibri" panose="020F0502020204030204" pitchFamily="34" charset="0"/>
            </a:rPr>
            <a:t>Male hypogonadism, female infertility</a:t>
          </a:r>
        </a:p>
      </dgm:t>
    </dgm:pt>
    <dgm:pt modelId="{DEE8BC18-BBDB-4A15-B77D-F547B7444871}" type="parTrans" cxnId="{A5DD1135-90FD-4A82-947D-F6AC19CF86D6}">
      <dgm:prSet/>
      <dgm:spPr/>
      <dgm:t>
        <a:bodyPr/>
        <a:lstStyle/>
        <a:p>
          <a:endParaRPr lang="en-US">
            <a:latin typeface="Calibri" panose="020F0502020204030204" pitchFamily="34" charset="0"/>
            <a:cs typeface="Calibri" panose="020F0502020204030204" pitchFamily="34" charset="0"/>
          </a:endParaRPr>
        </a:p>
      </dgm:t>
    </dgm:pt>
    <dgm:pt modelId="{16591A8F-1D99-423C-AE6A-0371C398E255}" type="sibTrans" cxnId="{A5DD1135-90FD-4A82-947D-F6AC19CF86D6}">
      <dgm:prSet/>
      <dgm:spPr/>
      <dgm:t>
        <a:bodyPr/>
        <a:lstStyle/>
        <a:p>
          <a:endParaRPr lang="en-US" sz="1800">
            <a:latin typeface="Calibri" panose="020F0502020204030204" pitchFamily="34" charset="0"/>
            <a:cs typeface="Calibri" panose="020F0502020204030204" pitchFamily="34" charset="0"/>
          </a:endParaRPr>
        </a:p>
      </dgm:t>
    </dgm:pt>
    <dgm:pt modelId="{73FF7050-9C87-4CD2-A4F9-3DBA1CD02B81}">
      <dgm:prSet phldrT="[Text]" custT="1"/>
      <dgm:spPr/>
      <dgm:t>
        <a:bodyPr/>
        <a:lstStyle/>
        <a:p>
          <a:r>
            <a:rPr lang="en-US" sz="1800" dirty="0">
              <a:latin typeface="Calibri" panose="020F0502020204030204" pitchFamily="34" charset="0"/>
              <a:cs typeface="Calibri" panose="020F0502020204030204" pitchFamily="34" charset="0"/>
            </a:rPr>
            <a:t>Cardiovascular disease, hypertension,  hyperlipidemia</a:t>
          </a:r>
        </a:p>
      </dgm:t>
    </dgm:pt>
    <dgm:pt modelId="{8776DF7B-B64E-4532-A46F-66ACC4BA4601}" type="parTrans" cxnId="{AAE00D79-627C-4C2F-8E28-C19BE6BC1B94}">
      <dgm:prSet/>
      <dgm:spPr/>
      <dgm:t>
        <a:bodyPr/>
        <a:lstStyle/>
        <a:p>
          <a:endParaRPr lang="en-US" sz="1800">
            <a:latin typeface="Calibri" panose="020F0502020204030204" pitchFamily="34" charset="0"/>
            <a:cs typeface="Calibri" panose="020F0502020204030204" pitchFamily="34" charset="0"/>
          </a:endParaRPr>
        </a:p>
      </dgm:t>
    </dgm:pt>
    <dgm:pt modelId="{D98F6FD4-224C-4E70-965F-65478D0A7FB6}" type="sibTrans" cxnId="{AAE00D79-627C-4C2F-8E28-C19BE6BC1B94}">
      <dgm:prSet/>
      <dgm:spPr/>
      <dgm:t>
        <a:bodyPr/>
        <a:lstStyle/>
        <a:p>
          <a:endParaRPr lang="en-US" sz="1800">
            <a:latin typeface="Calibri" panose="020F0502020204030204" pitchFamily="34" charset="0"/>
            <a:cs typeface="Calibri" panose="020F0502020204030204" pitchFamily="34" charset="0"/>
          </a:endParaRPr>
        </a:p>
      </dgm:t>
    </dgm:pt>
    <dgm:pt modelId="{27715802-CAD6-4AED-8835-5B8D20E36A1F}">
      <dgm:prSet phldrT="[Text]" custT="1"/>
      <dgm:spPr/>
      <dgm:t>
        <a:bodyPr/>
        <a:lstStyle/>
        <a:p>
          <a:r>
            <a:rPr lang="en-US" sz="1800" dirty="0">
              <a:latin typeface="Calibri" panose="020F0502020204030204" pitchFamily="34" charset="0"/>
              <a:cs typeface="Calibri" panose="020F0502020204030204" pitchFamily="34" charset="0"/>
            </a:rPr>
            <a:t>Type 2 diabetes</a:t>
          </a:r>
        </a:p>
      </dgm:t>
    </dgm:pt>
    <dgm:pt modelId="{1FFEE4D7-6353-417C-9B94-643B9DA97163}" type="parTrans" cxnId="{4251C76C-A8B7-412A-9189-B066811DBD9A}">
      <dgm:prSet/>
      <dgm:spPr/>
      <dgm:t>
        <a:bodyPr/>
        <a:lstStyle/>
        <a:p>
          <a:endParaRPr lang="en-US" sz="1800">
            <a:latin typeface="Calibri" panose="020F0502020204030204" pitchFamily="34" charset="0"/>
            <a:cs typeface="Calibri" panose="020F0502020204030204" pitchFamily="34" charset="0"/>
          </a:endParaRPr>
        </a:p>
      </dgm:t>
    </dgm:pt>
    <dgm:pt modelId="{425BEB32-DE84-458C-9832-957CDD7BDCFA}" type="sibTrans" cxnId="{4251C76C-A8B7-412A-9189-B066811DBD9A}">
      <dgm:prSet/>
      <dgm:spPr/>
      <dgm:t>
        <a:bodyPr/>
        <a:lstStyle/>
        <a:p>
          <a:endParaRPr lang="en-US" sz="1800">
            <a:latin typeface="Calibri" panose="020F0502020204030204" pitchFamily="34" charset="0"/>
            <a:cs typeface="Calibri" panose="020F0502020204030204" pitchFamily="34" charset="0"/>
          </a:endParaRPr>
        </a:p>
      </dgm:t>
    </dgm:pt>
    <dgm:pt modelId="{CD41DC94-7062-48A2-ABB6-3E5DAEA4C577}">
      <dgm:prSet phldrT="[Text]" custT="1"/>
      <dgm:spPr/>
      <dgm:t>
        <a:bodyPr/>
        <a:lstStyle/>
        <a:p>
          <a:r>
            <a:rPr lang="en-US" sz="1800" dirty="0">
              <a:latin typeface="Calibri" panose="020F0502020204030204" pitchFamily="34" charset="0"/>
              <a:cs typeface="Calibri" panose="020F0502020204030204" pitchFamily="34" charset="0"/>
            </a:rPr>
            <a:t>Asthma</a:t>
          </a:r>
        </a:p>
      </dgm:t>
    </dgm:pt>
    <dgm:pt modelId="{F578CE80-A74A-42F8-BC89-7BDEB53CBC3D}" type="parTrans" cxnId="{BD4A74E1-2B30-451B-9B4B-DF510EB26F73}">
      <dgm:prSet/>
      <dgm:spPr/>
      <dgm:t>
        <a:bodyPr/>
        <a:lstStyle/>
        <a:p>
          <a:endParaRPr lang="en-US" sz="1800">
            <a:latin typeface="Calibri" panose="020F0502020204030204" pitchFamily="34" charset="0"/>
            <a:cs typeface="Calibri" panose="020F0502020204030204" pitchFamily="34" charset="0"/>
          </a:endParaRPr>
        </a:p>
      </dgm:t>
    </dgm:pt>
    <dgm:pt modelId="{67A33BCF-CB1E-40F8-B4FE-D720333A69A9}" type="sibTrans" cxnId="{BD4A74E1-2B30-451B-9B4B-DF510EB26F73}">
      <dgm:prSet/>
      <dgm:spPr/>
      <dgm:t>
        <a:bodyPr/>
        <a:lstStyle/>
        <a:p>
          <a:endParaRPr lang="en-US" sz="1800">
            <a:latin typeface="Calibri" panose="020F0502020204030204" pitchFamily="34" charset="0"/>
            <a:cs typeface="Calibri" panose="020F0502020204030204" pitchFamily="34" charset="0"/>
          </a:endParaRPr>
        </a:p>
      </dgm:t>
    </dgm:pt>
    <dgm:pt modelId="{A6198800-02FA-42CE-89F8-ACC9FCB22917}">
      <dgm:prSet phldrT="[Text]" custT="1"/>
      <dgm:spPr/>
      <dgm:t>
        <a:bodyPr/>
        <a:lstStyle/>
        <a:p>
          <a:r>
            <a:rPr lang="en-US" sz="1800" dirty="0">
              <a:latin typeface="Calibri" panose="020F0502020204030204" pitchFamily="34" charset="0"/>
              <a:cs typeface="Calibri" panose="020F0502020204030204" pitchFamily="34" charset="0"/>
            </a:rPr>
            <a:t>Fatty liver disease</a:t>
          </a:r>
        </a:p>
      </dgm:t>
    </dgm:pt>
    <dgm:pt modelId="{ADEF80E3-62DD-4C32-B7EE-28CC522E9C5C}" type="parTrans" cxnId="{1B3A7DC9-41AC-45B5-8DBC-C0E0F6318FE4}">
      <dgm:prSet/>
      <dgm:spPr/>
      <dgm:t>
        <a:bodyPr/>
        <a:lstStyle/>
        <a:p>
          <a:endParaRPr lang="en-US">
            <a:latin typeface="Calibri" panose="020F0502020204030204" pitchFamily="34" charset="0"/>
            <a:cs typeface="Calibri" panose="020F0502020204030204" pitchFamily="34" charset="0"/>
          </a:endParaRPr>
        </a:p>
      </dgm:t>
    </dgm:pt>
    <dgm:pt modelId="{9CD790FA-451D-44D1-BEE5-22393146CB34}" type="sibTrans" cxnId="{1B3A7DC9-41AC-45B5-8DBC-C0E0F6318FE4}">
      <dgm:prSet/>
      <dgm:spPr/>
      <dgm:t>
        <a:bodyPr/>
        <a:lstStyle/>
        <a:p>
          <a:endParaRPr lang="en-US">
            <a:latin typeface="Calibri" panose="020F0502020204030204" pitchFamily="34" charset="0"/>
            <a:cs typeface="Calibri" panose="020F0502020204030204" pitchFamily="34" charset="0"/>
          </a:endParaRPr>
        </a:p>
      </dgm:t>
    </dgm:pt>
    <dgm:pt modelId="{A7B03F04-ED8C-48F8-9892-3FEA42AA5C5E}">
      <dgm:prSet phldrT="[Text]" custT="1"/>
      <dgm:spPr/>
      <dgm:t>
        <a:bodyPr/>
        <a:lstStyle/>
        <a:p>
          <a:r>
            <a:rPr lang="en-US" sz="1800" dirty="0">
              <a:latin typeface="Calibri" panose="020F0502020204030204" pitchFamily="34" charset="0"/>
              <a:cs typeface="Calibri" panose="020F0502020204030204" pitchFamily="34" charset="0"/>
            </a:rPr>
            <a:t>GERD, </a:t>
          </a:r>
          <a:br>
            <a:rPr lang="en-US" sz="1800" dirty="0">
              <a:latin typeface="Calibri" panose="020F0502020204030204" pitchFamily="34" charset="0"/>
              <a:cs typeface="Calibri" panose="020F0502020204030204" pitchFamily="34" charset="0"/>
            </a:rPr>
          </a:br>
          <a:r>
            <a:rPr lang="en-US" sz="1800" dirty="0">
              <a:latin typeface="Calibri" panose="020F0502020204030204" pitchFamily="34" charset="0"/>
              <a:cs typeface="Calibri" panose="020F0502020204030204" pitchFamily="34" charset="0"/>
            </a:rPr>
            <a:t>sleep apnea</a:t>
          </a:r>
        </a:p>
      </dgm:t>
    </dgm:pt>
    <dgm:pt modelId="{BD40096B-5FC5-4C31-BED7-32357DB42F91}" type="parTrans" cxnId="{E0E701A1-C8F7-4E34-89BC-C984A5A60650}">
      <dgm:prSet/>
      <dgm:spPr/>
      <dgm:t>
        <a:bodyPr/>
        <a:lstStyle/>
        <a:p>
          <a:endParaRPr lang="en-US">
            <a:latin typeface="Calibri" panose="020F0502020204030204" pitchFamily="34" charset="0"/>
            <a:cs typeface="Calibri" panose="020F0502020204030204" pitchFamily="34" charset="0"/>
          </a:endParaRPr>
        </a:p>
      </dgm:t>
    </dgm:pt>
    <dgm:pt modelId="{6A8A2A4D-6A4F-4001-808E-92C572547EE9}" type="sibTrans" cxnId="{E0E701A1-C8F7-4E34-89BC-C984A5A60650}">
      <dgm:prSet/>
      <dgm:spPr/>
      <dgm:t>
        <a:bodyPr/>
        <a:lstStyle/>
        <a:p>
          <a:endParaRPr lang="en-US">
            <a:latin typeface="Calibri" panose="020F0502020204030204" pitchFamily="34" charset="0"/>
            <a:cs typeface="Calibri" panose="020F0502020204030204" pitchFamily="34" charset="0"/>
          </a:endParaRPr>
        </a:p>
      </dgm:t>
    </dgm:pt>
    <dgm:pt modelId="{319BE3B9-F364-4A19-8B11-80A5DA0FF99C}">
      <dgm:prSet phldrT="[Text]" custT="1"/>
      <dgm:spPr/>
      <dgm:t>
        <a:bodyPr/>
        <a:lstStyle/>
        <a:p>
          <a:r>
            <a:rPr lang="en-US" sz="1800" dirty="0">
              <a:latin typeface="Calibri" panose="020F0502020204030204" pitchFamily="34" charset="0"/>
              <a:cs typeface="Calibri" panose="020F0502020204030204" pitchFamily="34" charset="0"/>
            </a:rPr>
            <a:t>Osteoarthritis</a:t>
          </a:r>
        </a:p>
      </dgm:t>
    </dgm:pt>
    <dgm:pt modelId="{681D1119-DA99-43D0-882B-3DF488D55760}" type="parTrans" cxnId="{96EA9FEE-5717-4B3F-BD1F-6B9DF3D549BB}">
      <dgm:prSet/>
      <dgm:spPr/>
      <dgm:t>
        <a:bodyPr/>
        <a:lstStyle/>
        <a:p>
          <a:endParaRPr lang="en-US">
            <a:latin typeface="Calibri" panose="020F0502020204030204" pitchFamily="34" charset="0"/>
            <a:cs typeface="Calibri" panose="020F0502020204030204" pitchFamily="34" charset="0"/>
          </a:endParaRPr>
        </a:p>
      </dgm:t>
    </dgm:pt>
    <dgm:pt modelId="{507A6E64-F10D-415A-BD3F-0F0E0BADC5F0}" type="sibTrans" cxnId="{96EA9FEE-5717-4B3F-BD1F-6B9DF3D549BB}">
      <dgm:prSet/>
      <dgm:spPr/>
      <dgm:t>
        <a:bodyPr/>
        <a:lstStyle/>
        <a:p>
          <a:endParaRPr lang="en-US">
            <a:latin typeface="Calibri" panose="020F0502020204030204" pitchFamily="34" charset="0"/>
            <a:cs typeface="Calibri" panose="020F0502020204030204" pitchFamily="34" charset="0"/>
          </a:endParaRPr>
        </a:p>
      </dgm:t>
    </dgm:pt>
    <dgm:pt modelId="{0F358E5E-A76B-406A-B99B-B9A112847DD4}">
      <dgm:prSet phldrT="[Text]" custT="1"/>
      <dgm:spPr/>
      <dgm:t>
        <a:bodyPr/>
        <a:lstStyle/>
        <a:p>
          <a:r>
            <a:rPr lang="en-US" sz="1800" dirty="0">
              <a:latin typeface="Calibri" panose="020F0502020204030204" pitchFamily="34" charset="0"/>
              <a:cs typeface="Calibri" panose="020F0502020204030204" pitchFamily="34" charset="0"/>
            </a:rPr>
            <a:t>Depression</a:t>
          </a:r>
        </a:p>
      </dgm:t>
    </dgm:pt>
    <dgm:pt modelId="{45C18977-17EF-4CB8-8140-1F0B973B59CC}" type="parTrans" cxnId="{115F737B-3970-4B4A-B0FC-794AFF58C3E3}">
      <dgm:prSet/>
      <dgm:spPr/>
      <dgm:t>
        <a:bodyPr/>
        <a:lstStyle/>
        <a:p>
          <a:endParaRPr lang="en-US">
            <a:latin typeface="Calibri" panose="020F0502020204030204" pitchFamily="34" charset="0"/>
            <a:cs typeface="Calibri" panose="020F0502020204030204" pitchFamily="34" charset="0"/>
          </a:endParaRPr>
        </a:p>
      </dgm:t>
    </dgm:pt>
    <dgm:pt modelId="{5A15C517-14F7-4A67-BAF5-A6BBE8DC664A}" type="sibTrans" cxnId="{115F737B-3970-4B4A-B0FC-794AFF58C3E3}">
      <dgm:prSet/>
      <dgm:spPr/>
      <dgm:t>
        <a:bodyPr/>
        <a:lstStyle/>
        <a:p>
          <a:endParaRPr lang="en-US">
            <a:latin typeface="Calibri" panose="020F0502020204030204" pitchFamily="34" charset="0"/>
            <a:cs typeface="Calibri" panose="020F0502020204030204" pitchFamily="34" charset="0"/>
          </a:endParaRPr>
        </a:p>
      </dgm:t>
    </dgm:pt>
    <dgm:pt modelId="{D959F317-F6EA-4CAC-9EA2-88B2347F5754}" type="pres">
      <dgm:prSet presAssocID="{753B3D40-B651-421C-B54B-7E0CC3C26731}" presName="cycle" presStyleCnt="0">
        <dgm:presLayoutVars>
          <dgm:chMax val="1"/>
          <dgm:dir/>
          <dgm:animLvl val="ctr"/>
          <dgm:resizeHandles val="exact"/>
        </dgm:presLayoutVars>
      </dgm:prSet>
      <dgm:spPr/>
    </dgm:pt>
    <dgm:pt modelId="{55EF361E-1572-4073-B1C9-C20C015D8AB0}" type="pres">
      <dgm:prSet presAssocID="{453CE858-8672-422E-8661-AC3DD38A50A8}" presName="centerShape" presStyleLbl="node0" presStyleIdx="0" presStyleCnt="1" custLinFactNeighborX="574" custLinFactNeighborY="235"/>
      <dgm:spPr/>
    </dgm:pt>
    <dgm:pt modelId="{34639B57-8F19-46B0-8402-E964B52E5837}" type="pres">
      <dgm:prSet presAssocID="{DEE8BC18-BBDB-4A15-B77D-F547B7444871}" presName="parTrans" presStyleLbl="bgSibTrans2D1" presStyleIdx="0" presStyleCnt="8" custAng="11086975" custScaleX="53614" custScaleY="135746" custLinFactNeighborX="22762" custLinFactNeighborY="55249"/>
      <dgm:spPr/>
    </dgm:pt>
    <dgm:pt modelId="{D3ADBA4F-FB1C-4234-B4FA-66BF441D02A0}" type="pres">
      <dgm:prSet presAssocID="{B6B349E1-9C87-4607-AEC6-BFFF997A2F27}" presName="node" presStyleLbl="node1" presStyleIdx="0" presStyleCnt="8" custScaleX="172405" custRadScaleRad="107609" custRadScaleInc="-8031">
        <dgm:presLayoutVars>
          <dgm:bulletEnabled val="1"/>
        </dgm:presLayoutVars>
      </dgm:prSet>
      <dgm:spPr/>
    </dgm:pt>
    <dgm:pt modelId="{40F52F15-CA50-4143-984F-F7136A160C55}" type="pres">
      <dgm:prSet presAssocID="{8776DF7B-B64E-4532-A46F-66ACC4BA4601}" presName="parTrans" presStyleLbl="bgSibTrans2D1" presStyleIdx="1" presStyleCnt="8" custAng="11017209" custScaleX="50639" custScaleY="135746" custLinFactNeighborX="23117" custLinFactNeighborY="78099"/>
      <dgm:spPr/>
    </dgm:pt>
    <dgm:pt modelId="{5DC4A065-59C8-4371-A9B8-B4883B4C4EB8}" type="pres">
      <dgm:prSet presAssocID="{73FF7050-9C87-4CD2-A4F9-3DBA1CD02B81}" presName="node" presStyleLbl="node1" presStyleIdx="1" presStyleCnt="8" custScaleX="188157" custScaleY="124630" custRadScaleRad="112047" custRadScaleInc="-21312">
        <dgm:presLayoutVars>
          <dgm:bulletEnabled val="1"/>
        </dgm:presLayoutVars>
      </dgm:prSet>
      <dgm:spPr/>
    </dgm:pt>
    <dgm:pt modelId="{8F825080-6919-484F-A12F-A98986F6CA96}" type="pres">
      <dgm:prSet presAssocID="{1FFEE4D7-6353-417C-9B94-643B9DA97163}" presName="parTrans" presStyleLbl="bgSibTrans2D1" presStyleIdx="2" presStyleCnt="8" custAng="10926840" custScaleX="72269" custScaleY="135746" custLinFactNeighborX="7993" custLinFactNeighborY="60211"/>
      <dgm:spPr/>
    </dgm:pt>
    <dgm:pt modelId="{BEB2E950-20AE-46E6-8639-C193BA6A2635}" type="pres">
      <dgm:prSet presAssocID="{27715802-CAD6-4AED-8835-5B8D20E36A1F}" presName="node" presStyleLbl="node1" presStyleIdx="2" presStyleCnt="8">
        <dgm:presLayoutVars>
          <dgm:bulletEnabled val="1"/>
        </dgm:presLayoutVars>
      </dgm:prSet>
      <dgm:spPr/>
    </dgm:pt>
    <dgm:pt modelId="{560E62DA-150A-4EAC-A9FE-75A8E4080DF2}" type="pres">
      <dgm:prSet presAssocID="{F578CE80-A74A-42F8-BC89-7BDEB53CBC3D}" presName="parTrans" presStyleLbl="bgSibTrans2D1" presStyleIdx="3" presStyleCnt="8" custAng="11017209" custScaleX="75342" custScaleY="135746" custLinFactNeighborX="5756" custLinFactNeighborY="62346"/>
      <dgm:spPr/>
    </dgm:pt>
    <dgm:pt modelId="{15B860A6-807C-4845-A484-3B7EFDF599DE}" type="pres">
      <dgm:prSet presAssocID="{CD41DC94-7062-48A2-ABB6-3E5DAEA4C577}" presName="node" presStyleLbl="node1" presStyleIdx="3" presStyleCnt="8" custRadScaleRad="99191" custRadScaleInc="1985">
        <dgm:presLayoutVars>
          <dgm:bulletEnabled val="1"/>
        </dgm:presLayoutVars>
      </dgm:prSet>
      <dgm:spPr/>
    </dgm:pt>
    <dgm:pt modelId="{BEFA7650-2040-4356-ABD2-50527F52EA51}" type="pres">
      <dgm:prSet presAssocID="{ADEF80E3-62DD-4C32-B7EE-28CC522E9C5C}" presName="parTrans" presStyleLbl="bgSibTrans2D1" presStyleIdx="4" presStyleCnt="8" custAng="11042305" custScaleX="76919" custScaleY="135746" custLinFactNeighborX="390" custLinFactNeighborY="64858"/>
      <dgm:spPr/>
    </dgm:pt>
    <dgm:pt modelId="{5D6B393D-41A5-4170-9A89-BC0D8A66C52D}" type="pres">
      <dgm:prSet presAssocID="{A6198800-02FA-42CE-89F8-ACC9FCB22917}" presName="node" presStyleLbl="node1" presStyleIdx="4" presStyleCnt="8" custRadScaleRad="101981" custRadScaleInc="23797">
        <dgm:presLayoutVars>
          <dgm:bulletEnabled val="1"/>
        </dgm:presLayoutVars>
      </dgm:prSet>
      <dgm:spPr/>
    </dgm:pt>
    <dgm:pt modelId="{A1F3E08D-4CED-4A1E-9164-6BB950545BBE}" type="pres">
      <dgm:prSet presAssocID="{BD40096B-5FC5-4C31-BED7-32357DB42F91}" presName="parTrans" presStyleLbl="bgSibTrans2D1" presStyleIdx="5" presStyleCnt="8" custAng="10559234" custScaleX="62669" custScaleY="135746" custLinFactNeighborX="-13307" custLinFactNeighborY="66236"/>
      <dgm:spPr/>
    </dgm:pt>
    <dgm:pt modelId="{DF43637D-8FF0-4433-AD8B-7A6F37C88FAE}" type="pres">
      <dgm:prSet presAssocID="{A7B03F04-ED8C-48F8-9892-3FEA42AA5C5E}" presName="node" presStyleLbl="node1" presStyleIdx="5" presStyleCnt="8" custScaleX="117605" custScaleY="111701" custRadScaleRad="106350" custRadScaleInc="39098">
        <dgm:presLayoutVars>
          <dgm:bulletEnabled val="1"/>
        </dgm:presLayoutVars>
      </dgm:prSet>
      <dgm:spPr/>
    </dgm:pt>
    <dgm:pt modelId="{00357B53-B6D2-4F83-AE35-3DDF970768F9}" type="pres">
      <dgm:prSet presAssocID="{681D1119-DA99-43D0-882B-3DF488D55760}" presName="parTrans" presStyleLbl="bgSibTrans2D1" presStyleIdx="6" presStyleCnt="8" custAng="11397736" custScaleX="49747" custScaleY="135746" custLinFactNeighborX="-21779" custLinFactNeighborY="39583"/>
      <dgm:spPr/>
    </dgm:pt>
    <dgm:pt modelId="{4345E9DE-FB76-4E68-BC5E-9E0FDBB59231}" type="pres">
      <dgm:prSet presAssocID="{319BE3B9-F364-4A19-8B11-80A5DA0FF99C}" presName="node" presStyleLbl="node1" presStyleIdx="6" presStyleCnt="8" custScaleX="157485" custRadScaleRad="96904" custRadScaleInc="48958">
        <dgm:presLayoutVars>
          <dgm:bulletEnabled val="1"/>
        </dgm:presLayoutVars>
      </dgm:prSet>
      <dgm:spPr/>
    </dgm:pt>
    <dgm:pt modelId="{3912A5E7-706D-4657-BC26-1C97D1421122}" type="pres">
      <dgm:prSet presAssocID="{45C18977-17EF-4CB8-8140-1F0B973B59CC}" presName="parTrans" presStyleLbl="bgSibTrans2D1" presStyleIdx="7" presStyleCnt="8" custAng="10505805" custScaleX="69668" custScaleY="135746" custLinFactNeighborX="-17111" custLinFactNeighborY="32248"/>
      <dgm:spPr/>
    </dgm:pt>
    <dgm:pt modelId="{A95424C9-9AC3-4C46-B202-D46028AC652B}" type="pres">
      <dgm:prSet presAssocID="{0F358E5E-A76B-406A-B99B-B9A112847DD4}" presName="node" presStyleLbl="node1" presStyleIdx="7" presStyleCnt="8" custRadScaleRad="101042" custRadScaleInc="22177">
        <dgm:presLayoutVars>
          <dgm:bulletEnabled val="1"/>
        </dgm:presLayoutVars>
      </dgm:prSet>
      <dgm:spPr/>
    </dgm:pt>
  </dgm:ptLst>
  <dgm:cxnLst>
    <dgm:cxn modelId="{94B01902-F014-4871-B03B-00D66A27CABC}" type="presOf" srcId="{27715802-CAD6-4AED-8835-5B8D20E36A1F}" destId="{BEB2E950-20AE-46E6-8639-C193BA6A2635}" srcOrd="0" destOrd="0" presId="urn:microsoft.com/office/officeart/2005/8/layout/radial4"/>
    <dgm:cxn modelId="{BE19A617-339F-4D5E-9ABA-403A96F084B9}" type="presOf" srcId="{B6B349E1-9C87-4607-AEC6-BFFF997A2F27}" destId="{D3ADBA4F-FB1C-4234-B4FA-66BF441D02A0}" srcOrd="0" destOrd="0" presId="urn:microsoft.com/office/officeart/2005/8/layout/radial4"/>
    <dgm:cxn modelId="{FAF6C22A-0E2D-4588-8C06-E4317244A1EA}" type="presOf" srcId="{1FFEE4D7-6353-417C-9B94-643B9DA97163}" destId="{8F825080-6919-484F-A12F-A98986F6CA96}" srcOrd="0" destOrd="0" presId="urn:microsoft.com/office/officeart/2005/8/layout/radial4"/>
    <dgm:cxn modelId="{D57C7D2E-4656-4ACE-8DE5-C20F4C0D2C89}" type="presOf" srcId="{753B3D40-B651-421C-B54B-7E0CC3C26731}" destId="{D959F317-F6EA-4CAC-9EA2-88B2347F5754}" srcOrd="0" destOrd="0" presId="urn:microsoft.com/office/officeart/2005/8/layout/radial4"/>
    <dgm:cxn modelId="{DDFE7431-C19E-4AA8-925C-EF1C8F43DA5F}" type="presOf" srcId="{8776DF7B-B64E-4532-A46F-66ACC4BA4601}" destId="{40F52F15-CA50-4143-984F-F7136A160C55}" srcOrd="0" destOrd="0" presId="urn:microsoft.com/office/officeart/2005/8/layout/radial4"/>
    <dgm:cxn modelId="{A5DD1135-90FD-4A82-947D-F6AC19CF86D6}" srcId="{453CE858-8672-422E-8661-AC3DD38A50A8}" destId="{B6B349E1-9C87-4607-AEC6-BFFF997A2F27}" srcOrd="0" destOrd="0" parTransId="{DEE8BC18-BBDB-4A15-B77D-F547B7444871}" sibTransId="{16591A8F-1D99-423C-AE6A-0371C398E255}"/>
    <dgm:cxn modelId="{DA0AE341-99A1-4083-AAAE-69E3B6570C1B}" type="presOf" srcId="{319BE3B9-F364-4A19-8B11-80A5DA0FF99C}" destId="{4345E9DE-FB76-4E68-BC5E-9E0FDBB59231}" srcOrd="0" destOrd="0" presId="urn:microsoft.com/office/officeart/2005/8/layout/radial4"/>
    <dgm:cxn modelId="{E3A82E66-5AF1-49C3-BB53-4F0832858AD9}" type="presOf" srcId="{F578CE80-A74A-42F8-BC89-7BDEB53CBC3D}" destId="{560E62DA-150A-4EAC-A9FE-75A8E4080DF2}" srcOrd="0" destOrd="0" presId="urn:microsoft.com/office/officeart/2005/8/layout/radial4"/>
    <dgm:cxn modelId="{4251C76C-A8B7-412A-9189-B066811DBD9A}" srcId="{453CE858-8672-422E-8661-AC3DD38A50A8}" destId="{27715802-CAD6-4AED-8835-5B8D20E36A1F}" srcOrd="2" destOrd="0" parTransId="{1FFEE4D7-6353-417C-9B94-643B9DA97163}" sibTransId="{425BEB32-DE84-458C-9832-957CDD7BDCFA}"/>
    <dgm:cxn modelId="{B4FC2B6E-EDB1-4064-B708-2B413A602250}" type="presOf" srcId="{45C18977-17EF-4CB8-8140-1F0B973B59CC}" destId="{3912A5E7-706D-4657-BC26-1C97D1421122}" srcOrd="0" destOrd="0" presId="urn:microsoft.com/office/officeart/2005/8/layout/radial4"/>
    <dgm:cxn modelId="{1A555370-5763-4D36-9F4B-0B4254753300}" type="presOf" srcId="{73FF7050-9C87-4CD2-A4F9-3DBA1CD02B81}" destId="{5DC4A065-59C8-4371-A9B8-B4883B4C4EB8}" srcOrd="0" destOrd="0" presId="urn:microsoft.com/office/officeart/2005/8/layout/radial4"/>
    <dgm:cxn modelId="{BDA49071-E2AE-4F71-A071-1AB7D7570922}" type="presOf" srcId="{DEE8BC18-BBDB-4A15-B77D-F547B7444871}" destId="{34639B57-8F19-46B0-8402-E964B52E5837}" srcOrd="0" destOrd="0" presId="urn:microsoft.com/office/officeart/2005/8/layout/radial4"/>
    <dgm:cxn modelId="{10889E54-0294-4D9D-A46B-3894091BA29A}" type="presOf" srcId="{0F358E5E-A76B-406A-B99B-B9A112847DD4}" destId="{A95424C9-9AC3-4C46-B202-D46028AC652B}" srcOrd="0" destOrd="0" presId="urn:microsoft.com/office/officeart/2005/8/layout/radial4"/>
    <dgm:cxn modelId="{AAE00D79-627C-4C2F-8E28-C19BE6BC1B94}" srcId="{453CE858-8672-422E-8661-AC3DD38A50A8}" destId="{73FF7050-9C87-4CD2-A4F9-3DBA1CD02B81}" srcOrd="1" destOrd="0" parTransId="{8776DF7B-B64E-4532-A46F-66ACC4BA4601}" sibTransId="{D98F6FD4-224C-4E70-965F-65478D0A7FB6}"/>
    <dgm:cxn modelId="{674BDB59-9B3D-4C44-8AE2-94CBC0895FE5}" type="presOf" srcId="{BD40096B-5FC5-4C31-BED7-32357DB42F91}" destId="{A1F3E08D-4CED-4A1E-9164-6BB950545BBE}" srcOrd="0" destOrd="0" presId="urn:microsoft.com/office/officeart/2005/8/layout/radial4"/>
    <dgm:cxn modelId="{115F737B-3970-4B4A-B0FC-794AFF58C3E3}" srcId="{453CE858-8672-422E-8661-AC3DD38A50A8}" destId="{0F358E5E-A76B-406A-B99B-B9A112847DD4}" srcOrd="7" destOrd="0" parTransId="{45C18977-17EF-4CB8-8140-1F0B973B59CC}" sibTransId="{5A15C517-14F7-4A67-BAF5-A6BBE8DC664A}"/>
    <dgm:cxn modelId="{632F8984-E662-4A5B-BBE2-95CB709F9B99}" type="presOf" srcId="{ADEF80E3-62DD-4C32-B7EE-28CC522E9C5C}" destId="{BEFA7650-2040-4356-ABD2-50527F52EA51}" srcOrd="0" destOrd="0" presId="urn:microsoft.com/office/officeart/2005/8/layout/radial4"/>
    <dgm:cxn modelId="{EE57D396-69B2-4963-BAC2-D4224D341202}" srcId="{753B3D40-B651-421C-B54B-7E0CC3C26731}" destId="{453CE858-8672-422E-8661-AC3DD38A50A8}" srcOrd="0" destOrd="0" parTransId="{4F11A093-17C6-4F56-88B9-BAA345C04F38}" sibTransId="{53C028F7-98D1-46AE-A773-83B47E560787}"/>
    <dgm:cxn modelId="{EF0C3C9C-3EF8-4F8B-A14E-F6396407B5E2}" type="presOf" srcId="{A7B03F04-ED8C-48F8-9892-3FEA42AA5C5E}" destId="{DF43637D-8FF0-4433-AD8B-7A6F37C88FAE}" srcOrd="0" destOrd="0" presId="urn:microsoft.com/office/officeart/2005/8/layout/radial4"/>
    <dgm:cxn modelId="{E0E701A1-C8F7-4E34-89BC-C984A5A60650}" srcId="{453CE858-8672-422E-8661-AC3DD38A50A8}" destId="{A7B03F04-ED8C-48F8-9892-3FEA42AA5C5E}" srcOrd="5" destOrd="0" parTransId="{BD40096B-5FC5-4C31-BED7-32357DB42F91}" sibTransId="{6A8A2A4D-6A4F-4001-808E-92C572547EE9}"/>
    <dgm:cxn modelId="{BEF741A4-8271-4AFC-8E73-028133919394}" type="presOf" srcId="{681D1119-DA99-43D0-882B-3DF488D55760}" destId="{00357B53-B6D2-4F83-AE35-3DDF970768F9}" srcOrd="0" destOrd="0" presId="urn:microsoft.com/office/officeart/2005/8/layout/radial4"/>
    <dgm:cxn modelId="{803B60AC-A47D-4232-A56C-58CC42F0476B}" type="presOf" srcId="{A6198800-02FA-42CE-89F8-ACC9FCB22917}" destId="{5D6B393D-41A5-4170-9A89-BC0D8A66C52D}" srcOrd="0" destOrd="0" presId="urn:microsoft.com/office/officeart/2005/8/layout/radial4"/>
    <dgm:cxn modelId="{36546FAD-EF06-4BC4-88FB-61EC26764912}" type="presOf" srcId="{CD41DC94-7062-48A2-ABB6-3E5DAEA4C577}" destId="{15B860A6-807C-4845-A484-3B7EFDF599DE}" srcOrd="0" destOrd="0" presId="urn:microsoft.com/office/officeart/2005/8/layout/radial4"/>
    <dgm:cxn modelId="{1B3A7DC9-41AC-45B5-8DBC-C0E0F6318FE4}" srcId="{453CE858-8672-422E-8661-AC3DD38A50A8}" destId="{A6198800-02FA-42CE-89F8-ACC9FCB22917}" srcOrd="4" destOrd="0" parTransId="{ADEF80E3-62DD-4C32-B7EE-28CC522E9C5C}" sibTransId="{9CD790FA-451D-44D1-BEE5-22393146CB34}"/>
    <dgm:cxn modelId="{52E65BD8-98B1-401F-AB2F-D98B4661FED4}" type="presOf" srcId="{453CE858-8672-422E-8661-AC3DD38A50A8}" destId="{55EF361E-1572-4073-B1C9-C20C015D8AB0}" srcOrd="0" destOrd="0" presId="urn:microsoft.com/office/officeart/2005/8/layout/radial4"/>
    <dgm:cxn modelId="{BD4A74E1-2B30-451B-9B4B-DF510EB26F73}" srcId="{453CE858-8672-422E-8661-AC3DD38A50A8}" destId="{CD41DC94-7062-48A2-ABB6-3E5DAEA4C577}" srcOrd="3" destOrd="0" parTransId="{F578CE80-A74A-42F8-BC89-7BDEB53CBC3D}" sibTransId="{67A33BCF-CB1E-40F8-B4FE-D720333A69A9}"/>
    <dgm:cxn modelId="{96EA9FEE-5717-4B3F-BD1F-6B9DF3D549BB}" srcId="{453CE858-8672-422E-8661-AC3DD38A50A8}" destId="{319BE3B9-F364-4A19-8B11-80A5DA0FF99C}" srcOrd="6" destOrd="0" parTransId="{681D1119-DA99-43D0-882B-3DF488D55760}" sibTransId="{507A6E64-F10D-415A-BD3F-0F0E0BADC5F0}"/>
    <dgm:cxn modelId="{3A7283EA-2DFD-48AC-9CE3-0BADA4AEBCAC}" type="presParOf" srcId="{D959F317-F6EA-4CAC-9EA2-88B2347F5754}" destId="{55EF361E-1572-4073-B1C9-C20C015D8AB0}" srcOrd="0" destOrd="0" presId="urn:microsoft.com/office/officeart/2005/8/layout/radial4"/>
    <dgm:cxn modelId="{50361C8E-9447-49E0-BCF5-403D05C89B90}" type="presParOf" srcId="{D959F317-F6EA-4CAC-9EA2-88B2347F5754}" destId="{34639B57-8F19-46B0-8402-E964B52E5837}" srcOrd="1" destOrd="0" presId="urn:microsoft.com/office/officeart/2005/8/layout/radial4"/>
    <dgm:cxn modelId="{58B68177-96A6-4509-BC9F-3DD1846D759A}" type="presParOf" srcId="{D959F317-F6EA-4CAC-9EA2-88B2347F5754}" destId="{D3ADBA4F-FB1C-4234-B4FA-66BF441D02A0}" srcOrd="2" destOrd="0" presId="urn:microsoft.com/office/officeart/2005/8/layout/radial4"/>
    <dgm:cxn modelId="{42E9163F-B33A-4AF1-9DBE-CB1A34E50B29}" type="presParOf" srcId="{D959F317-F6EA-4CAC-9EA2-88B2347F5754}" destId="{40F52F15-CA50-4143-984F-F7136A160C55}" srcOrd="3" destOrd="0" presId="urn:microsoft.com/office/officeart/2005/8/layout/radial4"/>
    <dgm:cxn modelId="{4DDFC30D-715E-46DA-8AC1-EFE05138DB21}" type="presParOf" srcId="{D959F317-F6EA-4CAC-9EA2-88B2347F5754}" destId="{5DC4A065-59C8-4371-A9B8-B4883B4C4EB8}" srcOrd="4" destOrd="0" presId="urn:microsoft.com/office/officeart/2005/8/layout/radial4"/>
    <dgm:cxn modelId="{E7BE0F00-7A1F-41AA-ACB5-035AB68E6D80}" type="presParOf" srcId="{D959F317-F6EA-4CAC-9EA2-88B2347F5754}" destId="{8F825080-6919-484F-A12F-A98986F6CA96}" srcOrd="5" destOrd="0" presId="urn:microsoft.com/office/officeart/2005/8/layout/radial4"/>
    <dgm:cxn modelId="{734520C5-8252-49A7-955F-30954C8A487D}" type="presParOf" srcId="{D959F317-F6EA-4CAC-9EA2-88B2347F5754}" destId="{BEB2E950-20AE-46E6-8639-C193BA6A2635}" srcOrd="6" destOrd="0" presId="urn:microsoft.com/office/officeart/2005/8/layout/radial4"/>
    <dgm:cxn modelId="{2463006B-96B8-446F-BDCF-93350EFC4049}" type="presParOf" srcId="{D959F317-F6EA-4CAC-9EA2-88B2347F5754}" destId="{560E62DA-150A-4EAC-A9FE-75A8E4080DF2}" srcOrd="7" destOrd="0" presId="urn:microsoft.com/office/officeart/2005/8/layout/radial4"/>
    <dgm:cxn modelId="{8646000F-30DB-401E-A06B-0665D5C2B871}" type="presParOf" srcId="{D959F317-F6EA-4CAC-9EA2-88B2347F5754}" destId="{15B860A6-807C-4845-A484-3B7EFDF599DE}" srcOrd="8" destOrd="0" presId="urn:microsoft.com/office/officeart/2005/8/layout/radial4"/>
    <dgm:cxn modelId="{33CA7312-C4D1-4B35-B167-3BBF443370B2}" type="presParOf" srcId="{D959F317-F6EA-4CAC-9EA2-88B2347F5754}" destId="{BEFA7650-2040-4356-ABD2-50527F52EA51}" srcOrd="9" destOrd="0" presId="urn:microsoft.com/office/officeart/2005/8/layout/radial4"/>
    <dgm:cxn modelId="{420889FD-31BF-4B15-B553-EB1B654030F7}" type="presParOf" srcId="{D959F317-F6EA-4CAC-9EA2-88B2347F5754}" destId="{5D6B393D-41A5-4170-9A89-BC0D8A66C52D}" srcOrd="10" destOrd="0" presId="urn:microsoft.com/office/officeart/2005/8/layout/radial4"/>
    <dgm:cxn modelId="{84FCAD48-2041-45E9-BA2D-DFB3EBE558EF}" type="presParOf" srcId="{D959F317-F6EA-4CAC-9EA2-88B2347F5754}" destId="{A1F3E08D-4CED-4A1E-9164-6BB950545BBE}" srcOrd="11" destOrd="0" presId="urn:microsoft.com/office/officeart/2005/8/layout/radial4"/>
    <dgm:cxn modelId="{DDF9E455-92CD-41BD-8C8F-7F4268C880B4}" type="presParOf" srcId="{D959F317-F6EA-4CAC-9EA2-88B2347F5754}" destId="{DF43637D-8FF0-4433-AD8B-7A6F37C88FAE}" srcOrd="12" destOrd="0" presId="urn:microsoft.com/office/officeart/2005/8/layout/radial4"/>
    <dgm:cxn modelId="{B33825C2-0BBE-4855-BFA8-E33ADC92E8FE}" type="presParOf" srcId="{D959F317-F6EA-4CAC-9EA2-88B2347F5754}" destId="{00357B53-B6D2-4F83-AE35-3DDF970768F9}" srcOrd="13" destOrd="0" presId="urn:microsoft.com/office/officeart/2005/8/layout/radial4"/>
    <dgm:cxn modelId="{A4E93C52-60BB-4066-9F7B-9FD85CAFE53A}" type="presParOf" srcId="{D959F317-F6EA-4CAC-9EA2-88B2347F5754}" destId="{4345E9DE-FB76-4E68-BC5E-9E0FDBB59231}" srcOrd="14" destOrd="0" presId="urn:microsoft.com/office/officeart/2005/8/layout/radial4"/>
    <dgm:cxn modelId="{44469B15-8C57-48E5-80F8-414042856E12}" type="presParOf" srcId="{D959F317-F6EA-4CAC-9EA2-88B2347F5754}" destId="{3912A5E7-706D-4657-BC26-1C97D1421122}" srcOrd="15" destOrd="0" presId="urn:microsoft.com/office/officeart/2005/8/layout/radial4"/>
    <dgm:cxn modelId="{40DA9AAA-23A9-4418-8EA6-6A9913611173}" type="presParOf" srcId="{D959F317-F6EA-4CAC-9EA2-88B2347F5754}" destId="{A95424C9-9AC3-4C46-B202-D46028AC652B}" srcOrd="1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B09B73B-1675-4F05-9C6B-CC431BCDAB60}" type="doc">
      <dgm:prSet loTypeId="urn:microsoft.com/office/officeart/2008/layout/VerticalCurvedList" loCatId="list" qsTypeId="urn:microsoft.com/office/officeart/2005/8/quickstyle/simple5" qsCatId="simple" csTypeId="urn:microsoft.com/office/officeart/2005/8/colors/colorful5" csCatId="colorful" phldr="1"/>
      <dgm:spPr/>
      <dgm:t>
        <a:bodyPr/>
        <a:lstStyle/>
        <a:p>
          <a:endParaRPr lang="en-US"/>
        </a:p>
      </dgm:t>
    </dgm:pt>
    <dgm:pt modelId="{F24CFCEC-3818-420E-B57D-9105C5BF9253}">
      <dgm:prSet/>
      <dgm:spPr>
        <a:solidFill>
          <a:schemeClr val="accent1"/>
        </a:solidFill>
        <a:effectLst/>
        <a:scene3d>
          <a:camera prst="orthographicFront">
            <a:rot lat="0" lon="0" rev="0"/>
          </a:camera>
          <a:lightRig rig="threePt" dir="t">
            <a:rot lat="0" lon="0" rev="1200000"/>
          </a:lightRig>
        </a:scene3d>
        <a:sp3d/>
      </dgm:spPr>
      <dgm:t>
        <a:bodyPr/>
        <a:lstStyle/>
        <a:p>
          <a:r>
            <a:rPr lang="en-US" dirty="0">
              <a:latin typeface="Calibri" panose="020F0502020204030204" pitchFamily="34" charset="0"/>
              <a:cs typeface="Calibri" panose="020F0502020204030204" pitchFamily="34" charset="0"/>
            </a:rPr>
            <a:t>Economic stability</a:t>
          </a:r>
        </a:p>
      </dgm:t>
    </dgm:pt>
    <dgm:pt modelId="{9085A880-3027-4472-A324-D7EBA80EC6CA}" type="parTrans" cxnId="{F0B832A4-2F03-4AAE-9140-0E6A46F1AF38}">
      <dgm:prSet/>
      <dgm:spPr/>
      <dgm:t>
        <a:bodyPr/>
        <a:lstStyle/>
        <a:p>
          <a:endParaRPr lang="en-US">
            <a:latin typeface="Calibri" panose="020F0502020204030204" pitchFamily="34" charset="0"/>
            <a:cs typeface="Calibri" panose="020F0502020204030204" pitchFamily="34" charset="0"/>
          </a:endParaRPr>
        </a:p>
      </dgm:t>
    </dgm:pt>
    <dgm:pt modelId="{A0A9F4F8-5A59-4432-95AF-06A8EFFBD6B5}" type="sibTrans" cxnId="{F0B832A4-2F03-4AAE-9140-0E6A46F1AF38}">
      <dgm:prSet/>
      <dgm:spPr/>
      <dgm:t>
        <a:bodyPr/>
        <a:lstStyle/>
        <a:p>
          <a:endParaRPr lang="en-US">
            <a:latin typeface="Calibri" panose="020F0502020204030204" pitchFamily="34" charset="0"/>
            <a:cs typeface="Calibri" panose="020F0502020204030204" pitchFamily="34" charset="0"/>
          </a:endParaRPr>
        </a:p>
      </dgm:t>
    </dgm:pt>
    <dgm:pt modelId="{7FDAF0D1-BD6F-4FCB-8799-1BB08BFD4302}">
      <dgm:prSet/>
      <dgm:spPr>
        <a:solidFill>
          <a:schemeClr val="accent2"/>
        </a:solidFill>
        <a:effectLst/>
        <a:scene3d>
          <a:camera prst="orthographicFront">
            <a:rot lat="0" lon="0" rev="0"/>
          </a:camera>
          <a:lightRig rig="threePt" dir="t">
            <a:rot lat="0" lon="0" rev="1200000"/>
          </a:lightRig>
        </a:scene3d>
        <a:sp3d/>
      </dgm:spPr>
      <dgm:t>
        <a:bodyPr/>
        <a:lstStyle/>
        <a:p>
          <a:r>
            <a:rPr lang="en-US" dirty="0">
              <a:latin typeface="Calibri" panose="020F0502020204030204" pitchFamily="34" charset="0"/>
              <a:cs typeface="Calibri" panose="020F0502020204030204" pitchFamily="34" charset="0"/>
            </a:rPr>
            <a:t>Education access and quality</a:t>
          </a:r>
        </a:p>
      </dgm:t>
    </dgm:pt>
    <dgm:pt modelId="{19CB6DBA-659D-4A7F-BCC3-721518247DCA}" type="parTrans" cxnId="{2EB5AB7F-D1F9-434F-AAC1-8D18EE498ABA}">
      <dgm:prSet/>
      <dgm:spPr/>
      <dgm:t>
        <a:bodyPr/>
        <a:lstStyle/>
        <a:p>
          <a:endParaRPr lang="en-US">
            <a:latin typeface="Calibri" panose="020F0502020204030204" pitchFamily="34" charset="0"/>
            <a:cs typeface="Calibri" panose="020F0502020204030204" pitchFamily="34" charset="0"/>
          </a:endParaRPr>
        </a:p>
      </dgm:t>
    </dgm:pt>
    <dgm:pt modelId="{607D0500-7F64-417F-8E8C-B911FC897918}" type="sibTrans" cxnId="{2EB5AB7F-D1F9-434F-AAC1-8D18EE498ABA}">
      <dgm:prSet/>
      <dgm:spPr/>
      <dgm:t>
        <a:bodyPr/>
        <a:lstStyle/>
        <a:p>
          <a:endParaRPr lang="en-US">
            <a:latin typeface="Calibri" panose="020F0502020204030204" pitchFamily="34" charset="0"/>
            <a:cs typeface="Calibri" panose="020F0502020204030204" pitchFamily="34" charset="0"/>
          </a:endParaRPr>
        </a:p>
      </dgm:t>
    </dgm:pt>
    <dgm:pt modelId="{035697C4-8A21-4515-A278-6A03019779A7}">
      <dgm:prSet/>
      <dgm:spPr>
        <a:solidFill>
          <a:schemeClr val="accent3"/>
        </a:solidFill>
        <a:effectLst/>
        <a:scene3d>
          <a:camera prst="orthographicFront">
            <a:rot lat="0" lon="0" rev="0"/>
          </a:camera>
          <a:lightRig rig="threePt" dir="t">
            <a:rot lat="0" lon="0" rev="1200000"/>
          </a:lightRig>
        </a:scene3d>
        <a:sp3d/>
      </dgm:spPr>
      <dgm:t>
        <a:bodyPr/>
        <a:lstStyle/>
        <a:p>
          <a:r>
            <a:rPr lang="en-US" dirty="0">
              <a:latin typeface="Calibri" panose="020F0502020204030204" pitchFamily="34" charset="0"/>
              <a:cs typeface="Calibri" panose="020F0502020204030204" pitchFamily="34" charset="0"/>
            </a:rPr>
            <a:t>Healthcare access and quality</a:t>
          </a:r>
        </a:p>
      </dgm:t>
    </dgm:pt>
    <dgm:pt modelId="{A5DAA84A-281D-4EA9-BF51-42383AFEC308}" type="parTrans" cxnId="{2688FD06-D911-48A3-A0C0-620B5D3A4EC4}">
      <dgm:prSet/>
      <dgm:spPr/>
      <dgm:t>
        <a:bodyPr/>
        <a:lstStyle/>
        <a:p>
          <a:endParaRPr lang="en-US">
            <a:latin typeface="Calibri" panose="020F0502020204030204" pitchFamily="34" charset="0"/>
            <a:cs typeface="Calibri" panose="020F0502020204030204" pitchFamily="34" charset="0"/>
          </a:endParaRPr>
        </a:p>
      </dgm:t>
    </dgm:pt>
    <dgm:pt modelId="{6FD86D74-B5C4-47E8-924C-8E803CF235B7}" type="sibTrans" cxnId="{2688FD06-D911-48A3-A0C0-620B5D3A4EC4}">
      <dgm:prSet/>
      <dgm:spPr/>
      <dgm:t>
        <a:bodyPr/>
        <a:lstStyle/>
        <a:p>
          <a:endParaRPr lang="en-US">
            <a:latin typeface="Calibri" panose="020F0502020204030204" pitchFamily="34" charset="0"/>
            <a:cs typeface="Calibri" panose="020F0502020204030204" pitchFamily="34" charset="0"/>
          </a:endParaRPr>
        </a:p>
      </dgm:t>
    </dgm:pt>
    <dgm:pt modelId="{20F8F000-6DFE-4DC0-8F8D-598477E1163E}">
      <dgm:prSet/>
      <dgm:spPr>
        <a:solidFill>
          <a:schemeClr val="accent4"/>
        </a:solidFill>
        <a:effectLst/>
        <a:scene3d>
          <a:camera prst="orthographicFront">
            <a:rot lat="0" lon="0" rev="0"/>
          </a:camera>
          <a:lightRig rig="threePt" dir="t">
            <a:rot lat="0" lon="0" rev="1200000"/>
          </a:lightRig>
        </a:scene3d>
        <a:sp3d/>
      </dgm:spPr>
      <dgm:t>
        <a:bodyPr/>
        <a:lstStyle/>
        <a:p>
          <a:r>
            <a:rPr lang="en-US" dirty="0">
              <a:latin typeface="Calibri" panose="020F0502020204030204" pitchFamily="34" charset="0"/>
              <a:cs typeface="Calibri" panose="020F0502020204030204" pitchFamily="34" charset="0"/>
            </a:rPr>
            <a:t>Neighborhood and built environments</a:t>
          </a:r>
        </a:p>
      </dgm:t>
    </dgm:pt>
    <dgm:pt modelId="{687192C7-1B95-4FB8-A480-6DCF6936EF93}" type="parTrans" cxnId="{96BE0B2E-4738-44DF-92DF-1B0839BF187F}">
      <dgm:prSet/>
      <dgm:spPr/>
      <dgm:t>
        <a:bodyPr/>
        <a:lstStyle/>
        <a:p>
          <a:endParaRPr lang="en-US">
            <a:latin typeface="Calibri" panose="020F0502020204030204" pitchFamily="34" charset="0"/>
            <a:cs typeface="Calibri" panose="020F0502020204030204" pitchFamily="34" charset="0"/>
          </a:endParaRPr>
        </a:p>
      </dgm:t>
    </dgm:pt>
    <dgm:pt modelId="{D033EADA-7469-4719-9681-F98934E4564B}" type="sibTrans" cxnId="{96BE0B2E-4738-44DF-92DF-1B0839BF187F}">
      <dgm:prSet/>
      <dgm:spPr/>
      <dgm:t>
        <a:bodyPr/>
        <a:lstStyle/>
        <a:p>
          <a:endParaRPr lang="en-US">
            <a:latin typeface="Calibri" panose="020F0502020204030204" pitchFamily="34" charset="0"/>
            <a:cs typeface="Calibri" panose="020F0502020204030204" pitchFamily="34" charset="0"/>
          </a:endParaRPr>
        </a:p>
      </dgm:t>
    </dgm:pt>
    <dgm:pt modelId="{BD8972AD-E373-46BE-A5CC-544DEF5E469D}">
      <dgm:prSet/>
      <dgm:spPr>
        <a:solidFill>
          <a:schemeClr val="accent6"/>
        </a:solidFill>
        <a:effectLst/>
        <a:scene3d>
          <a:camera prst="orthographicFront">
            <a:rot lat="0" lon="0" rev="0"/>
          </a:camera>
          <a:lightRig rig="threePt" dir="t">
            <a:rot lat="0" lon="0" rev="1200000"/>
          </a:lightRig>
        </a:scene3d>
        <a:sp3d/>
      </dgm:spPr>
      <dgm:t>
        <a:bodyPr/>
        <a:lstStyle/>
        <a:p>
          <a:r>
            <a:rPr lang="en-US" dirty="0">
              <a:latin typeface="Calibri" panose="020F0502020204030204" pitchFamily="34" charset="0"/>
              <a:cs typeface="Calibri" panose="020F0502020204030204" pitchFamily="34" charset="0"/>
            </a:rPr>
            <a:t>Social and community context	</a:t>
          </a:r>
        </a:p>
      </dgm:t>
    </dgm:pt>
    <dgm:pt modelId="{AAEF550D-9374-4102-9729-E1DBF801DFB6}" type="parTrans" cxnId="{810892B6-A56B-4A8D-8B83-6CC2A401FF0D}">
      <dgm:prSet/>
      <dgm:spPr/>
      <dgm:t>
        <a:bodyPr/>
        <a:lstStyle/>
        <a:p>
          <a:endParaRPr lang="en-US">
            <a:latin typeface="Calibri" panose="020F0502020204030204" pitchFamily="34" charset="0"/>
            <a:cs typeface="Calibri" panose="020F0502020204030204" pitchFamily="34" charset="0"/>
          </a:endParaRPr>
        </a:p>
      </dgm:t>
    </dgm:pt>
    <dgm:pt modelId="{3050D660-EC0A-42F6-A721-5B4FDE4C9EF4}" type="sibTrans" cxnId="{810892B6-A56B-4A8D-8B83-6CC2A401FF0D}">
      <dgm:prSet/>
      <dgm:spPr/>
      <dgm:t>
        <a:bodyPr/>
        <a:lstStyle/>
        <a:p>
          <a:endParaRPr lang="en-US">
            <a:latin typeface="Calibri" panose="020F0502020204030204" pitchFamily="34" charset="0"/>
            <a:cs typeface="Calibri" panose="020F0502020204030204" pitchFamily="34" charset="0"/>
          </a:endParaRPr>
        </a:p>
      </dgm:t>
    </dgm:pt>
    <dgm:pt modelId="{1D425E1C-5B62-4510-B1C8-7BC52445BDF3}" type="pres">
      <dgm:prSet presAssocID="{FB09B73B-1675-4F05-9C6B-CC431BCDAB60}" presName="Name0" presStyleCnt="0">
        <dgm:presLayoutVars>
          <dgm:chMax val="7"/>
          <dgm:chPref val="7"/>
          <dgm:dir/>
        </dgm:presLayoutVars>
      </dgm:prSet>
      <dgm:spPr/>
    </dgm:pt>
    <dgm:pt modelId="{BEE8110D-F4BC-4AE3-8D83-6B1898972F8A}" type="pres">
      <dgm:prSet presAssocID="{FB09B73B-1675-4F05-9C6B-CC431BCDAB60}" presName="Name1" presStyleCnt="0"/>
      <dgm:spPr/>
    </dgm:pt>
    <dgm:pt modelId="{A76E96C0-990D-4888-B5AE-B4EB0F022E1B}" type="pres">
      <dgm:prSet presAssocID="{FB09B73B-1675-4F05-9C6B-CC431BCDAB60}" presName="cycle" presStyleCnt="0"/>
      <dgm:spPr/>
    </dgm:pt>
    <dgm:pt modelId="{1E9AF617-CDBE-407F-95B6-DDDFAAAD35A8}" type="pres">
      <dgm:prSet presAssocID="{FB09B73B-1675-4F05-9C6B-CC431BCDAB60}" presName="srcNode" presStyleLbl="node1" presStyleIdx="0" presStyleCnt="5"/>
      <dgm:spPr/>
    </dgm:pt>
    <dgm:pt modelId="{B562BAC9-62FF-4629-8967-1B249570FA96}" type="pres">
      <dgm:prSet presAssocID="{FB09B73B-1675-4F05-9C6B-CC431BCDAB60}" presName="conn" presStyleLbl="parChTrans1D2" presStyleIdx="0" presStyleCnt="1"/>
      <dgm:spPr/>
    </dgm:pt>
    <dgm:pt modelId="{570C8262-2ECD-4D87-BD4C-A5618B958B3A}" type="pres">
      <dgm:prSet presAssocID="{FB09B73B-1675-4F05-9C6B-CC431BCDAB60}" presName="extraNode" presStyleLbl="node1" presStyleIdx="0" presStyleCnt="5"/>
      <dgm:spPr/>
    </dgm:pt>
    <dgm:pt modelId="{4CEDB48D-1FF0-4418-B716-97574D44CE97}" type="pres">
      <dgm:prSet presAssocID="{FB09B73B-1675-4F05-9C6B-CC431BCDAB60}" presName="dstNode" presStyleLbl="node1" presStyleIdx="0" presStyleCnt="5"/>
      <dgm:spPr/>
    </dgm:pt>
    <dgm:pt modelId="{4D5CF2E1-C019-47C5-B7D2-CF0B0E6DBD9D}" type="pres">
      <dgm:prSet presAssocID="{F24CFCEC-3818-420E-B57D-9105C5BF9253}" presName="text_1" presStyleLbl="node1" presStyleIdx="0" presStyleCnt="5">
        <dgm:presLayoutVars>
          <dgm:bulletEnabled val="1"/>
        </dgm:presLayoutVars>
      </dgm:prSet>
      <dgm:spPr/>
    </dgm:pt>
    <dgm:pt modelId="{631E6ED5-D6F9-4950-8B3D-98AEA1649FEC}" type="pres">
      <dgm:prSet presAssocID="{F24CFCEC-3818-420E-B57D-9105C5BF9253}" presName="accent_1" presStyleCnt="0"/>
      <dgm:spPr/>
    </dgm:pt>
    <dgm:pt modelId="{D2E9663C-977D-430B-8CE9-8B87243E7839}" type="pres">
      <dgm:prSet presAssocID="{F24CFCEC-3818-420E-B57D-9105C5BF9253}" presName="accentRepeatNode" presStyleLbl="solidFgAcc1" presStyleIdx="0" presStyleCnt="5"/>
      <dgm:spPr>
        <a:solidFill>
          <a:schemeClr val="tx1"/>
        </a:solidFill>
        <a:ln>
          <a:solidFill>
            <a:schemeClr val="accent1"/>
          </a:solidFill>
        </a:ln>
        <a:effectLst/>
      </dgm:spPr>
    </dgm:pt>
    <dgm:pt modelId="{8364CFD9-0F20-467E-B5BA-5F8549765B86}" type="pres">
      <dgm:prSet presAssocID="{7FDAF0D1-BD6F-4FCB-8799-1BB08BFD4302}" presName="text_2" presStyleLbl="node1" presStyleIdx="1" presStyleCnt="5">
        <dgm:presLayoutVars>
          <dgm:bulletEnabled val="1"/>
        </dgm:presLayoutVars>
      </dgm:prSet>
      <dgm:spPr/>
    </dgm:pt>
    <dgm:pt modelId="{77AD69FB-A91D-400C-AF3D-5B6C2566F57A}" type="pres">
      <dgm:prSet presAssocID="{7FDAF0D1-BD6F-4FCB-8799-1BB08BFD4302}" presName="accent_2" presStyleCnt="0"/>
      <dgm:spPr/>
    </dgm:pt>
    <dgm:pt modelId="{765A3744-A532-470A-869A-F9DE5BC98AEE}" type="pres">
      <dgm:prSet presAssocID="{7FDAF0D1-BD6F-4FCB-8799-1BB08BFD4302}" presName="accentRepeatNode" presStyleLbl="solidFgAcc1" presStyleIdx="1" presStyleCnt="5"/>
      <dgm:spPr>
        <a:ln>
          <a:solidFill>
            <a:schemeClr val="accent2"/>
          </a:solidFill>
        </a:ln>
        <a:effectLst/>
      </dgm:spPr>
    </dgm:pt>
    <dgm:pt modelId="{7F7F704A-CD65-4C74-92E4-E564DD6639A9}" type="pres">
      <dgm:prSet presAssocID="{035697C4-8A21-4515-A278-6A03019779A7}" presName="text_3" presStyleLbl="node1" presStyleIdx="2" presStyleCnt="5">
        <dgm:presLayoutVars>
          <dgm:bulletEnabled val="1"/>
        </dgm:presLayoutVars>
      </dgm:prSet>
      <dgm:spPr/>
    </dgm:pt>
    <dgm:pt modelId="{91ED9038-D93F-40D8-AA71-7632B2DBD12D}" type="pres">
      <dgm:prSet presAssocID="{035697C4-8A21-4515-A278-6A03019779A7}" presName="accent_3" presStyleCnt="0"/>
      <dgm:spPr/>
    </dgm:pt>
    <dgm:pt modelId="{BF5E0F49-213E-49A0-B199-2A73F25577AB}" type="pres">
      <dgm:prSet presAssocID="{035697C4-8A21-4515-A278-6A03019779A7}" presName="accentRepeatNode" presStyleLbl="solidFgAcc1" presStyleIdx="2" presStyleCnt="5"/>
      <dgm:spPr>
        <a:ln>
          <a:solidFill>
            <a:schemeClr val="accent3"/>
          </a:solidFill>
        </a:ln>
        <a:effectLst/>
      </dgm:spPr>
    </dgm:pt>
    <dgm:pt modelId="{CFF44B50-42C0-40EF-8236-85A679296DFF}" type="pres">
      <dgm:prSet presAssocID="{20F8F000-6DFE-4DC0-8F8D-598477E1163E}" presName="text_4" presStyleLbl="node1" presStyleIdx="3" presStyleCnt="5">
        <dgm:presLayoutVars>
          <dgm:bulletEnabled val="1"/>
        </dgm:presLayoutVars>
      </dgm:prSet>
      <dgm:spPr/>
    </dgm:pt>
    <dgm:pt modelId="{38169868-84C7-4595-83E3-C6F0C1DDDA07}" type="pres">
      <dgm:prSet presAssocID="{20F8F000-6DFE-4DC0-8F8D-598477E1163E}" presName="accent_4" presStyleCnt="0"/>
      <dgm:spPr/>
    </dgm:pt>
    <dgm:pt modelId="{999EB5F5-8DF7-410E-BECF-6BF8C8D96897}" type="pres">
      <dgm:prSet presAssocID="{20F8F000-6DFE-4DC0-8F8D-598477E1163E}" presName="accentRepeatNode" presStyleLbl="solidFgAcc1" presStyleIdx="3" presStyleCnt="5"/>
      <dgm:spPr>
        <a:ln>
          <a:solidFill>
            <a:schemeClr val="accent4"/>
          </a:solidFill>
        </a:ln>
        <a:effectLst/>
      </dgm:spPr>
    </dgm:pt>
    <dgm:pt modelId="{3D5ECC9D-487A-4ADA-B99A-B60170AD954B}" type="pres">
      <dgm:prSet presAssocID="{BD8972AD-E373-46BE-A5CC-544DEF5E469D}" presName="text_5" presStyleLbl="node1" presStyleIdx="4" presStyleCnt="5">
        <dgm:presLayoutVars>
          <dgm:bulletEnabled val="1"/>
        </dgm:presLayoutVars>
      </dgm:prSet>
      <dgm:spPr/>
    </dgm:pt>
    <dgm:pt modelId="{B6D347AA-0FDA-4AAD-B2B3-57BF8E052F54}" type="pres">
      <dgm:prSet presAssocID="{BD8972AD-E373-46BE-A5CC-544DEF5E469D}" presName="accent_5" presStyleCnt="0"/>
      <dgm:spPr/>
    </dgm:pt>
    <dgm:pt modelId="{AE3D2C62-5FE4-4C0D-969E-94435606147A}" type="pres">
      <dgm:prSet presAssocID="{BD8972AD-E373-46BE-A5CC-544DEF5E469D}" presName="accentRepeatNode" presStyleLbl="solidFgAcc1" presStyleIdx="4" presStyleCnt="5"/>
      <dgm:spPr>
        <a:effectLst/>
      </dgm:spPr>
    </dgm:pt>
  </dgm:ptLst>
  <dgm:cxnLst>
    <dgm:cxn modelId="{2688FD06-D911-48A3-A0C0-620B5D3A4EC4}" srcId="{FB09B73B-1675-4F05-9C6B-CC431BCDAB60}" destId="{035697C4-8A21-4515-A278-6A03019779A7}" srcOrd="2" destOrd="0" parTransId="{A5DAA84A-281D-4EA9-BF51-42383AFEC308}" sibTransId="{6FD86D74-B5C4-47E8-924C-8E803CF235B7}"/>
    <dgm:cxn modelId="{BC248608-8959-4FF2-B6FE-A96FB13ED1DA}" type="presOf" srcId="{20F8F000-6DFE-4DC0-8F8D-598477E1163E}" destId="{CFF44B50-42C0-40EF-8236-85A679296DFF}" srcOrd="0" destOrd="0" presId="urn:microsoft.com/office/officeart/2008/layout/VerticalCurvedList"/>
    <dgm:cxn modelId="{96BE0B2E-4738-44DF-92DF-1B0839BF187F}" srcId="{FB09B73B-1675-4F05-9C6B-CC431BCDAB60}" destId="{20F8F000-6DFE-4DC0-8F8D-598477E1163E}" srcOrd="3" destOrd="0" parTransId="{687192C7-1B95-4FB8-A480-6DCF6936EF93}" sibTransId="{D033EADA-7469-4719-9681-F98934E4564B}"/>
    <dgm:cxn modelId="{8749D837-89D7-4ED0-9C89-123E0E536B8C}" type="presOf" srcId="{035697C4-8A21-4515-A278-6A03019779A7}" destId="{7F7F704A-CD65-4C74-92E4-E564DD6639A9}" srcOrd="0" destOrd="0" presId="urn:microsoft.com/office/officeart/2008/layout/VerticalCurvedList"/>
    <dgm:cxn modelId="{9E9E1D74-DEF4-4037-A92F-5FA10376A7E8}" type="presOf" srcId="{A0A9F4F8-5A59-4432-95AF-06A8EFFBD6B5}" destId="{B562BAC9-62FF-4629-8967-1B249570FA96}" srcOrd="0" destOrd="0" presId="urn:microsoft.com/office/officeart/2008/layout/VerticalCurvedList"/>
    <dgm:cxn modelId="{2EB5AB7F-D1F9-434F-AAC1-8D18EE498ABA}" srcId="{FB09B73B-1675-4F05-9C6B-CC431BCDAB60}" destId="{7FDAF0D1-BD6F-4FCB-8799-1BB08BFD4302}" srcOrd="1" destOrd="0" parTransId="{19CB6DBA-659D-4A7F-BCC3-721518247DCA}" sibTransId="{607D0500-7F64-417F-8E8C-B911FC897918}"/>
    <dgm:cxn modelId="{C1138C87-901D-427B-BFA4-974EE942BDD8}" type="presOf" srcId="{FB09B73B-1675-4F05-9C6B-CC431BCDAB60}" destId="{1D425E1C-5B62-4510-B1C8-7BC52445BDF3}" srcOrd="0" destOrd="0" presId="urn:microsoft.com/office/officeart/2008/layout/VerticalCurvedList"/>
    <dgm:cxn modelId="{630A539E-E97C-4048-B57B-DD2CF229225A}" type="presOf" srcId="{7FDAF0D1-BD6F-4FCB-8799-1BB08BFD4302}" destId="{8364CFD9-0F20-467E-B5BA-5F8549765B86}" srcOrd="0" destOrd="0" presId="urn:microsoft.com/office/officeart/2008/layout/VerticalCurvedList"/>
    <dgm:cxn modelId="{F0B832A4-2F03-4AAE-9140-0E6A46F1AF38}" srcId="{FB09B73B-1675-4F05-9C6B-CC431BCDAB60}" destId="{F24CFCEC-3818-420E-B57D-9105C5BF9253}" srcOrd="0" destOrd="0" parTransId="{9085A880-3027-4472-A324-D7EBA80EC6CA}" sibTransId="{A0A9F4F8-5A59-4432-95AF-06A8EFFBD6B5}"/>
    <dgm:cxn modelId="{810892B6-A56B-4A8D-8B83-6CC2A401FF0D}" srcId="{FB09B73B-1675-4F05-9C6B-CC431BCDAB60}" destId="{BD8972AD-E373-46BE-A5CC-544DEF5E469D}" srcOrd="4" destOrd="0" parTransId="{AAEF550D-9374-4102-9729-E1DBF801DFB6}" sibTransId="{3050D660-EC0A-42F6-A721-5B4FDE4C9EF4}"/>
    <dgm:cxn modelId="{1C5FB7BB-04DC-4D1C-AF92-B6EB5FB72898}" type="presOf" srcId="{BD8972AD-E373-46BE-A5CC-544DEF5E469D}" destId="{3D5ECC9D-487A-4ADA-B99A-B60170AD954B}" srcOrd="0" destOrd="0" presId="urn:microsoft.com/office/officeart/2008/layout/VerticalCurvedList"/>
    <dgm:cxn modelId="{232B6DE9-2278-4B82-AA57-2737E75709FE}" type="presOf" srcId="{F24CFCEC-3818-420E-B57D-9105C5BF9253}" destId="{4D5CF2E1-C019-47C5-B7D2-CF0B0E6DBD9D}" srcOrd="0" destOrd="0" presId="urn:microsoft.com/office/officeart/2008/layout/VerticalCurvedList"/>
    <dgm:cxn modelId="{47727B52-519E-4221-BED8-245454B8560A}" type="presParOf" srcId="{1D425E1C-5B62-4510-B1C8-7BC52445BDF3}" destId="{BEE8110D-F4BC-4AE3-8D83-6B1898972F8A}" srcOrd="0" destOrd="0" presId="urn:microsoft.com/office/officeart/2008/layout/VerticalCurvedList"/>
    <dgm:cxn modelId="{2C40E3B5-A50B-4246-B22A-377CAED1A985}" type="presParOf" srcId="{BEE8110D-F4BC-4AE3-8D83-6B1898972F8A}" destId="{A76E96C0-990D-4888-B5AE-B4EB0F022E1B}" srcOrd="0" destOrd="0" presId="urn:microsoft.com/office/officeart/2008/layout/VerticalCurvedList"/>
    <dgm:cxn modelId="{3CD30642-F649-41E2-9359-CFDAED67C319}" type="presParOf" srcId="{A76E96C0-990D-4888-B5AE-B4EB0F022E1B}" destId="{1E9AF617-CDBE-407F-95B6-DDDFAAAD35A8}" srcOrd="0" destOrd="0" presId="urn:microsoft.com/office/officeart/2008/layout/VerticalCurvedList"/>
    <dgm:cxn modelId="{E733C290-4A3E-48BD-8A4A-033C2274397A}" type="presParOf" srcId="{A76E96C0-990D-4888-B5AE-B4EB0F022E1B}" destId="{B562BAC9-62FF-4629-8967-1B249570FA96}" srcOrd="1" destOrd="0" presId="urn:microsoft.com/office/officeart/2008/layout/VerticalCurvedList"/>
    <dgm:cxn modelId="{50999C51-7DF9-4336-AC6E-37EEDA1E2AAB}" type="presParOf" srcId="{A76E96C0-990D-4888-B5AE-B4EB0F022E1B}" destId="{570C8262-2ECD-4D87-BD4C-A5618B958B3A}" srcOrd="2" destOrd="0" presId="urn:microsoft.com/office/officeart/2008/layout/VerticalCurvedList"/>
    <dgm:cxn modelId="{A42F4F1E-E799-4EB9-89EA-839A119D38EC}" type="presParOf" srcId="{A76E96C0-990D-4888-B5AE-B4EB0F022E1B}" destId="{4CEDB48D-1FF0-4418-B716-97574D44CE97}" srcOrd="3" destOrd="0" presId="urn:microsoft.com/office/officeart/2008/layout/VerticalCurvedList"/>
    <dgm:cxn modelId="{9BDA1931-A6B1-4915-8CB1-DCADBC5A9013}" type="presParOf" srcId="{BEE8110D-F4BC-4AE3-8D83-6B1898972F8A}" destId="{4D5CF2E1-C019-47C5-B7D2-CF0B0E6DBD9D}" srcOrd="1" destOrd="0" presId="urn:microsoft.com/office/officeart/2008/layout/VerticalCurvedList"/>
    <dgm:cxn modelId="{C2099B24-D3F4-441C-B4B8-F8EA26CBBCC4}" type="presParOf" srcId="{BEE8110D-F4BC-4AE3-8D83-6B1898972F8A}" destId="{631E6ED5-D6F9-4950-8B3D-98AEA1649FEC}" srcOrd="2" destOrd="0" presId="urn:microsoft.com/office/officeart/2008/layout/VerticalCurvedList"/>
    <dgm:cxn modelId="{0E294401-14BA-4F89-BDE6-45A200C87CE6}" type="presParOf" srcId="{631E6ED5-D6F9-4950-8B3D-98AEA1649FEC}" destId="{D2E9663C-977D-430B-8CE9-8B87243E7839}" srcOrd="0" destOrd="0" presId="urn:microsoft.com/office/officeart/2008/layout/VerticalCurvedList"/>
    <dgm:cxn modelId="{541D47EE-74F3-44C3-BE87-36ED23787BCD}" type="presParOf" srcId="{BEE8110D-F4BC-4AE3-8D83-6B1898972F8A}" destId="{8364CFD9-0F20-467E-B5BA-5F8549765B86}" srcOrd="3" destOrd="0" presId="urn:microsoft.com/office/officeart/2008/layout/VerticalCurvedList"/>
    <dgm:cxn modelId="{23163D6A-C8BC-4E73-BDEA-05C39FBB3399}" type="presParOf" srcId="{BEE8110D-F4BC-4AE3-8D83-6B1898972F8A}" destId="{77AD69FB-A91D-400C-AF3D-5B6C2566F57A}" srcOrd="4" destOrd="0" presId="urn:microsoft.com/office/officeart/2008/layout/VerticalCurvedList"/>
    <dgm:cxn modelId="{BC6CEBFE-B6F6-49D5-A4D4-50B3720AAE47}" type="presParOf" srcId="{77AD69FB-A91D-400C-AF3D-5B6C2566F57A}" destId="{765A3744-A532-470A-869A-F9DE5BC98AEE}" srcOrd="0" destOrd="0" presId="urn:microsoft.com/office/officeart/2008/layout/VerticalCurvedList"/>
    <dgm:cxn modelId="{78385D46-BFAE-4E1A-AA11-7AD2EB2F097A}" type="presParOf" srcId="{BEE8110D-F4BC-4AE3-8D83-6B1898972F8A}" destId="{7F7F704A-CD65-4C74-92E4-E564DD6639A9}" srcOrd="5" destOrd="0" presId="urn:microsoft.com/office/officeart/2008/layout/VerticalCurvedList"/>
    <dgm:cxn modelId="{E49385DF-8801-4E93-9AB4-67B046D0D08D}" type="presParOf" srcId="{BEE8110D-F4BC-4AE3-8D83-6B1898972F8A}" destId="{91ED9038-D93F-40D8-AA71-7632B2DBD12D}" srcOrd="6" destOrd="0" presId="urn:microsoft.com/office/officeart/2008/layout/VerticalCurvedList"/>
    <dgm:cxn modelId="{1917F7BC-5867-4AF7-9732-ABA5F61A8830}" type="presParOf" srcId="{91ED9038-D93F-40D8-AA71-7632B2DBD12D}" destId="{BF5E0F49-213E-49A0-B199-2A73F25577AB}" srcOrd="0" destOrd="0" presId="urn:microsoft.com/office/officeart/2008/layout/VerticalCurvedList"/>
    <dgm:cxn modelId="{3DB074CC-4FC0-4424-A79A-CE596A1471A4}" type="presParOf" srcId="{BEE8110D-F4BC-4AE3-8D83-6B1898972F8A}" destId="{CFF44B50-42C0-40EF-8236-85A679296DFF}" srcOrd="7" destOrd="0" presId="urn:microsoft.com/office/officeart/2008/layout/VerticalCurvedList"/>
    <dgm:cxn modelId="{D8CBCD6D-6F85-49EC-8663-0D29EB3E3AD3}" type="presParOf" srcId="{BEE8110D-F4BC-4AE3-8D83-6B1898972F8A}" destId="{38169868-84C7-4595-83E3-C6F0C1DDDA07}" srcOrd="8" destOrd="0" presId="urn:microsoft.com/office/officeart/2008/layout/VerticalCurvedList"/>
    <dgm:cxn modelId="{82AB2A2B-0AD9-456F-BADA-1A983A48F510}" type="presParOf" srcId="{38169868-84C7-4595-83E3-C6F0C1DDDA07}" destId="{999EB5F5-8DF7-410E-BECF-6BF8C8D96897}" srcOrd="0" destOrd="0" presId="urn:microsoft.com/office/officeart/2008/layout/VerticalCurvedList"/>
    <dgm:cxn modelId="{F625CA08-0F64-4A18-8DBF-C190098D8308}" type="presParOf" srcId="{BEE8110D-F4BC-4AE3-8D83-6B1898972F8A}" destId="{3D5ECC9D-487A-4ADA-B99A-B60170AD954B}" srcOrd="9" destOrd="0" presId="urn:microsoft.com/office/officeart/2008/layout/VerticalCurvedList"/>
    <dgm:cxn modelId="{79FC373D-EC13-45E3-BA7D-FE083E92048C}" type="presParOf" srcId="{BEE8110D-F4BC-4AE3-8D83-6B1898972F8A}" destId="{B6D347AA-0FDA-4AAD-B2B3-57BF8E052F54}" srcOrd="10" destOrd="0" presId="urn:microsoft.com/office/officeart/2008/layout/VerticalCurvedList"/>
    <dgm:cxn modelId="{276FD567-9A12-41E0-8CDC-FDE5A9369A6D}" type="presParOf" srcId="{B6D347AA-0FDA-4AAD-B2B3-57BF8E052F54}" destId="{AE3D2C62-5FE4-4C0D-969E-94435606147A}" srcOrd="0" destOrd="0" presId="urn:microsoft.com/office/officeart/2008/layout/VerticalCurvedList"/>
  </dgm:cxnLst>
  <dgm:bg>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2BFAF5B-DE68-4988-93CE-8151B3F2C218}" type="doc">
      <dgm:prSet loTypeId="urn:microsoft.com/office/officeart/2005/8/layout/hList7#1" loCatId="process" qsTypeId="urn:microsoft.com/office/officeart/2005/8/quickstyle/simple1" qsCatId="simple" csTypeId="urn:microsoft.com/office/officeart/2005/8/colors/accent1_2" csCatId="accent1" phldr="1"/>
      <dgm:spPr/>
      <dgm:t>
        <a:bodyPr/>
        <a:lstStyle/>
        <a:p>
          <a:endParaRPr lang="en-US"/>
        </a:p>
      </dgm:t>
    </dgm:pt>
    <dgm:pt modelId="{B63FEB27-0182-4FC3-BD99-0F3F65F3A597}">
      <dgm:prSet phldrT="[Text]" custT="1"/>
      <dgm:spPr>
        <a:solidFill>
          <a:schemeClr val="accent1"/>
        </a:solidFill>
      </dgm:spPr>
      <dgm:t>
        <a:bodyPr/>
        <a:lstStyle/>
        <a:p>
          <a:pPr algn="ctr">
            <a:buNone/>
          </a:pPr>
          <a:r>
            <a:rPr lang="en-US" sz="2400" b="1" dirty="0">
              <a:latin typeface="Calibri" panose="020F0502020204030204" pitchFamily="34" charset="0"/>
              <a:cs typeface="Calibri" panose="020F0502020204030204" pitchFamily="34" charset="0"/>
            </a:rPr>
            <a:t>Dietary Therapy</a:t>
          </a:r>
        </a:p>
      </dgm:t>
    </dgm:pt>
    <dgm:pt modelId="{57FE5123-5B93-46B8-9C65-2BF0FB605F9E}" type="parTrans" cxnId="{639D3C62-62EC-4B0E-A2AB-BB3061ADFE53}">
      <dgm:prSet/>
      <dgm:spPr/>
      <dgm:t>
        <a:bodyPr/>
        <a:lstStyle/>
        <a:p>
          <a:endParaRPr lang="en-US"/>
        </a:p>
      </dgm:t>
    </dgm:pt>
    <dgm:pt modelId="{63F7C719-90A6-4334-A267-9AF1F6A56EA8}" type="sibTrans" cxnId="{639D3C62-62EC-4B0E-A2AB-BB3061ADFE53}">
      <dgm:prSet/>
      <dgm:spPr/>
      <dgm:t>
        <a:bodyPr/>
        <a:lstStyle/>
        <a:p>
          <a:endParaRPr lang="en-US"/>
        </a:p>
      </dgm:t>
    </dgm:pt>
    <dgm:pt modelId="{BC58BB29-B432-43E3-A0A1-F4C3ACB4D357}">
      <dgm:prSet phldrT="[Text]" custT="1"/>
      <dgm:spPr>
        <a:solidFill>
          <a:schemeClr val="accent1"/>
        </a:solidFill>
      </dgm:spPr>
      <dgm:t>
        <a:bodyPr/>
        <a:lstStyle/>
        <a:p>
          <a:pPr algn="l">
            <a:buFont typeface="Wingdings" panose="05000000000000000000" pitchFamily="2" charset="2"/>
            <a:buChar char="§"/>
          </a:pPr>
          <a:r>
            <a:rPr lang="en-US" sz="2000" dirty="0">
              <a:latin typeface="Calibri" panose="020F0502020204030204" pitchFamily="34" charset="0"/>
              <a:cs typeface="Calibri" panose="020F0502020204030204" pitchFamily="34" charset="0"/>
            </a:rPr>
            <a:t>Individualized</a:t>
          </a:r>
        </a:p>
      </dgm:t>
    </dgm:pt>
    <dgm:pt modelId="{8E81694B-D1F6-40A4-9C39-F15F5B3827B4}" type="parTrans" cxnId="{38BE470E-3E84-4727-B432-669CC91BEBC5}">
      <dgm:prSet/>
      <dgm:spPr/>
      <dgm:t>
        <a:bodyPr/>
        <a:lstStyle/>
        <a:p>
          <a:endParaRPr lang="en-US"/>
        </a:p>
      </dgm:t>
    </dgm:pt>
    <dgm:pt modelId="{CF5ABC42-A82C-4FC9-AF95-464EE992523E}" type="sibTrans" cxnId="{38BE470E-3E84-4727-B432-669CC91BEBC5}">
      <dgm:prSet/>
      <dgm:spPr/>
      <dgm:t>
        <a:bodyPr/>
        <a:lstStyle/>
        <a:p>
          <a:endParaRPr lang="en-US"/>
        </a:p>
      </dgm:t>
    </dgm:pt>
    <dgm:pt modelId="{21DA53E8-DF2B-471E-9451-C4683467E38D}">
      <dgm:prSet phldrT="[Text]" custT="1"/>
      <dgm:spPr/>
      <dgm:t>
        <a:bodyPr/>
        <a:lstStyle/>
        <a:p>
          <a:pPr algn="ctr">
            <a:buNone/>
          </a:pPr>
          <a:r>
            <a:rPr lang="en-US" sz="2400" b="1" dirty="0">
              <a:latin typeface="Calibri" panose="020F0502020204030204" pitchFamily="34" charset="0"/>
              <a:cs typeface="Calibri" panose="020F0502020204030204" pitchFamily="34" charset="0"/>
            </a:rPr>
            <a:t>Increase Physical Activity</a:t>
          </a:r>
        </a:p>
      </dgm:t>
    </dgm:pt>
    <dgm:pt modelId="{F25D3C66-2B65-43A1-A029-9CC43AED383B}" type="parTrans" cxnId="{03CB4127-B7E2-4423-BADC-B1A07E46BC53}">
      <dgm:prSet/>
      <dgm:spPr/>
      <dgm:t>
        <a:bodyPr/>
        <a:lstStyle/>
        <a:p>
          <a:endParaRPr lang="en-US"/>
        </a:p>
      </dgm:t>
    </dgm:pt>
    <dgm:pt modelId="{1B978A95-AE03-46B6-8287-A2B8C941CBDA}" type="sibTrans" cxnId="{03CB4127-B7E2-4423-BADC-B1A07E46BC53}">
      <dgm:prSet/>
      <dgm:spPr/>
      <dgm:t>
        <a:bodyPr/>
        <a:lstStyle/>
        <a:p>
          <a:endParaRPr lang="en-US"/>
        </a:p>
      </dgm:t>
    </dgm:pt>
    <dgm:pt modelId="{DD38FD0F-BBD6-4436-9F0C-E0EDBBBAF97F}">
      <dgm:prSet phldrT="[Text]" custT="1"/>
      <dgm:spPr/>
      <dgm:t>
        <a:bodyPr/>
        <a:lstStyle/>
        <a:p>
          <a:pPr algn="ctr">
            <a:buNone/>
          </a:pPr>
          <a:r>
            <a:rPr lang="en-US" sz="2400" b="1" dirty="0">
              <a:latin typeface="Calibri" panose="020F0502020204030204" pitchFamily="34" charset="0"/>
              <a:cs typeface="Calibri" panose="020F0502020204030204" pitchFamily="34" charset="0"/>
            </a:rPr>
            <a:t>Behavioral Therapy</a:t>
          </a:r>
        </a:p>
      </dgm:t>
    </dgm:pt>
    <dgm:pt modelId="{9AD9CA7C-AC54-4643-871A-7C57B41DCF29}" type="parTrans" cxnId="{E6E8E7AE-FC45-492D-942C-1D1730CF7605}">
      <dgm:prSet/>
      <dgm:spPr/>
      <dgm:t>
        <a:bodyPr/>
        <a:lstStyle/>
        <a:p>
          <a:endParaRPr lang="en-US"/>
        </a:p>
      </dgm:t>
    </dgm:pt>
    <dgm:pt modelId="{B2F1590F-7064-4DB7-A7EB-5255AA3F50B2}" type="sibTrans" cxnId="{E6E8E7AE-FC45-492D-942C-1D1730CF7605}">
      <dgm:prSet/>
      <dgm:spPr/>
      <dgm:t>
        <a:bodyPr/>
        <a:lstStyle/>
        <a:p>
          <a:endParaRPr lang="en-US"/>
        </a:p>
      </dgm:t>
    </dgm:pt>
    <dgm:pt modelId="{D3AAAA49-C54B-498C-9343-16CFD101C760}">
      <dgm:prSet phldrT="[Text]" custT="1"/>
      <dgm:spPr/>
      <dgm:t>
        <a:bodyPr/>
        <a:lstStyle/>
        <a:p>
          <a:pPr algn="l">
            <a:buFont typeface="Wingdings" panose="05000000000000000000" pitchFamily="2" charset="2"/>
            <a:buChar char="§"/>
          </a:pPr>
          <a:r>
            <a:rPr lang="en-US" sz="2000" dirty="0">
              <a:latin typeface="Calibri" panose="020F0502020204030204" pitchFamily="34" charset="0"/>
              <a:cs typeface="Calibri" panose="020F0502020204030204" pitchFamily="34" charset="0"/>
            </a:rPr>
            <a:t>Self-monitoring (food, exercise, weight)</a:t>
          </a:r>
        </a:p>
      </dgm:t>
    </dgm:pt>
    <dgm:pt modelId="{292D1CE0-DFD2-46BD-A4BB-F1408E8A6648}" type="parTrans" cxnId="{F04B47CB-856E-469D-B06B-AD16C6D0B716}">
      <dgm:prSet/>
      <dgm:spPr/>
      <dgm:t>
        <a:bodyPr/>
        <a:lstStyle/>
        <a:p>
          <a:endParaRPr lang="en-US"/>
        </a:p>
      </dgm:t>
    </dgm:pt>
    <dgm:pt modelId="{6CA1A9A1-8715-4586-A20D-DBE8BD871976}" type="sibTrans" cxnId="{F04B47CB-856E-469D-B06B-AD16C6D0B716}">
      <dgm:prSet/>
      <dgm:spPr/>
      <dgm:t>
        <a:bodyPr/>
        <a:lstStyle/>
        <a:p>
          <a:endParaRPr lang="en-US"/>
        </a:p>
      </dgm:t>
    </dgm:pt>
    <dgm:pt modelId="{32BC3631-7A54-4873-82CE-3A618923DC6D}">
      <dgm:prSet phldrT="[Text]" custT="1"/>
      <dgm:spPr/>
      <dgm:t>
        <a:bodyPr/>
        <a:lstStyle/>
        <a:p>
          <a:pPr algn="l">
            <a:buFont typeface="Wingdings" panose="05000000000000000000" pitchFamily="2" charset="2"/>
            <a:buChar char="§"/>
          </a:pPr>
          <a:r>
            <a:rPr lang="en-US" sz="2000" dirty="0">
              <a:latin typeface="Calibri" panose="020F0502020204030204" pitchFamily="34" charset="0"/>
              <a:cs typeface="Calibri" panose="020F0502020204030204" pitchFamily="34" charset="0"/>
            </a:rPr>
            <a:t>Aerobic physical activity progressing to &gt;150 min/ wk on 3-5 separate days</a:t>
          </a:r>
        </a:p>
      </dgm:t>
    </dgm:pt>
    <dgm:pt modelId="{C7D1B4D7-F5B4-4013-A5D6-E1B9A6D68ACC}" type="sibTrans" cxnId="{93314861-3B1A-437A-B09F-B7BF5E0B8907}">
      <dgm:prSet/>
      <dgm:spPr/>
      <dgm:t>
        <a:bodyPr/>
        <a:lstStyle/>
        <a:p>
          <a:endParaRPr lang="en-US"/>
        </a:p>
      </dgm:t>
    </dgm:pt>
    <dgm:pt modelId="{A8B0E106-C809-4152-AC44-E4F46E660E47}" type="parTrans" cxnId="{93314861-3B1A-437A-B09F-B7BF5E0B8907}">
      <dgm:prSet/>
      <dgm:spPr/>
      <dgm:t>
        <a:bodyPr/>
        <a:lstStyle/>
        <a:p>
          <a:endParaRPr lang="en-US"/>
        </a:p>
      </dgm:t>
    </dgm:pt>
    <dgm:pt modelId="{CBEC08F3-AA96-44AF-B6EC-AC905C0DBC4C}">
      <dgm:prSet phldrT="[Text]" custT="1"/>
      <dgm:spPr>
        <a:solidFill>
          <a:schemeClr val="accent1"/>
        </a:solidFill>
      </dgm:spPr>
      <dgm:t>
        <a:bodyPr/>
        <a:lstStyle/>
        <a:p>
          <a:pPr algn="l">
            <a:buFont typeface="Wingdings" panose="05000000000000000000" pitchFamily="2" charset="2"/>
            <a:buChar char="§"/>
          </a:pPr>
          <a:r>
            <a:rPr lang="en-US" sz="2000" dirty="0">
              <a:latin typeface="Calibri" panose="020F0502020204030204" pitchFamily="34" charset="0"/>
              <a:cs typeface="Calibri" panose="020F0502020204030204" pitchFamily="34" charset="0"/>
            </a:rPr>
            <a:t>Reduced-calorie healthy meal plan (500-750 kcal daily deficit)</a:t>
          </a:r>
        </a:p>
      </dgm:t>
    </dgm:pt>
    <dgm:pt modelId="{CE67FFA6-E530-497D-A4AA-7EFCCE18E4A6}" type="parTrans" cxnId="{1D1C7FE9-56BE-4309-80B5-2A1E82853C06}">
      <dgm:prSet/>
      <dgm:spPr/>
      <dgm:t>
        <a:bodyPr/>
        <a:lstStyle/>
        <a:p>
          <a:endParaRPr lang="en-US"/>
        </a:p>
      </dgm:t>
    </dgm:pt>
    <dgm:pt modelId="{B3A6D046-08BD-4796-984F-4D0E32CF9E4A}" type="sibTrans" cxnId="{1D1C7FE9-56BE-4309-80B5-2A1E82853C06}">
      <dgm:prSet/>
      <dgm:spPr/>
      <dgm:t>
        <a:bodyPr/>
        <a:lstStyle/>
        <a:p>
          <a:endParaRPr lang="en-US"/>
        </a:p>
      </dgm:t>
    </dgm:pt>
    <dgm:pt modelId="{32225567-5EFF-4ECD-9685-4DBEE4A7180D}">
      <dgm:prSet phldrT="[Text]" custT="1"/>
      <dgm:spPr>
        <a:solidFill>
          <a:schemeClr val="accent1"/>
        </a:solidFill>
      </dgm:spPr>
      <dgm:t>
        <a:bodyPr/>
        <a:lstStyle/>
        <a:p>
          <a:pPr algn="l">
            <a:buFont typeface="Wingdings" panose="05000000000000000000" pitchFamily="2" charset="2"/>
            <a:buChar char="§"/>
          </a:pPr>
          <a:r>
            <a:rPr lang="en-US" sz="2000" dirty="0">
              <a:latin typeface="Calibri" panose="020F0502020204030204" pitchFamily="34" charset="0"/>
              <a:cs typeface="Calibri" panose="020F0502020204030204" pitchFamily="34" charset="0"/>
            </a:rPr>
            <a:t>Meal plan options: Mediterranean, DASH, </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low carb, low fat, etc</a:t>
          </a:r>
        </a:p>
      </dgm:t>
    </dgm:pt>
    <dgm:pt modelId="{4C9FDECF-0903-479B-80D6-71E4D2271950}" type="parTrans" cxnId="{A061C9FC-FE98-483C-AA8C-10E59D7107A1}">
      <dgm:prSet/>
      <dgm:spPr/>
      <dgm:t>
        <a:bodyPr/>
        <a:lstStyle/>
        <a:p>
          <a:endParaRPr lang="en-US"/>
        </a:p>
      </dgm:t>
    </dgm:pt>
    <dgm:pt modelId="{09AC443C-1B1F-4CE6-A319-A52AD5B5DAAE}" type="sibTrans" cxnId="{A061C9FC-FE98-483C-AA8C-10E59D7107A1}">
      <dgm:prSet/>
      <dgm:spPr/>
      <dgm:t>
        <a:bodyPr/>
        <a:lstStyle/>
        <a:p>
          <a:endParaRPr lang="en-US"/>
        </a:p>
      </dgm:t>
    </dgm:pt>
    <dgm:pt modelId="{915E5D48-B83E-4782-8146-95BE372BFB5A}">
      <dgm:prSet phldrT="[Text]" custT="1"/>
      <dgm:spPr/>
      <dgm:t>
        <a:bodyPr/>
        <a:lstStyle/>
        <a:p>
          <a:pPr algn="l">
            <a:buFont typeface="Wingdings" panose="05000000000000000000" pitchFamily="2" charset="2"/>
            <a:buChar char="§"/>
          </a:pPr>
          <a:r>
            <a:rPr lang="en-US" sz="2000" dirty="0">
              <a:latin typeface="Calibri" panose="020F0502020204030204" pitchFamily="34" charset="0"/>
              <a:cs typeface="Calibri" panose="020F0502020204030204" pitchFamily="34" charset="0"/>
            </a:rPr>
            <a:t>Resistance exercise: </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2-3 times/wk</a:t>
          </a:r>
        </a:p>
      </dgm:t>
    </dgm:pt>
    <dgm:pt modelId="{9DD26EA6-919E-4FB3-A453-117867DA1696}" type="parTrans" cxnId="{D55381EF-F2BE-4BB2-9CB2-ADEF5C4F12F9}">
      <dgm:prSet/>
      <dgm:spPr/>
      <dgm:t>
        <a:bodyPr/>
        <a:lstStyle/>
        <a:p>
          <a:endParaRPr lang="en-US"/>
        </a:p>
      </dgm:t>
    </dgm:pt>
    <dgm:pt modelId="{59D1FA91-E3F1-434A-ACD3-04B8C5C4629C}" type="sibTrans" cxnId="{D55381EF-F2BE-4BB2-9CB2-ADEF5C4F12F9}">
      <dgm:prSet/>
      <dgm:spPr/>
      <dgm:t>
        <a:bodyPr/>
        <a:lstStyle/>
        <a:p>
          <a:endParaRPr lang="en-US"/>
        </a:p>
      </dgm:t>
    </dgm:pt>
    <dgm:pt modelId="{A1494EDA-B310-420F-B23D-CC919D6C3CF9}">
      <dgm:prSet phldrT="[Text]" custT="1"/>
      <dgm:spPr/>
      <dgm:t>
        <a:bodyPr/>
        <a:lstStyle/>
        <a:p>
          <a:pPr algn="l">
            <a:buFont typeface="Wingdings" panose="05000000000000000000" pitchFamily="2" charset="2"/>
            <a:buChar char="§"/>
          </a:pPr>
          <a:r>
            <a:rPr lang="en-US" sz="2000" dirty="0">
              <a:latin typeface="Calibri" panose="020F0502020204030204" pitchFamily="34" charset="0"/>
              <a:cs typeface="Calibri" panose="020F0502020204030204" pitchFamily="34" charset="0"/>
            </a:rPr>
            <a:t>Goal setting</a:t>
          </a:r>
        </a:p>
      </dgm:t>
    </dgm:pt>
    <dgm:pt modelId="{C81C98D0-09AE-47AA-821B-FFBF7CED1FC5}" type="parTrans" cxnId="{5E38B2CB-1F28-496C-B324-692EC657385F}">
      <dgm:prSet/>
      <dgm:spPr/>
      <dgm:t>
        <a:bodyPr/>
        <a:lstStyle/>
        <a:p>
          <a:endParaRPr lang="en-US"/>
        </a:p>
      </dgm:t>
    </dgm:pt>
    <dgm:pt modelId="{EBA1AAEF-D055-4D37-9E4F-B0B7961F3C5F}" type="sibTrans" cxnId="{5E38B2CB-1F28-496C-B324-692EC657385F}">
      <dgm:prSet/>
      <dgm:spPr/>
      <dgm:t>
        <a:bodyPr/>
        <a:lstStyle/>
        <a:p>
          <a:endParaRPr lang="en-US"/>
        </a:p>
      </dgm:t>
    </dgm:pt>
    <dgm:pt modelId="{51350218-A919-4A97-9E04-1F8B6A8407BA}">
      <dgm:prSet phldrT="[Text]" custT="1"/>
      <dgm:spPr/>
      <dgm:t>
        <a:bodyPr/>
        <a:lstStyle/>
        <a:p>
          <a:pPr algn="l">
            <a:buFont typeface="Wingdings" panose="05000000000000000000" pitchFamily="2" charset="2"/>
            <a:buChar char="§"/>
          </a:pPr>
          <a:r>
            <a:rPr lang="en-US" sz="2000" dirty="0">
              <a:latin typeface="Calibri" panose="020F0502020204030204" pitchFamily="34" charset="0"/>
              <a:cs typeface="Calibri" panose="020F0502020204030204" pitchFamily="34" charset="0"/>
            </a:rPr>
            <a:t>Education</a:t>
          </a:r>
        </a:p>
      </dgm:t>
    </dgm:pt>
    <dgm:pt modelId="{1C48705A-528F-4686-9026-271DC3C731B4}" type="parTrans" cxnId="{43369CE1-F426-495A-AA9F-6931C6F3098C}">
      <dgm:prSet/>
      <dgm:spPr/>
      <dgm:t>
        <a:bodyPr/>
        <a:lstStyle/>
        <a:p>
          <a:endParaRPr lang="en-US"/>
        </a:p>
      </dgm:t>
    </dgm:pt>
    <dgm:pt modelId="{6E2C1B37-D872-48C6-A2D8-5F9AE47694C9}" type="sibTrans" cxnId="{43369CE1-F426-495A-AA9F-6931C6F3098C}">
      <dgm:prSet/>
      <dgm:spPr/>
      <dgm:t>
        <a:bodyPr/>
        <a:lstStyle/>
        <a:p>
          <a:endParaRPr lang="en-US"/>
        </a:p>
      </dgm:t>
    </dgm:pt>
    <dgm:pt modelId="{E3BDF9A6-7C32-4294-9A30-812BC25E27DF}">
      <dgm:prSet phldrT="[Text]" custT="1"/>
      <dgm:spPr/>
      <dgm:t>
        <a:bodyPr/>
        <a:lstStyle/>
        <a:p>
          <a:pPr algn="l">
            <a:buFont typeface="Wingdings" panose="05000000000000000000" pitchFamily="2" charset="2"/>
            <a:buChar char="§"/>
          </a:pPr>
          <a:r>
            <a:rPr lang="en-US" sz="2000" dirty="0">
              <a:latin typeface="Calibri" panose="020F0502020204030204" pitchFamily="34" charset="0"/>
              <a:cs typeface="Calibri" panose="020F0502020204030204" pitchFamily="34" charset="0"/>
            </a:rPr>
            <a:t>Stimulus control</a:t>
          </a:r>
        </a:p>
      </dgm:t>
    </dgm:pt>
    <dgm:pt modelId="{F323968E-F467-400B-80BB-7EDABB8B8FAF}" type="parTrans" cxnId="{8B3D793F-6792-4219-8E16-1901ED92A1CA}">
      <dgm:prSet/>
      <dgm:spPr/>
      <dgm:t>
        <a:bodyPr/>
        <a:lstStyle/>
        <a:p>
          <a:endParaRPr lang="en-US"/>
        </a:p>
      </dgm:t>
    </dgm:pt>
    <dgm:pt modelId="{43AF70CE-7F20-4953-8E52-9FFF8F0DCA7E}" type="sibTrans" cxnId="{8B3D793F-6792-4219-8E16-1901ED92A1CA}">
      <dgm:prSet/>
      <dgm:spPr/>
      <dgm:t>
        <a:bodyPr/>
        <a:lstStyle/>
        <a:p>
          <a:endParaRPr lang="en-US"/>
        </a:p>
      </dgm:t>
    </dgm:pt>
    <dgm:pt modelId="{700F4BC9-1791-48E7-8B07-6E863153CD5B}">
      <dgm:prSet phldrT="[Text]" custT="1"/>
      <dgm:spPr/>
      <dgm:t>
        <a:bodyPr/>
        <a:lstStyle/>
        <a:p>
          <a:pPr algn="l">
            <a:buFont typeface="Wingdings" panose="05000000000000000000" pitchFamily="2" charset="2"/>
            <a:buChar char="§"/>
          </a:pPr>
          <a:r>
            <a:rPr lang="en-US" sz="2000" dirty="0">
              <a:latin typeface="Calibri" panose="020F0502020204030204" pitchFamily="34" charset="0"/>
              <a:cs typeface="Calibri" panose="020F0502020204030204" pitchFamily="34" charset="0"/>
            </a:rPr>
            <a:t>Stress reduction</a:t>
          </a:r>
        </a:p>
      </dgm:t>
    </dgm:pt>
    <dgm:pt modelId="{D0D41622-BA57-4DC8-986C-5866FE7384EB}" type="parTrans" cxnId="{AAFB9CD0-7F6D-40D5-ADFD-86959FF8C43E}">
      <dgm:prSet/>
      <dgm:spPr/>
      <dgm:t>
        <a:bodyPr/>
        <a:lstStyle/>
        <a:p>
          <a:endParaRPr lang="en-US"/>
        </a:p>
      </dgm:t>
    </dgm:pt>
    <dgm:pt modelId="{BE10F378-71A8-48B1-9886-F00B3E81D50C}" type="sibTrans" cxnId="{AAFB9CD0-7F6D-40D5-ADFD-86959FF8C43E}">
      <dgm:prSet/>
      <dgm:spPr/>
      <dgm:t>
        <a:bodyPr/>
        <a:lstStyle/>
        <a:p>
          <a:endParaRPr lang="en-US"/>
        </a:p>
      </dgm:t>
    </dgm:pt>
    <dgm:pt modelId="{1F31D173-C1B4-4DE2-96CA-05BA501622D6}" type="pres">
      <dgm:prSet presAssocID="{02BFAF5B-DE68-4988-93CE-8151B3F2C218}" presName="Name0" presStyleCnt="0">
        <dgm:presLayoutVars>
          <dgm:dir/>
          <dgm:resizeHandles val="exact"/>
        </dgm:presLayoutVars>
      </dgm:prSet>
      <dgm:spPr/>
    </dgm:pt>
    <dgm:pt modelId="{68C5739F-D62C-4C43-869A-9CFBC238FE08}" type="pres">
      <dgm:prSet presAssocID="{02BFAF5B-DE68-4988-93CE-8151B3F2C218}" presName="fgShape" presStyleLbl="fgShp" presStyleIdx="0" presStyleCnt="1" custLinFactY="-140496" custLinFactNeighborX="-1328" custLinFactNeighborY="-200000"/>
      <dgm:spPr/>
    </dgm:pt>
    <dgm:pt modelId="{71E9E587-77F9-40D0-B0AD-337CCA5C3EEE}" type="pres">
      <dgm:prSet presAssocID="{02BFAF5B-DE68-4988-93CE-8151B3F2C218}" presName="linComp" presStyleCnt="0"/>
      <dgm:spPr/>
    </dgm:pt>
    <dgm:pt modelId="{B0867615-2259-4E3C-8437-E8780DC34565}" type="pres">
      <dgm:prSet presAssocID="{B63FEB27-0182-4FC3-BD99-0F3F65F3A597}" presName="compNode" presStyleCnt="0"/>
      <dgm:spPr/>
    </dgm:pt>
    <dgm:pt modelId="{0DC3137A-0AA4-40CD-9C7B-1FDA34428A7F}" type="pres">
      <dgm:prSet presAssocID="{B63FEB27-0182-4FC3-BD99-0F3F65F3A597}" presName="bkgdShape" presStyleLbl="node1" presStyleIdx="0" presStyleCnt="3" custScaleX="87334"/>
      <dgm:spPr/>
    </dgm:pt>
    <dgm:pt modelId="{3DF4A6C4-53AF-4867-8E61-48092BE3EDEB}" type="pres">
      <dgm:prSet presAssocID="{B63FEB27-0182-4FC3-BD99-0F3F65F3A597}" presName="nodeTx" presStyleLbl="node1" presStyleIdx="0" presStyleCnt="3">
        <dgm:presLayoutVars>
          <dgm:bulletEnabled val="1"/>
        </dgm:presLayoutVars>
      </dgm:prSet>
      <dgm:spPr/>
    </dgm:pt>
    <dgm:pt modelId="{C198F00C-9970-445A-BC0C-5BAAB386AAEC}" type="pres">
      <dgm:prSet presAssocID="{B63FEB27-0182-4FC3-BD99-0F3F65F3A597}" presName="invisiNode" presStyleLbl="node1" presStyleIdx="0" presStyleCnt="3"/>
      <dgm:spPr/>
    </dgm:pt>
    <dgm:pt modelId="{E81C00A5-8D27-43A9-9CE4-1E7578208A22}" type="pres">
      <dgm:prSet presAssocID="{B63FEB27-0182-4FC3-BD99-0F3F65F3A597}" presName="imagNode" presStyleLbl="fgImgPlace1" presStyleIdx="0" presStyleCnt="3" custScaleX="105947" custScaleY="85137" custLinFactNeighborX="-445" custLinFactNeighborY="-2124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19000" b="-19000"/>
          </a:stretch>
        </a:blipFill>
      </dgm:spPr>
      <dgm:extLst>
        <a:ext uri="{E40237B7-FDA0-4F09-8148-C483321AD2D9}">
          <dgm14:cNvPr xmlns:dgm14="http://schemas.microsoft.com/office/drawing/2010/diagram" id="0" name="" descr="Avocado outline"/>
        </a:ext>
      </dgm:extLst>
    </dgm:pt>
    <dgm:pt modelId="{91AF81B5-A3F0-4D81-BE68-C4F15D1F3CBB}" type="pres">
      <dgm:prSet presAssocID="{63F7C719-90A6-4334-A267-9AF1F6A56EA8}" presName="sibTrans" presStyleLbl="sibTrans2D1" presStyleIdx="0" presStyleCnt="0"/>
      <dgm:spPr/>
    </dgm:pt>
    <dgm:pt modelId="{C9917188-8AB5-415C-B4D8-C0503896DB8E}" type="pres">
      <dgm:prSet presAssocID="{21DA53E8-DF2B-471E-9451-C4683467E38D}" presName="compNode" presStyleCnt="0"/>
      <dgm:spPr/>
    </dgm:pt>
    <dgm:pt modelId="{F5FC3287-C863-418A-9BD2-941DEF498FD6}" type="pres">
      <dgm:prSet presAssocID="{21DA53E8-DF2B-471E-9451-C4683467E38D}" presName="bkgdShape" presStyleLbl="node1" presStyleIdx="1" presStyleCnt="3" custScaleX="73107" custLinFactNeighborX="-537"/>
      <dgm:spPr/>
    </dgm:pt>
    <dgm:pt modelId="{B2FAA432-FB0D-485A-B066-1D651E07F47E}" type="pres">
      <dgm:prSet presAssocID="{21DA53E8-DF2B-471E-9451-C4683467E38D}" presName="nodeTx" presStyleLbl="node1" presStyleIdx="1" presStyleCnt="3">
        <dgm:presLayoutVars>
          <dgm:bulletEnabled val="1"/>
        </dgm:presLayoutVars>
      </dgm:prSet>
      <dgm:spPr/>
    </dgm:pt>
    <dgm:pt modelId="{35DC546E-AA00-4BA4-9AEB-181B62A1BDC8}" type="pres">
      <dgm:prSet presAssocID="{21DA53E8-DF2B-471E-9451-C4683467E38D}" presName="invisiNode" presStyleLbl="node1" presStyleIdx="1" presStyleCnt="3"/>
      <dgm:spPr/>
    </dgm:pt>
    <dgm:pt modelId="{9620CAF2-AF1C-48F2-BC16-79A21DB3A2D0}" type="pres">
      <dgm:prSet presAssocID="{21DA53E8-DF2B-471E-9451-C4683467E38D}" presName="imagNode" presStyleLbl="fgImgPlace1" presStyleIdx="1" presStyleCnt="3" custScaleX="104743" custScaleY="82868" custLinFactNeighborX="-2274" custLinFactNeighborY="-22588"/>
      <dgm:spPr>
        <a:blipFill>
          <a:blip xmlns:r="http://schemas.openxmlformats.org/officeDocument/2006/relationships" r:embed="rId3">
            <a:extLst>
              <a:ext uri="{96DAC541-7B7A-43D3-8B79-37D633B846F1}">
                <asvg:svgBlip xmlns:asvg="http://schemas.microsoft.com/office/drawing/2016/SVG/main" r:embed="rId4"/>
              </a:ext>
            </a:extLst>
          </a:blip>
          <a:srcRect/>
          <a:stretch>
            <a:fillRect t="-19000" b="-19000"/>
          </a:stretch>
        </a:blipFill>
      </dgm:spPr>
      <dgm:extLst>
        <a:ext uri="{E40237B7-FDA0-4F09-8148-C483321AD2D9}">
          <dgm14:cNvPr xmlns:dgm14="http://schemas.microsoft.com/office/drawing/2010/diagram" id="0" name="" descr="Walk outline"/>
        </a:ext>
      </dgm:extLst>
    </dgm:pt>
    <dgm:pt modelId="{15A86F32-0DEC-4D6B-8AB2-3475758F63CB}" type="pres">
      <dgm:prSet presAssocID="{1B978A95-AE03-46B6-8287-A2B8C941CBDA}" presName="sibTrans" presStyleLbl="sibTrans2D1" presStyleIdx="0" presStyleCnt="0"/>
      <dgm:spPr/>
    </dgm:pt>
    <dgm:pt modelId="{B7723EA9-3971-49DB-908F-25DE9AD7A2C5}" type="pres">
      <dgm:prSet presAssocID="{DD38FD0F-BBD6-4436-9F0C-E0EDBBBAF97F}" presName="compNode" presStyleCnt="0"/>
      <dgm:spPr/>
    </dgm:pt>
    <dgm:pt modelId="{546B6DF4-3CBB-4D58-BCBF-E9FA2476DE2A}" type="pres">
      <dgm:prSet presAssocID="{DD38FD0F-BBD6-4436-9F0C-E0EDBBBAF97F}" presName="bkgdShape" presStyleLbl="node1" presStyleIdx="2" presStyleCnt="3" custScaleX="82427" custLinFactNeighborX="-1325" custLinFactNeighborY="2333"/>
      <dgm:spPr/>
    </dgm:pt>
    <dgm:pt modelId="{88C1BC0B-5DE5-4F9E-B7DA-BC91A7744715}" type="pres">
      <dgm:prSet presAssocID="{DD38FD0F-BBD6-4436-9F0C-E0EDBBBAF97F}" presName="nodeTx" presStyleLbl="node1" presStyleIdx="2" presStyleCnt="3">
        <dgm:presLayoutVars>
          <dgm:bulletEnabled val="1"/>
        </dgm:presLayoutVars>
      </dgm:prSet>
      <dgm:spPr/>
    </dgm:pt>
    <dgm:pt modelId="{8B258B08-FA6A-47B1-860D-AD09551E900A}" type="pres">
      <dgm:prSet presAssocID="{DD38FD0F-BBD6-4436-9F0C-E0EDBBBAF97F}" presName="invisiNode" presStyleLbl="node1" presStyleIdx="2" presStyleCnt="3"/>
      <dgm:spPr/>
    </dgm:pt>
    <dgm:pt modelId="{EEBDACB2-7E72-42A1-AD3A-FF8B5FDD277B}" type="pres">
      <dgm:prSet presAssocID="{DD38FD0F-BBD6-4436-9F0C-E0EDBBBAF97F}" presName="imagNode" presStyleLbl="fgImgPlace1" presStyleIdx="2" presStyleCnt="3" custScaleX="104762" custScaleY="82061" custLinFactNeighborX="3214" custLinFactNeighborY="-22185"/>
      <dgm:spPr>
        <a:blipFill>
          <a:blip xmlns:r="http://schemas.openxmlformats.org/officeDocument/2006/relationships" r:embed="rId5">
            <a:extLst>
              <a:ext uri="{96DAC541-7B7A-43D3-8B79-37D633B846F1}">
                <asvg:svgBlip xmlns:asvg="http://schemas.microsoft.com/office/drawing/2016/SVG/main" r:embed="rId6"/>
              </a:ext>
            </a:extLst>
          </a:blip>
          <a:srcRect/>
          <a:stretch>
            <a:fillRect t="-13000" b="-13000"/>
          </a:stretch>
        </a:blipFill>
      </dgm:spPr>
      <dgm:extLst>
        <a:ext uri="{E40237B7-FDA0-4F09-8148-C483321AD2D9}">
          <dgm14:cNvPr xmlns:dgm14="http://schemas.microsoft.com/office/drawing/2010/diagram" id="0" name="" descr="Meditation outline"/>
        </a:ext>
      </dgm:extLst>
    </dgm:pt>
  </dgm:ptLst>
  <dgm:cxnLst>
    <dgm:cxn modelId="{81FE300C-1513-497C-9F42-922C6A2B1E30}" type="presOf" srcId="{915E5D48-B83E-4782-8146-95BE372BFB5A}" destId="{B2FAA432-FB0D-485A-B066-1D651E07F47E}" srcOrd="1" destOrd="2" presId="urn:microsoft.com/office/officeart/2005/8/layout/hList7#1"/>
    <dgm:cxn modelId="{38BE470E-3E84-4727-B432-669CC91BEBC5}" srcId="{B63FEB27-0182-4FC3-BD99-0F3F65F3A597}" destId="{BC58BB29-B432-43E3-A0A1-F4C3ACB4D357}" srcOrd="1" destOrd="0" parTransId="{8E81694B-D1F6-40A4-9C39-F15F5B3827B4}" sibTransId="{CF5ABC42-A82C-4FC9-AF95-464EE992523E}"/>
    <dgm:cxn modelId="{99383A1E-AFC1-4C3E-B607-B294590EEF48}" type="presOf" srcId="{51350218-A919-4A97-9E04-1F8B6A8407BA}" destId="{546B6DF4-3CBB-4D58-BCBF-E9FA2476DE2A}" srcOrd="0" destOrd="3" presId="urn:microsoft.com/office/officeart/2005/8/layout/hList7#1"/>
    <dgm:cxn modelId="{90C50120-59F3-4D11-A439-754314389087}" type="presOf" srcId="{CBEC08F3-AA96-44AF-B6EC-AC905C0DBC4C}" destId="{0DC3137A-0AA4-40CD-9C7B-1FDA34428A7F}" srcOrd="0" destOrd="1" presId="urn:microsoft.com/office/officeart/2005/8/layout/hList7#1"/>
    <dgm:cxn modelId="{A80C8022-92B7-48A7-8AFE-65E7C02EF2ED}" type="presOf" srcId="{700F4BC9-1791-48E7-8B07-6E863153CD5B}" destId="{88C1BC0B-5DE5-4F9E-B7DA-BC91A7744715}" srcOrd="1" destOrd="5" presId="urn:microsoft.com/office/officeart/2005/8/layout/hList7#1"/>
    <dgm:cxn modelId="{03CB4127-B7E2-4423-BADC-B1A07E46BC53}" srcId="{02BFAF5B-DE68-4988-93CE-8151B3F2C218}" destId="{21DA53E8-DF2B-471E-9451-C4683467E38D}" srcOrd="1" destOrd="0" parTransId="{F25D3C66-2B65-43A1-A029-9CC43AED383B}" sibTransId="{1B978A95-AE03-46B6-8287-A2B8C941CBDA}"/>
    <dgm:cxn modelId="{68F63A34-74D9-4929-AAFA-90DBF169CB8B}" type="presOf" srcId="{E3BDF9A6-7C32-4294-9A30-812BC25E27DF}" destId="{546B6DF4-3CBB-4D58-BCBF-E9FA2476DE2A}" srcOrd="0" destOrd="4" presId="urn:microsoft.com/office/officeart/2005/8/layout/hList7#1"/>
    <dgm:cxn modelId="{EC9D323B-D420-4380-8CA5-94CDADB38170}" type="presOf" srcId="{700F4BC9-1791-48E7-8B07-6E863153CD5B}" destId="{546B6DF4-3CBB-4D58-BCBF-E9FA2476DE2A}" srcOrd="0" destOrd="5" presId="urn:microsoft.com/office/officeart/2005/8/layout/hList7#1"/>
    <dgm:cxn modelId="{8B3D793F-6792-4219-8E16-1901ED92A1CA}" srcId="{DD38FD0F-BBD6-4436-9F0C-E0EDBBBAF97F}" destId="{E3BDF9A6-7C32-4294-9A30-812BC25E27DF}" srcOrd="3" destOrd="0" parTransId="{F323968E-F467-400B-80BB-7EDABB8B8FAF}" sibTransId="{43AF70CE-7F20-4953-8E52-9FFF8F0DCA7E}"/>
    <dgm:cxn modelId="{93314861-3B1A-437A-B09F-B7BF5E0B8907}" srcId="{21DA53E8-DF2B-471E-9451-C4683467E38D}" destId="{32BC3631-7A54-4873-82CE-3A618923DC6D}" srcOrd="0" destOrd="0" parTransId="{A8B0E106-C809-4152-AC44-E4F46E660E47}" sibTransId="{C7D1B4D7-F5B4-4013-A5D6-E1B9A6D68ACC}"/>
    <dgm:cxn modelId="{639D3C62-62EC-4B0E-A2AB-BB3061ADFE53}" srcId="{02BFAF5B-DE68-4988-93CE-8151B3F2C218}" destId="{B63FEB27-0182-4FC3-BD99-0F3F65F3A597}" srcOrd="0" destOrd="0" parTransId="{57FE5123-5B93-46B8-9C65-2BF0FB605F9E}" sibTransId="{63F7C719-90A6-4334-A267-9AF1F6A56EA8}"/>
    <dgm:cxn modelId="{A6D4E348-B85D-45A7-B031-B2DBB607CBD6}" type="presOf" srcId="{63F7C719-90A6-4334-A267-9AF1F6A56EA8}" destId="{91AF81B5-A3F0-4D81-BE68-C4F15D1F3CBB}" srcOrd="0" destOrd="0" presId="urn:microsoft.com/office/officeart/2005/8/layout/hList7#1"/>
    <dgm:cxn modelId="{1D8BB34A-908B-43C9-8108-E9085CFEF890}" type="presOf" srcId="{BC58BB29-B432-43E3-A0A1-F4C3ACB4D357}" destId="{3DF4A6C4-53AF-4867-8E61-48092BE3EDEB}" srcOrd="1" destOrd="2" presId="urn:microsoft.com/office/officeart/2005/8/layout/hList7#1"/>
    <dgm:cxn modelId="{70BDA077-6EE8-4A58-813D-0A69A59FA979}" type="presOf" srcId="{A1494EDA-B310-420F-B23D-CC919D6C3CF9}" destId="{88C1BC0B-5DE5-4F9E-B7DA-BC91A7744715}" srcOrd="1" destOrd="2" presId="urn:microsoft.com/office/officeart/2005/8/layout/hList7#1"/>
    <dgm:cxn modelId="{A8A10083-15F3-4296-B708-75B2D9DA8268}" type="presOf" srcId="{915E5D48-B83E-4782-8146-95BE372BFB5A}" destId="{F5FC3287-C863-418A-9BD2-941DEF498FD6}" srcOrd="0" destOrd="2" presId="urn:microsoft.com/office/officeart/2005/8/layout/hList7#1"/>
    <dgm:cxn modelId="{594A3D86-E332-4047-A76E-4D0227CFC346}" type="presOf" srcId="{32BC3631-7A54-4873-82CE-3A618923DC6D}" destId="{B2FAA432-FB0D-485A-B066-1D651E07F47E}" srcOrd="1" destOrd="1" presId="urn:microsoft.com/office/officeart/2005/8/layout/hList7#1"/>
    <dgm:cxn modelId="{DA10038B-1406-4B61-B48E-D00A80278A4F}" type="presOf" srcId="{1B978A95-AE03-46B6-8287-A2B8C941CBDA}" destId="{15A86F32-0DEC-4D6B-8AB2-3475758F63CB}" srcOrd="0" destOrd="0" presId="urn:microsoft.com/office/officeart/2005/8/layout/hList7#1"/>
    <dgm:cxn modelId="{B010F097-F0CE-444D-9092-69021BB4EF2B}" type="presOf" srcId="{21DA53E8-DF2B-471E-9451-C4683467E38D}" destId="{F5FC3287-C863-418A-9BD2-941DEF498FD6}" srcOrd="0" destOrd="0" presId="urn:microsoft.com/office/officeart/2005/8/layout/hList7#1"/>
    <dgm:cxn modelId="{936E3699-3736-414E-B4F8-F263B98C548E}" type="presOf" srcId="{32BC3631-7A54-4873-82CE-3A618923DC6D}" destId="{F5FC3287-C863-418A-9BD2-941DEF498FD6}" srcOrd="0" destOrd="1" presId="urn:microsoft.com/office/officeart/2005/8/layout/hList7#1"/>
    <dgm:cxn modelId="{C391C1AC-8212-401C-B141-F89957EBCDC4}" type="presOf" srcId="{BC58BB29-B432-43E3-A0A1-F4C3ACB4D357}" destId="{0DC3137A-0AA4-40CD-9C7B-1FDA34428A7F}" srcOrd="0" destOrd="2" presId="urn:microsoft.com/office/officeart/2005/8/layout/hList7#1"/>
    <dgm:cxn modelId="{E6E8E7AE-FC45-492D-942C-1D1730CF7605}" srcId="{02BFAF5B-DE68-4988-93CE-8151B3F2C218}" destId="{DD38FD0F-BBD6-4436-9F0C-E0EDBBBAF97F}" srcOrd="2" destOrd="0" parTransId="{9AD9CA7C-AC54-4643-871A-7C57B41DCF29}" sibTransId="{B2F1590F-7064-4DB7-A7EB-5255AA3F50B2}"/>
    <dgm:cxn modelId="{F628A9B3-2708-4B5D-8B3F-F215A6650A2C}" type="presOf" srcId="{51350218-A919-4A97-9E04-1F8B6A8407BA}" destId="{88C1BC0B-5DE5-4F9E-B7DA-BC91A7744715}" srcOrd="1" destOrd="3" presId="urn:microsoft.com/office/officeart/2005/8/layout/hList7#1"/>
    <dgm:cxn modelId="{FC8FCFB5-F031-4614-A3BD-6AA2E6E809C2}" type="presOf" srcId="{32225567-5EFF-4ECD-9685-4DBEE4A7180D}" destId="{3DF4A6C4-53AF-4867-8E61-48092BE3EDEB}" srcOrd="1" destOrd="3" presId="urn:microsoft.com/office/officeart/2005/8/layout/hList7#1"/>
    <dgm:cxn modelId="{689A25B8-6FC6-40B6-ACF3-E601B1ADE400}" type="presOf" srcId="{21DA53E8-DF2B-471E-9451-C4683467E38D}" destId="{B2FAA432-FB0D-485A-B066-1D651E07F47E}" srcOrd="1" destOrd="0" presId="urn:microsoft.com/office/officeart/2005/8/layout/hList7#1"/>
    <dgm:cxn modelId="{0785F6BE-6353-4835-8C89-83333372BFCC}" type="presOf" srcId="{D3AAAA49-C54B-498C-9343-16CFD101C760}" destId="{88C1BC0B-5DE5-4F9E-B7DA-BC91A7744715}" srcOrd="1" destOrd="1" presId="urn:microsoft.com/office/officeart/2005/8/layout/hList7#1"/>
    <dgm:cxn modelId="{C3F428C1-3884-4149-ABBB-1778715925D6}" type="presOf" srcId="{D3AAAA49-C54B-498C-9343-16CFD101C760}" destId="{546B6DF4-3CBB-4D58-BCBF-E9FA2476DE2A}" srcOrd="0" destOrd="1" presId="urn:microsoft.com/office/officeart/2005/8/layout/hList7#1"/>
    <dgm:cxn modelId="{E8561DC4-2F95-4FD1-A71A-290F3A11DC70}" type="presOf" srcId="{32225567-5EFF-4ECD-9685-4DBEE4A7180D}" destId="{0DC3137A-0AA4-40CD-9C7B-1FDA34428A7F}" srcOrd="0" destOrd="3" presId="urn:microsoft.com/office/officeart/2005/8/layout/hList7#1"/>
    <dgm:cxn modelId="{F04B47CB-856E-469D-B06B-AD16C6D0B716}" srcId="{DD38FD0F-BBD6-4436-9F0C-E0EDBBBAF97F}" destId="{D3AAAA49-C54B-498C-9343-16CFD101C760}" srcOrd="0" destOrd="0" parTransId="{292D1CE0-DFD2-46BD-A4BB-F1408E8A6648}" sibTransId="{6CA1A9A1-8715-4586-A20D-DBE8BD871976}"/>
    <dgm:cxn modelId="{5E38B2CB-1F28-496C-B324-692EC657385F}" srcId="{DD38FD0F-BBD6-4436-9F0C-E0EDBBBAF97F}" destId="{A1494EDA-B310-420F-B23D-CC919D6C3CF9}" srcOrd="1" destOrd="0" parTransId="{C81C98D0-09AE-47AA-821B-FFBF7CED1FC5}" sibTransId="{EBA1AAEF-D055-4D37-9E4F-B0B7961F3C5F}"/>
    <dgm:cxn modelId="{AAFB9CD0-7F6D-40D5-ADFD-86959FF8C43E}" srcId="{DD38FD0F-BBD6-4436-9F0C-E0EDBBBAF97F}" destId="{700F4BC9-1791-48E7-8B07-6E863153CD5B}" srcOrd="4" destOrd="0" parTransId="{D0D41622-BA57-4DC8-986C-5866FE7384EB}" sibTransId="{BE10F378-71A8-48B1-9886-F00B3E81D50C}"/>
    <dgm:cxn modelId="{C3DE2ED1-6BB5-4474-BEA9-0A4D9AE999F5}" type="presOf" srcId="{B63FEB27-0182-4FC3-BD99-0F3F65F3A597}" destId="{3DF4A6C4-53AF-4867-8E61-48092BE3EDEB}" srcOrd="1" destOrd="0" presId="urn:microsoft.com/office/officeart/2005/8/layout/hList7#1"/>
    <dgm:cxn modelId="{46DD86D2-14B9-4C08-8551-D4505B44094F}" type="presOf" srcId="{B63FEB27-0182-4FC3-BD99-0F3F65F3A597}" destId="{0DC3137A-0AA4-40CD-9C7B-1FDA34428A7F}" srcOrd="0" destOrd="0" presId="urn:microsoft.com/office/officeart/2005/8/layout/hList7#1"/>
    <dgm:cxn modelId="{43369CE1-F426-495A-AA9F-6931C6F3098C}" srcId="{DD38FD0F-BBD6-4436-9F0C-E0EDBBBAF97F}" destId="{51350218-A919-4A97-9E04-1F8B6A8407BA}" srcOrd="2" destOrd="0" parTransId="{1C48705A-528F-4686-9026-271DC3C731B4}" sibTransId="{6E2C1B37-D872-48C6-A2D8-5F9AE47694C9}"/>
    <dgm:cxn modelId="{1F9874E7-384C-491E-9AE7-88FEB76EE69C}" type="presOf" srcId="{E3BDF9A6-7C32-4294-9A30-812BC25E27DF}" destId="{88C1BC0B-5DE5-4F9E-B7DA-BC91A7744715}" srcOrd="1" destOrd="4" presId="urn:microsoft.com/office/officeart/2005/8/layout/hList7#1"/>
    <dgm:cxn modelId="{907C12E8-FB56-4E21-AFBE-0FA3BAA089D6}" type="presOf" srcId="{A1494EDA-B310-420F-B23D-CC919D6C3CF9}" destId="{546B6DF4-3CBB-4D58-BCBF-E9FA2476DE2A}" srcOrd="0" destOrd="2" presId="urn:microsoft.com/office/officeart/2005/8/layout/hList7#1"/>
    <dgm:cxn modelId="{1D1C7FE9-56BE-4309-80B5-2A1E82853C06}" srcId="{B63FEB27-0182-4FC3-BD99-0F3F65F3A597}" destId="{CBEC08F3-AA96-44AF-B6EC-AC905C0DBC4C}" srcOrd="0" destOrd="0" parTransId="{CE67FFA6-E530-497D-A4AA-7EFCCE18E4A6}" sibTransId="{B3A6D046-08BD-4796-984F-4D0E32CF9E4A}"/>
    <dgm:cxn modelId="{B251F9EB-A90A-4417-8261-879A8FD53E3D}" type="presOf" srcId="{02BFAF5B-DE68-4988-93CE-8151B3F2C218}" destId="{1F31D173-C1B4-4DE2-96CA-05BA501622D6}" srcOrd="0" destOrd="0" presId="urn:microsoft.com/office/officeart/2005/8/layout/hList7#1"/>
    <dgm:cxn modelId="{D55381EF-F2BE-4BB2-9CB2-ADEF5C4F12F9}" srcId="{21DA53E8-DF2B-471E-9451-C4683467E38D}" destId="{915E5D48-B83E-4782-8146-95BE372BFB5A}" srcOrd="1" destOrd="0" parTransId="{9DD26EA6-919E-4FB3-A453-117867DA1696}" sibTransId="{59D1FA91-E3F1-434A-ACD3-04B8C5C4629C}"/>
    <dgm:cxn modelId="{103A4DF4-2B96-4B14-BCFA-4D636B373732}" type="presOf" srcId="{CBEC08F3-AA96-44AF-B6EC-AC905C0DBC4C}" destId="{3DF4A6C4-53AF-4867-8E61-48092BE3EDEB}" srcOrd="1" destOrd="1" presId="urn:microsoft.com/office/officeart/2005/8/layout/hList7#1"/>
    <dgm:cxn modelId="{6AA8B4F6-8021-4709-82A8-C27140CD68B5}" type="presOf" srcId="{DD38FD0F-BBD6-4436-9F0C-E0EDBBBAF97F}" destId="{88C1BC0B-5DE5-4F9E-B7DA-BC91A7744715}" srcOrd="1" destOrd="0" presId="urn:microsoft.com/office/officeart/2005/8/layout/hList7#1"/>
    <dgm:cxn modelId="{A061C9FC-FE98-483C-AA8C-10E59D7107A1}" srcId="{B63FEB27-0182-4FC3-BD99-0F3F65F3A597}" destId="{32225567-5EFF-4ECD-9685-4DBEE4A7180D}" srcOrd="2" destOrd="0" parTransId="{4C9FDECF-0903-479B-80D6-71E4D2271950}" sibTransId="{09AC443C-1B1F-4CE6-A319-A52AD5B5DAAE}"/>
    <dgm:cxn modelId="{1072AAFD-37C6-4BC3-83C4-CF6E20A3DCE3}" type="presOf" srcId="{DD38FD0F-BBD6-4436-9F0C-E0EDBBBAF97F}" destId="{546B6DF4-3CBB-4D58-BCBF-E9FA2476DE2A}" srcOrd="0" destOrd="0" presId="urn:microsoft.com/office/officeart/2005/8/layout/hList7#1"/>
    <dgm:cxn modelId="{5A771C2F-4375-4D0A-8872-E59CD66492D2}" type="presParOf" srcId="{1F31D173-C1B4-4DE2-96CA-05BA501622D6}" destId="{68C5739F-D62C-4C43-869A-9CFBC238FE08}" srcOrd="0" destOrd="0" presId="urn:microsoft.com/office/officeart/2005/8/layout/hList7#1"/>
    <dgm:cxn modelId="{318D9D57-C7DB-4461-AC09-1DF7FE2CC7B6}" type="presParOf" srcId="{1F31D173-C1B4-4DE2-96CA-05BA501622D6}" destId="{71E9E587-77F9-40D0-B0AD-337CCA5C3EEE}" srcOrd="1" destOrd="0" presId="urn:microsoft.com/office/officeart/2005/8/layout/hList7#1"/>
    <dgm:cxn modelId="{A41E678B-218A-4F5D-A395-6C919DCF0281}" type="presParOf" srcId="{71E9E587-77F9-40D0-B0AD-337CCA5C3EEE}" destId="{B0867615-2259-4E3C-8437-E8780DC34565}" srcOrd="0" destOrd="0" presId="urn:microsoft.com/office/officeart/2005/8/layout/hList7#1"/>
    <dgm:cxn modelId="{EFBA6F5D-A899-4A11-8BC4-E1398161F327}" type="presParOf" srcId="{B0867615-2259-4E3C-8437-E8780DC34565}" destId="{0DC3137A-0AA4-40CD-9C7B-1FDA34428A7F}" srcOrd="0" destOrd="0" presId="urn:microsoft.com/office/officeart/2005/8/layout/hList7#1"/>
    <dgm:cxn modelId="{3806C9BA-DA52-4C2D-9A88-303F26D51B67}" type="presParOf" srcId="{B0867615-2259-4E3C-8437-E8780DC34565}" destId="{3DF4A6C4-53AF-4867-8E61-48092BE3EDEB}" srcOrd="1" destOrd="0" presId="urn:microsoft.com/office/officeart/2005/8/layout/hList7#1"/>
    <dgm:cxn modelId="{DA77F20E-E29E-4A53-A984-DFC901B7611F}" type="presParOf" srcId="{B0867615-2259-4E3C-8437-E8780DC34565}" destId="{C198F00C-9970-445A-BC0C-5BAAB386AAEC}" srcOrd="2" destOrd="0" presId="urn:microsoft.com/office/officeart/2005/8/layout/hList7#1"/>
    <dgm:cxn modelId="{DCD57CD4-A1C8-4F0B-91B1-4F5C96DE77C1}" type="presParOf" srcId="{B0867615-2259-4E3C-8437-E8780DC34565}" destId="{E81C00A5-8D27-43A9-9CE4-1E7578208A22}" srcOrd="3" destOrd="0" presId="urn:microsoft.com/office/officeart/2005/8/layout/hList7#1"/>
    <dgm:cxn modelId="{ED440939-2FC5-4E7D-A98C-AF5B12039182}" type="presParOf" srcId="{71E9E587-77F9-40D0-B0AD-337CCA5C3EEE}" destId="{91AF81B5-A3F0-4D81-BE68-C4F15D1F3CBB}" srcOrd="1" destOrd="0" presId="urn:microsoft.com/office/officeart/2005/8/layout/hList7#1"/>
    <dgm:cxn modelId="{050F0895-92DD-4106-BBB4-E3A1E91090A9}" type="presParOf" srcId="{71E9E587-77F9-40D0-B0AD-337CCA5C3EEE}" destId="{C9917188-8AB5-415C-B4D8-C0503896DB8E}" srcOrd="2" destOrd="0" presId="urn:microsoft.com/office/officeart/2005/8/layout/hList7#1"/>
    <dgm:cxn modelId="{6FA9D915-7AA6-4332-8166-F40352B20759}" type="presParOf" srcId="{C9917188-8AB5-415C-B4D8-C0503896DB8E}" destId="{F5FC3287-C863-418A-9BD2-941DEF498FD6}" srcOrd="0" destOrd="0" presId="urn:microsoft.com/office/officeart/2005/8/layout/hList7#1"/>
    <dgm:cxn modelId="{B0F5BED2-7B5B-46BF-935D-2E38E804178F}" type="presParOf" srcId="{C9917188-8AB5-415C-B4D8-C0503896DB8E}" destId="{B2FAA432-FB0D-485A-B066-1D651E07F47E}" srcOrd="1" destOrd="0" presId="urn:microsoft.com/office/officeart/2005/8/layout/hList7#1"/>
    <dgm:cxn modelId="{68CEB117-8E82-4988-8285-86D4F555E9D4}" type="presParOf" srcId="{C9917188-8AB5-415C-B4D8-C0503896DB8E}" destId="{35DC546E-AA00-4BA4-9AEB-181B62A1BDC8}" srcOrd="2" destOrd="0" presId="urn:microsoft.com/office/officeart/2005/8/layout/hList7#1"/>
    <dgm:cxn modelId="{23604B1A-D0D6-4E0E-9ACC-CFFDFC23A626}" type="presParOf" srcId="{C9917188-8AB5-415C-B4D8-C0503896DB8E}" destId="{9620CAF2-AF1C-48F2-BC16-79A21DB3A2D0}" srcOrd="3" destOrd="0" presId="urn:microsoft.com/office/officeart/2005/8/layout/hList7#1"/>
    <dgm:cxn modelId="{67CC7E36-DB62-4F5B-832D-4F0B72BAA57E}" type="presParOf" srcId="{71E9E587-77F9-40D0-B0AD-337CCA5C3EEE}" destId="{15A86F32-0DEC-4D6B-8AB2-3475758F63CB}" srcOrd="3" destOrd="0" presId="urn:microsoft.com/office/officeart/2005/8/layout/hList7#1"/>
    <dgm:cxn modelId="{17FB2BA4-2E10-48DD-BB3B-887829DEDABF}" type="presParOf" srcId="{71E9E587-77F9-40D0-B0AD-337CCA5C3EEE}" destId="{B7723EA9-3971-49DB-908F-25DE9AD7A2C5}" srcOrd="4" destOrd="0" presId="urn:microsoft.com/office/officeart/2005/8/layout/hList7#1"/>
    <dgm:cxn modelId="{C359081A-3B24-47D5-A9C3-75F84CBCA295}" type="presParOf" srcId="{B7723EA9-3971-49DB-908F-25DE9AD7A2C5}" destId="{546B6DF4-3CBB-4D58-BCBF-E9FA2476DE2A}" srcOrd="0" destOrd="0" presId="urn:microsoft.com/office/officeart/2005/8/layout/hList7#1"/>
    <dgm:cxn modelId="{D171C085-AC82-4E57-A490-F97CC3D381DD}" type="presParOf" srcId="{B7723EA9-3971-49DB-908F-25DE9AD7A2C5}" destId="{88C1BC0B-5DE5-4F9E-B7DA-BC91A7744715}" srcOrd="1" destOrd="0" presId="urn:microsoft.com/office/officeart/2005/8/layout/hList7#1"/>
    <dgm:cxn modelId="{5CE520AE-1926-482B-84CD-E5BBFB28FA04}" type="presParOf" srcId="{B7723EA9-3971-49DB-908F-25DE9AD7A2C5}" destId="{8B258B08-FA6A-47B1-860D-AD09551E900A}" srcOrd="2" destOrd="0" presId="urn:microsoft.com/office/officeart/2005/8/layout/hList7#1"/>
    <dgm:cxn modelId="{2DF7F994-B09C-4894-83FA-388FCD286F88}" type="presParOf" srcId="{B7723EA9-3971-49DB-908F-25DE9AD7A2C5}" destId="{EEBDACB2-7E72-42A1-AD3A-FF8B5FDD277B}" srcOrd="3" destOrd="0" presId="urn:microsoft.com/office/officeart/2005/8/layout/hList7#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B7B1C7F-FCC1-4500-886A-16D42E3D3774}"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22B1E229-9B9B-4380-8FEE-E703CACD4EEE}">
      <dgm:prSet custT="1"/>
      <dgm:spPr/>
      <dgm:t>
        <a:bodyPr/>
        <a:lstStyle/>
        <a:p>
          <a:pPr>
            <a:lnSpc>
              <a:spcPct val="100000"/>
            </a:lnSpc>
          </a:pPr>
          <a:r>
            <a:rPr lang="en-US" sz="2400" dirty="0">
              <a:solidFill>
                <a:schemeClr val="bg1"/>
              </a:solidFill>
              <a:latin typeface="Calibri" panose="020F0502020204030204" pitchFamily="34" charset="0"/>
              <a:cs typeface="Calibri" panose="020F0502020204030204" pitchFamily="34" charset="0"/>
            </a:rPr>
            <a:t>Do not drink your calories, except for milk</a:t>
          </a:r>
        </a:p>
      </dgm:t>
    </dgm:pt>
    <dgm:pt modelId="{62B1DF88-073C-4E03-B5EA-429EA79243EF}" type="parTrans" cxnId="{EAA9ED2B-45BE-4764-9851-8B6DAF6CC989}">
      <dgm:prSet/>
      <dgm:spPr/>
      <dgm:t>
        <a:bodyPr/>
        <a:lstStyle/>
        <a:p>
          <a:endParaRPr lang="en-US" sz="2400">
            <a:solidFill>
              <a:schemeClr val="bg1"/>
            </a:solidFill>
            <a:latin typeface="Calibri" panose="020F0502020204030204" pitchFamily="34" charset="0"/>
            <a:cs typeface="Calibri" panose="020F0502020204030204" pitchFamily="34" charset="0"/>
          </a:endParaRPr>
        </a:p>
      </dgm:t>
    </dgm:pt>
    <dgm:pt modelId="{D2B7A0FD-73E8-45C8-AA2E-1C0F9FBFA263}" type="sibTrans" cxnId="{EAA9ED2B-45BE-4764-9851-8B6DAF6CC989}">
      <dgm:prSet/>
      <dgm:spPr/>
      <dgm:t>
        <a:bodyPr/>
        <a:lstStyle/>
        <a:p>
          <a:endParaRPr lang="en-US" sz="2400">
            <a:solidFill>
              <a:schemeClr val="bg1"/>
            </a:solidFill>
            <a:latin typeface="Calibri" panose="020F0502020204030204" pitchFamily="34" charset="0"/>
            <a:cs typeface="Calibri" panose="020F0502020204030204" pitchFamily="34" charset="0"/>
          </a:endParaRPr>
        </a:p>
      </dgm:t>
    </dgm:pt>
    <dgm:pt modelId="{A10B6180-18B0-430E-9C19-4E73C730AD0A}">
      <dgm:prSet custT="1"/>
      <dgm:spPr/>
      <dgm:t>
        <a:bodyPr/>
        <a:lstStyle/>
        <a:p>
          <a:pPr>
            <a:lnSpc>
              <a:spcPct val="100000"/>
            </a:lnSpc>
          </a:pPr>
          <a:r>
            <a:rPr lang="en-US" sz="2400" dirty="0">
              <a:solidFill>
                <a:schemeClr val="bg1"/>
              </a:solidFill>
              <a:latin typeface="Calibri" panose="020F0502020204030204" pitchFamily="34" charset="0"/>
              <a:cs typeface="Calibri" panose="020F0502020204030204" pitchFamily="34" charset="0"/>
            </a:rPr>
            <a:t>Track your food intake</a:t>
          </a:r>
        </a:p>
      </dgm:t>
    </dgm:pt>
    <dgm:pt modelId="{E962932F-10C6-4612-B970-873A5A05A32D}" type="parTrans" cxnId="{D26E6ACC-1ACE-4CF9-85E3-097AABF76A05}">
      <dgm:prSet/>
      <dgm:spPr/>
      <dgm:t>
        <a:bodyPr/>
        <a:lstStyle/>
        <a:p>
          <a:endParaRPr lang="en-US" sz="2400">
            <a:solidFill>
              <a:schemeClr val="bg1"/>
            </a:solidFill>
            <a:latin typeface="Calibri" panose="020F0502020204030204" pitchFamily="34" charset="0"/>
            <a:cs typeface="Calibri" panose="020F0502020204030204" pitchFamily="34" charset="0"/>
          </a:endParaRPr>
        </a:p>
      </dgm:t>
    </dgm:pt>
    <dgm:pt modelId="{168FB7D2-FFDE-4F84-883D-B5EB11F5B5BB}" type="sibTrans" cxnId="{D26E6ACC-1ACE-4CF9-85E3-097AABF76A05}">
      <dgm:prSet/>
      <dgm:spPr/>
      <dgm:t>
        <a:bodyPr/>
        <a:lstStyle/>
        <a:p>
          <a:endParaRPr lang="en-US" sz="2400">
            <a:solidFill>
              <a:schemeClr val="bg1"/>
            </a:solidFill>
            <a:latin typeface="Calibri" panose="020F0502020204030204" pitchFamily="34" charset="0"/>
            <a:cs typeface="Calibri" panose="020F0502020204030204" pitchFamily="34" charset="0"/>
          </a:endParaRPr>
        </a:p>
      </dgm:t>
    </dgm:pt>
    <dgm:pt modelId="{92C5004E-6C74-4C3F-A287-5A050FCFA93E}">
      <dgm:prSet custT="1"/>
      <dgm:spPr/>
      <dgm:t>
        <a:bodyPr/>
        <a:lstStyle/>
        <a:p>
          <a:pPr>
            <a:lnSpc>
              <a:spcPct val="100000"/>
            </a:lnSpc>
          </a:pPr>
          <a:r>
            <a:rPr lang="en-US" sz="2400" dirty="0">
              <a:solidFill>
                <a:schemeClr val="bg1"/>
              </a:solidFill>
              <a:latin typeface="Calibri" panose="020F0502020204030204" pitchFamily="34" charset="0"/>
              <a:cs typeface="Calibri" panose="020F0502020204030204" pitchFamily="34" charset="0"/>
            </a:rPr>
            <a:t>Limit the extras to 200 calories/day</a:t>
          </a:r>
        </a:p>
      </dgm:t>
    </dgm:pt>
    <dgm:pt modelId="{4B697E75-63FD-49A4-AFA8-7C690C1CB441}" type="parTrans" cxnId="{7EDBFD5D-E410-4EAE-8312-ED877EE409DE}">
      <dgm:prSet/>
      <dgm:spPr/>
      <dgm:t>
        <a:bodyPr/>
        <a:lstStyle/>
        <a:p>
          <a:endParaRPr lang="en-US" sz="2400">
            <a:solidFill>
              <a:schemeClr val="bg1"/>
            </a:solidFill>
            <a:latin typeface="Calibri" panose="020F0502020204030204" pitchFamily="34" charset="0"/>
            <a:cs typeface="Calibri" panose="020F0502020204030204" pitchFamily="34" charset="0"/>
          </a:endParaRPr>
        </a:p>
      </dgm:t>
    </dgm:pt>
    <dgm:pt modelId="{80AD60BD-0452-4830-A6E9-0AD30FE6AB29}" type="sibTrans" cxnId="{7EDBFD5D-E410-4EAE-8312-ED877EE409DE}">
      <dgm:prSet/>
      <dgm:spPr/>
      <dgm:t>
        <a:bodyPr/>
        <a:lstStyle/>
        <a:p>
          <a:endParaRPr lang="en-US" sz="2400">
            <a:solidFill>
              <a:schemeClr val="bg1"/>
            </a:solidFill>
            <a:latin typeface="Calibri" panose="020F0502020204030204" pitchFamily="34" charset="0"/>
            <a:cs typeface="Calibri" panose="020F0502020204030204" pitchFamily="34" charset="0"/>
          </a:endParaRPr>
        </a:p>
      </dgm:t>
    </dgm:pt>
    <dgm:pt modelId="{7F83A601-458E-4DEB-A3D5-25FD7387698D}">
      <dgm:prSet custT="1"/>
      <dgm:spPr/>
      <dgm:t>
        <a:bodyPr/>
        <a:lstStyle/>
        <a:p>
          <a:pPr>
            <a:lnSpc>
              <a:spcPct val="100000"/>
            </a:lnSpc>
          </a:pPr>
          <a:r>
            <a:rPr lang="en-US" sz="2400" dirty="0">
              <a:solidFill>
                <a:schemeClr val="bg1"/>
              </a:solidFill>
              <a:latin typeface="Calibri" panose="020F0502020204030204" pitchFamily="34" charset="0"/>
              <a:cs typeface="Calibri" panose="020F0502020204030204" pitchFamily="34" charset="0"/>
            </a:rPr>
            <a:t>Increase water intake</a:t>
          </a:r>
        </a:p>
      </dgm:t>
    </dgm:pt>
    <dgm:pt modelId="{2486C368-A585-4FEC-99B5-3D3B8ECFF1C6}" type="parTrans" cxnId="{A7B2C3BD-60F5-4804-8378-195799EC8E0A}">
      <dgm:prSet/>
      <dgm:spPr/>
      <dgm:t>
        <a:bodyPr/>
        <a:lstStyle/>
        <a:p>
          <a:endParaRPr lang="en-US" sz="2400">
            <a:solidFill>
              <a:schemeClr val="bg1"/>
            </a:solidFill>
            <a:latin typeface="Calibri" panose="020F0502020204030204" pitchFamily="34" charset="0"/>
            <a:cs typeface="Calibri" panose="020F0502020204030204" pitchFamily="34" charset="0"/>
          </a:endParaRPr>
        </a:p>
      </dgm:t>
    </dgm:pt>
    <dgm:pt modelId="{288F06EC-3CC2-43D8-871F-5E778DFCC59C}" type="sibTrans" cxnId="{A7B2C3BD-60F5-4804-8378-195799EC8E0A}">
      <dgm:prSet/>
      <dgm:spPr/>
      <dgm:t>
        <a:bodyPr/>
        <a:lstStyle/>
        <a:p>
          <a:endParaRPr lang="en-US" sz="2400">
            <a:solidFill>
              <a:schemeClr val="bg1"/>
            </a:solidFill>
            <a:latin typeface="Calibri" panose="020F0502020204030204" pitchFamily="34" charset="0"/>
            <a:cs typeface="Calibri" panose="020F0502020204030204" pitchFamily="34" charset="0"/>
          </a:endParaRPr>
        </a:p>
      </dgm:t>
    </dgm:pt>
    <dgm:pt modelId="{DD4EDF08-ABF8-4A58-9681-E81B945192F8}">
      <dgm:prSet custT="1"/>
      <dgm:spPr/>
      <dgm:t>
        <a:bodyPr/>
        <a:lstStyle/>
        <a:p>
          <a:pPr>
            <a:lnSpc>
              <a:spcPct val="100000"/>
            </a:lnSpc>
          </a:pPr>
          <a:r>
            <a:rPr lang="en-US" sz="2400" dirty="0">
              <a:solidFill>
                <a:schemeClr val="bg1"/>
              </a:solidFill>
              <a:latin typeface="Calibri" panose="020F0502020204030204" pitchFamily="34" charset="0"/>
              <a:cs typeface="Calibri" panose="020F0502020204030204" pitchFamily="34" charset="0"/>
            </a:rPr>
            <a:t>Make nonstarchy vegetables the star of your plate</a:t>
          </a:r>
        </a:p>
      </dgm:t>
    </dgm:pt>
    <dgm:pt modelId="{D0FB6208-A9F6-4B6E-8493-4DB7A648E8BC}" type="parTrans" cxnId="{0D47A9C8-1EE7-47FD-B0C4-7EB4F66C2CD7}">
      <dgm:prSet/>
      <dgm:spPr/>
      <dgm:t>
        <a:bodyPr/>
        <a:lstStyle/>
        <a:p>
          <a:endParaRPr lang="en-US" sz="2400">
            <a:solidFill>
              <a:schemeClr val="bg1"/>
            </a:solidFill>
            <a:latin typeface="Calibri" panose="020F0502020204030204" pitchFamily="34" charset="0"/>
            <a:cs typeface="Calibri" panose="020F0502020204030204" pitchFamily="34" charset="0"/>
          </a:endParaRPr>
        </a:p>
      </dgm:t>
    </dgm:pt>
    <dgm:pt modelId="{BB2E9C68-C18F-4AA0-AA64-D9C18D5BD2B8}" type="sibTrans" cxnId="{0D47A9C8-1EE7-47FD-B0C4-7EB4F66C2CD7}">
      <dgm:prSet/>
      <dgm:spPr/>
      <dgm:t>
        <a:bodyPr/>
        <a:lstStyle/>
        <a:p>
          <a:endParaRPr lang="en-US" sz="2400">
            <a:solidFill>
              <a:schemeClr val="bg1"/>
            </a:solidFill>
            <a:latin typeface="Calibri" panose="020F0502020204030204" pitchFamily="34" charset="0"/>
            <a:cs typeface="Calibri" panose="020F0502020204030204" pitchFamily="34" charset="0"/>
          </a:endParaRPr>
        </a:p>
      </dgm:t>
    </dgm:pt>
    <dgm:pt modelId="{3DD47DB4-7691-4055-8BF7-EEFF3D673AD5}">
      <dgm:prSet custT="1"/>
      <dgm:spPr/>
      <dgm:t>
        <a:bodyPr/>
        <a:lstStyle/>
        <a:p>
          <a:pPr>
            <a:lnSpc>
              <a:spcPct val="100000"/>
            </a:lnSpc>
          </a:pPr>
          <a:r>
            <a:rPr lang="en-US" sz="2400" dirty="0">
              <a:solidFill>
                <a:schemeClr val="bg1"/>
              </a:solidFill>
              <a:latin typeface="Calibri" panose="020F0502020204030204" pitchFamily="34" charset="0"/>
              <a:cs typeface="Calibri" panose="020F0502020204030204" pitchFamily="34" charset="0"/>
            </a:rPr>
            <a:t>Limit restaurant meals to once/wk</a:t>
          </a:r>
        </a:p>
      </dgm:t>
    </dgm:pt>
    <dgm:pt modelId="{E8B55C12-131F-47F7-9624-515EA686381D}" type="parTrans" cxnId="{F60EBE93-B59F-4719-AA66-6F2ADE696DC3}">
      <dgm:prSet/>
      <dgm:spPr/>
      <dgm:t>
        <a:bodyPr/>
        <a:lstStyle/>
        <a:p>
          <a:endParaRPr lang="en-US" sz="2400">
            <a:solidFill>
              <a:schemeClr val="bg1"/>
            </a:solidFill>
            <a:latin typeface="Calibri" panose="020F0502020204030204" pitchFamily="34" charset="0"/>
            <a:cs typeface="Calibri" panose="020F0502020204030204" pitchFamily="34" charset="0"/>
          </a:endParaRPr>
        </a:p>
      </dgm:t>
    </dgm:pt>
    <dgm:pt modelId="{B3CA15B8-3BFA-4555-ADEC-66726B6C1B94}" type="sibTrans" cxnId="{F60EBE93-B59F-4719-AA66-6F2ADE696DC3}">
      <dgm:prSet/>
      <dgm:spPr/>
      <dgm:t>
        <a:bodyPr/>
        <a:lstStyle/>
        <a:p>
          <a:endParaRPr lang="en-US" sz="2400">
            <a:solidFill>
              <a:schemeClr val="bg1"/>
            </a:solidFill>
            <a:latin typeface="Calibri" panose="020F0502020204030204" pitchFamily="34" charset="0"/>
            <a:cs typeface="Calibri" panose="020F0502020204030204" pitchFamily="34" charset="0"/>
          </a:endParaRPr>
        </a:p>
      </dgm:t>
    </dgm:pt>
    <dgm:pt modelId="{CDB54938-E70E-4BFA-AFE6-B9E79450BA78}" type="pres">
      <dgm:prSet presAssocID="{7B7B1C7F-FCC1-4500-886A-16D42E3D3774}" presName="root" presStyleCnt="0">
        <dgm:presLayoutVars>
          <dgm:dir/>
          <dgm:resizeHandles val="exact"/>
        </dgm:presLayoutVars>
      </dgm:prSet>
      <dgm:spPr/>
    </dgm:pt>
    <dgm:pt modelId="{658FBFD1-7C94-4EBE-853F-F964AA7DC20A}" type="pres">
      <dgm:prSet presAssocID="{22B1E229-9B9B-4380-8FEE-E703CACD4EEE}" presName="compNode" presStyleCnt="0"/>
      <dgm:spPr/>
    </dgm:pt>
    <dgm:pt modelId="{9FB532C5-41D6-4B7B-8D1A-292A44CE4D27}" type="pres">
      <dgm:prSet presAssocID="{22B1E229-9B9B-4380-8FEE-E703CACD4EEE}" presName="bgRect" presStyleLbl="bgShp" presStyleIdx="0" presStyleCnt="6"/>
      <dgm:spPr/>
    </dgm:pt>
    <dgm:pt modelId="{5F6C9B01-7494-4ADA-B363-97B0095EE036}" type="pres">
      <dgm:prSet presAssocID="{22B1E229-9B9B-4380-8FEE-E703CACD4EEE}" presName="iconRect" presStyleLbl="node1" presStyleIdx="0" presStyleCnt="6"/>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ttle"/>
        </a:ext>
      </dgm:extLst>
    </dgm:pt>
    <dgm:pt modelId="{A1A52C3C-C3B5-47E3-B099-CA2801A9EE30}" type="pres">
      <dgm:prSet presAssocID="{22B1E229-9B9B-4380-8FEE-E703CACD4EEE}" presName="spaceRect" presStyleCnt="0"/>
      <dgm:spPr/>
    </dgm:pt>
    <dgm:pt modelId="{430A38CF-79C9-4641-BF63-78BC869C52BB}" type="pres">
      <dgm:prSet presAssocID="{22B1E229-9B9B-4380-8FEE-E703CACD4EEE}" presName="parTx" presStyleLbl="revTx" presStyleIdx="0" presStyleCnt="6">
        <dgm:presLayoutVars>
          <dgm:chMax val="0"/>
          <dgm:chPref val="0"/>
        </dgm:presLayoutVars>
      </dgm:prSet>
      <dgm:spPr/>
    </dgm:pt>
    <dgm:pt modelId="{62B080E3-48FC-4C55-BEE1-2D9D20FF2255}" type="pres">
      <dgm:prSet presAssocID="{D2B7A0FD-73E8-45C8-AA2E-1C0F9FBFA263}" presName="sibTrans" presStyleCnt="0"/>
      <dgm:spPr/>
    </dgm:pt>
    <dgm:pt modelId="{90C92D43-6514-41DF-83A4-F8384C7795B7}" type="pres">
      <dgm:prSet presAssocID="{A10B6180-18B0-430E-9C19-4E73C730AD0A}" presName="compNode" presStyleCnt="0"/>
      <dgm:spPr/>
    </dgm:pt>
    <dgm:pt modelId="{5FB6D8BA-C2D2-4A26-8844-F27D991AB25E}" type="pres">
      <dgm:prSet presAssocID="{A10B6180-18B0-430E-9C19-4E73C730AD0A}" presName="bgRect" presStyleLbl="bgShp" presStyleIdx="1" presStyleCnt="6"/>
      <dgm:spPr/>
    </dgm:pt>
    <dgm:pt modelId="{F146303B-E13D-4478-9ADA-B7BE759CEAE0}" type="pres">
      <dgm:prSet presAssocID="{A10B6180-18B0-430E-9C19-4E73C730AD0A}" presName="iconRect" presStyleLbl="node1" presStyleIdx="1" presStyleCnt="6"/>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ork and knife"/>
        </a:ext>
      </dgm:extLst>
    </dgm:pt>
    <dgm:pt modelId="{AB55731C-CF20-4815-A9EF-1EFAC094F5BD}" type="pres">
      <dgm:prSet presAssocID="{A10B6180-18B0-430E-9C19-4E73C730AD0A}" presName="spaceRect" presStyleCnt="0"/>
      <dgm:spPr/>
    </dgm:pt>
    <dgm:pt modelId="{9F1DDEF8-1511-4CF9-883E-E4E59107329C}" type="pres">
      <dgm:prSet presAssocID="{A10B6180-18B0-430E-9C19-4E73C730AD0A}" presName="parTx" presStyleLbl="revTx" presStyleIdx="1" presStyleCnt="6">
        <dgm:presLayoutVars>
          <dgm:chMax val="0"/>
          <dgm:chPref val="0"/>
        </dgm:presLayoutVars>
      </dgm:prSet>
      <dgm:spPr/>
    </dgm:pt>
    <dgm:pt modelId="{3EDF6286-548C-40DE-B46A-B7A7E05EE498}" type="pres">
      <dgm:prSet presAssocID="{168FB7D2-FFDE-4F84-883D-B5EB11F5B5BB}" presName="sibTrans" presStyleCnt="0"/>
      <dgm:spPr/>
    </dgm:pt>
    <dgm:pt modelId="{1102577D-F334-4F62-9AEC-C75C192272DD}" type="pres">
      <dgm:prSet presAssocID="{92C5004E-6C74-4C3F-A287-5A050FCFA93E}" presName="compNode" presStyleCnt="0"/>
      <dgm:spPr/>
    </dgm:pt>
    <dgm:pt modelId="{73F9E639-6AF8-403D-B683-1DEB1F83FB02}" type="pres">
      <dgm:prSet presAssocID="{92C5004E-6C74-4C3F-A287-5A050FCFA93E}" presName="bgRect" presStyleLbl="bgShp" presStyleIdx="2" presStyleCnt="6"/>
      <dgm:spPr/>
    </dgm:pt>
    <dgm:pt modelId="{9AEB5BA2-5F14-4C12-99A4-5FF0630A4C86}" type="pres">
      <dgm:prSet presAssocID="{92C5004E-6C74-4C3F-A287-5A050FCFA93E}" presName="iconRect" presStyleLbl="node1" presStyleIdx="2" presStyleCnt="6"/>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Lollipop with solid fill"/>
        </a:ext>
      </dgm:extLst>
    </dgm:pt>
    <dgm:pt modelId="{0C6E2840-16D0-4CF0-AD17-424661D7698B}" type="pres">
      <dgm:prSet presAssocID="{92C5004E-6C74-4C3F-A287-5A050FCFA93E}" presName="spaceRect" presStyleCnt="0"/>
      <dgm:spPr/>
    </dgm:pt>
    <dgm:pt modelId="{5329478E-FBE9-4F77-A273-06765C46B228}" type="pres">
      <dgm:prSet presAssocID="{92C5004E-6C74-4C3F-A287-5A050FCFA93E}" presName="parTx" presStyleLbl="revTx" presStyleIdx="2" presStyleCnt="6">
        <dgm:presLayoutVars>
          <dgm:chMax val="0"/>
          <dgm:chPref val="0"/>
        </dgm:presLayoutVars>
      </dgm:prSet>
      <dgm:spPr/>
    </dgm:pt>
    <dgm:pt modelId="{003FEE86-F29D-4707-849D-051D393587B7}" type="pres">
      <dgm:prSet presAssocID="{80AD60BD-0452-4830-A6E9-0AD30FE6AB29}" presName="sibTrans" presStyleCnt="0"/>
      <dgm:spPr/>
    </dgm:pt>
    <dgm:pt modelId="{D36E6F3D-637B-4596-A021-1D11CE43EB11}" type="pres">
      <dgm:prSet presAssocID="{7F83A601-458E-4DEB-A3D5-25FD7387698D}" presName="compNode" presStyleCnt="0"/>
      <dgm:spPr/>
    </dgm:pt>
    <dgm:pt modelId="{305D4108-6D92-4FFE-81E1-41E8004BCF95}" type="pres">
      <dgm:prSet presAssocID="{7F83A601-458E-4DEB-A3D5-25FD7387698D}" presName="bgRect" presStyleLbl="bgShp" presStyleIdx="3" presStyleCnt="6"/>
      <dgm:spPr/>
    </dgm:pt>
    <dgm:pt modelId="{CBCAAFBC-5130-41AB-BE4B-0D665A4ED051}" type="pres">
      <dgm:prSet presAssocID="{7F83A601-458E-4DEB-A3D5-25FD7387698D}" presName="iconRect" presStyleLbl="node1" presStyleIdx="3" presStyleCnt="6"/>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Water"/>
        </a:ext>
      </dgm:extLst>
    </dgm:pt>
    <dgm:pt modelId="{2A45F96D-908F-4C9F-8EF9-95A00472294C}" type="pres">
      <dgm:prSet presAssocID="{7F83A601-458E-4DEB-A3D5-25FD7387698D}" presName="spaceRect" presStyleCnt="0"/>
      <dgm:spPr/>
    </dgm:pt>
    <dgm:pt modelId="{8079240B-2E8C-403C-A233-75849F0D725B}" type="pres">
      <dgm:prSet presAssocID="{7F83A601-458E-4DEB-A3D5-25FD7387698D}" presName="parTx" presStyleLbl="revTx" presStyleIdx="3" presStyleCnt="6">
        <dgm:presLayoutVars>
          <dgm:chMax val="0"/>
          <dgm:chPref val="0"/>
        </dgm:presLayoutVars>
      </dgm:prSet>
      <dgm:spPr/>
    </dgm:pt>
    <dgm:pt modelId="{87C77EFC-56F5-4D4C-8E06-7E314D760282}" type="pres">
      <dgm:prSet presAssocID="{288F06EC-3CC2-43D8-871F-5E778DFCC59C}" presName="sibTrans" presStyleCnt="0"/>
      <dgm:spPr/>
    </dgm:pt>
    <dgm:pt modelId="{75750C9E-9F41-487B-BA3F-D343DB6FD599}" type="pres">
      <dgm:prSet presAssocID="{DD4EDF08-ABF8-4A58-9681-E81B945192F8}" presName="compNode" presStyleCnt="0"/>
      <dgm:spPr/>
    </dgm:pt>
    <dgm:pt modelId="{21D5C6FA-C811-4835-89D2-EBC3A9969237}" type="pres">
      <dgm:prSet presAssocID="{DD4EDF08-ABF8-4A58-9681-E81B945192F8}" presName="bgRect" presStyleLbl="bgShp" presStyleIdx="4" presStyleCnt="6"/>
      <dgm:spPr/>
    </dgm:pt>
    <dgm:pt modelId="{1CDC2D5E-8FDE-43D7-9090-478E70F7B15B}" type="pres">
      <dgm:prSet presAssocID="{DD4EDF08-ABF8-4A58-9681-E81B945192F8}" presName="iconRect" presStyleLbl="node1" presStyleIdx="4" presStyleCnt="6"/>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a:noFill/>
        </a:ln>
      </dgm:spPr>
      <dgm:extLst>
        <a:ext uri="{E40237B7-FDA0-4F09-8148-C483321AD2D9}">
          <dgm14:cNvPr xmlns:dgm14="http://schemas.microsoft.com/office/drawing/2010/diagram" id="0" name="" descr="Eggplant with solid fill"/>
        </a:ext>
      </dgm:extLst>
    </dgm:pt>
    <dgm:pt modelId="{ABFDDD3B-B16B-4BF8-9F96-5D7804681B0A}" type="pres">
      <dgm:prSet presAssocID="{DD4EDF08-ABF8-4A58-9681-E81B945192F8}" presName="spaceRect" presStyleCnt="0"/>
      <dgm:spPr/>
    </dgm:pt>
    <dgm:pt modelId="{BA217926-6CDC-41D3-9FEF-429DD5769C3D}" type="pres">
      <dgm:prSet presAssocID="{DD4EDF08-ABF8-4A58-9681-E81B945192F8}" presName="parTx" presStyleLbl="revTx" presStyleIdx="4" presStyleCnt="6">
        <dgm:presLayoutVars>
          <dgm:chMax val="0"/>
          <dgm:chPref val="0"/>
        </dgm:presLayoutVars>
      </dgm:prSet>
      <dgm:spPr/>
    </dgm:pt>
    <dgm:pt modelId="{7A3A3E69-57FC-4E85-8870-6E6713EF6344}" type="pres">
      <dgm:prSet presAssocID="{BB2E9C68-C18F-4AA0-AA64-D9C18D5BD2B8}" presName="sibTrans" presStyleCnt="0"/>
      <dgm:spPr/>
    </dgm:pt>
    <dgm:pt modelId="{66C363F3-EA35-4711-93BF-A5AB31F1870B}" type="pres">
      <dgm:prSet presAssocID="{3DD47DB4-7691-4055-8BF7-EEFF3D673AD5}" presName="compNode" presStyleCnt="0"/>
      <dgm:spPr/>
    </dgm:pt>
    <dgm:pt modelId="{6326B585-1165-45BA-9608-99AB18D71131}" type="pres">
      <dgm:prSet presAssocID="{3DD47DB4-7691-4055-8BF7-EEFF3D673AD5}" presName="bgRect" presStyleLbl="bgShp" presStyleIdx="5" presStyleCnt="6"/>
      <dgm:spPr/>
    </dgm:pt>
    <dgm:pt modelId="{F27AD77C-0586-4DF6-A101-3E5909C9CB8E}" type="pres">
      <dgm:prSet presAssocID="{3DD47DB4-7691-4055-8BF7-EEFF3D673AD5}" presName="iconRect" presStyleLbl="node1" presStyleIdx="5" presStyleCnt="6"/>
      <dgm:spPr>
        <a:blipFill>
          <a:blip xmlns:r="http://schemas.openxmlformats.org/officeDocument/2006/relationships"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Pasta"/>
        </a:ext>
      </dgm:extLst>
    </dgm:pt>
    <dgm:pt modelId="{AD243462-7BEC-43A0-B14E-07FF1092F18C}" type="pres">
      <dgm:prSet presAssocID="{3DD47DB4-7691-4055-8BF7-EEFF3D673AD5}" presName="spaceRect" presStyleCnt="0"/>
      <dgm:spPr/>
    </dgm:pt>
    <dgm:pt modelId="{D08D433A-FB93-4677-95B6-94B0079B0699}" type="pres">
      <dgm:prSet presAssocID="{3DD47DB4-7691-4055-8BF7-EEFF3D673AD5}" presName="parTx" presStyleLbl="revTx" presStyleIdx="5" presStyleCnt="6">
        <dgm:presLayoutVars>
          <dgm:chMax val="0"/>
          <dgm:chPref val="0"/>
        </dgm:presLayoutVars>
      </dgm:prSet>
      <dgm:spPr/>
    </dgm:pt>
  </dgm:ptLst>
  <dgm:cxnLst>
    <dgm:cxn modelId="{C4296003-BAAF-47B3-B84D-26CBE87E0082}" type="presOf" srcId="{7B7B1C7F-FCC1-4500-886A-16D42E3D3774}" destId="{CDB54938-E70E-4BFA-AFE6-B9E79450BA78}" srcOrd="0" destOrd="0" presId="urn:microsoft.com/office/officeart/2018/2/layout/IconVerticalSolidList"/>
    <dgm:cxn modelId="{FD635A17-1C1B-416E-BD84-C3F6A6017A07}" type="presOf" srcId="{DD4EDF08-ABF8-4A58-9681-E81B945192F8}" destId="{BA217926-6CDC-41D3-9FEF-429DD5769C3D}" srcOrd="0" destOrd="0" presId="urn:microsoft.com/office/officeart/2018/2/layout/IconVerticalSolidList"/>
    <dgm:cxn modelId="{EAA9ED2B-45BE-4764-9851-8B6DAF6CC989}" srcId="{7B7B1C7F-FCC1-4500-886A-16D42E3D3774}" destId="{22B1E229-9B9B-4380-8FEE-E703CACD4EEE}" srcOrd="0" destOrd="0" parTransId="{62B1DF88-073C-4E03-B5EA-429EA79243EF}" sibTransId="{D2B7A0FD-73E8-45C8-AA2E-1C0F9FBFA263}"/>
    <dgm:cxn modelId="{7EDBFD5D-E410-4EAE-8312-ED877EE409DE}" srcId="{7B7B1C7F-FCC1-4500-886A-16D42E3D3774}" destId="{92C5004E-6C74-4C3F-A287-5A050FCFA93E}" srcOrd="2" destOrd="0" parTransId="{4B697E75-63FD-49A4-AFA8-7C690C1CB441}" sibTransId="{80AD60BD-0452-4830-A6E9-0AD30FE6AB29}"/>
    <dgm:cxn modelId="{4DDA0066-FD58-45A7-9159-C3207D3026D9}" type="presOf" srcId="{3DD47DB4-7691-4055-8BF7-EEFF3D673AD5}" destId="{D08D433A-FB93-4677-95B6-94B0079B0699}" srcOrd="0" destOrd="0" presId="urn:microsoft.com/office/officeart/2018/2/layout/IconVerticalSolidList"/>
    <dgm:cxn modelId="{6704CA46-6242-43F6-A5F9-1FBFCCA818AF}" type="presOf" srcId="{92C5004E-6C74-4C3F-A287-5A050FCFA93E}" destId="{5329478E-FBE9-4F77-A273-06765C46B228}" srcOrd="0" destOrd="0" presId="urn:microsoft.com/office/officeart/2018/2/layout/IconVerticalSolidList"/>
    <dgm:cxn modelId="{5025366A-140C-49FF-A90D-81BA321DF84C}" type="presOf" srcId="{22B1E229-9B9B-4380-8FEE-E703CACD4EEE}" destId="{430A38CF-79C9-4641-BF63-78BC869C52BB}" srcOrd="0" destOrd="0" presId="urn:microsoft.com/office/officeart/2018/2/layout/IconVerticalSolidList"/>
    <dgm:cxn modelId="{F2AC766E-5FC4-4928-A815-5F34100CA19A}" type="presOf" srcId="{7F83A601-458E-4DEB-A3D5-25FD7387698D}" destId="{8079240B-2E8C-403C-A233-75849F0D725B}" srcOrd="0" destOrd="0" presId="urn:microsoft.com/office/officeart/2018/2/layout/IconVerticalSolidList"/>
    <dgm:cxn modelId="{E00D7F8E-CAF2-459D-A2EF-CEDE7E09BA67}" type="presOf" srcId="{A10B6180-18B0-430E-9C19-4E73C730AD0A}" destId="{9F1DDEF8-1511-4CF9-883E-E4E59107329C}" srcOrd="0" destOrd="0" presId="urn:microsoft.com/office/officeart/2018/2/layout/IconVerticalSolidList"/>
    <dgm:cxn modelId="{F60EBE93-B59F-4719-AA66-6F2ADE696DC3}" srcId="{7B7B1C7F-FCC1-4500-886A-16D42E3D3774}" destId="{3DD47DB4-7691-4055-8BF7-EEFF3D673AD5}" srcOrd="5" destOrd="0" parTransId="{E8B55C12-131F-47F7-9624-515EA686381D}" sibTransId="{B3CA15B8-3BFA-4555-ADEC-66726B6C1B94}"/>
    <dgm:cxn modelId="{A7B2C3BD-60F5-4804-8378-195799EC8E0A}" srcId="{7B7B1C7F-FCC1-4500-886A-16D42E3D3774}" destId="{7F83A601-458E-4DEB-A3D5-25FD7387698D}" srcOrd="3" destOrd="0" parTransId="{2486C368-A585-4FEC-99B5-3D3B8ECFF1C6}" sibTransId="{288F06EC-3CC2-43D8-871F-5E778DFCC59C}"/>
    <dgm:cxn modelId="{0D47A9C8-1EE7-47FD-B0C4-7EB4F66C2CD7}" srcId="{7B7B1C7F-FCC1-4500-886A-16D42E3D3774}" destId="{DD4EDF08-ABF8-4A58-9681-E81B945192F8}" srcOrd="4" destOrd="0" parTransId="{D0FB6208-A9F6-4B6E-8493-4DB7A648E8BC}" sibTransId="{BB2E9C68-C18F-4AA0-AA64-D9C18D5BD2B8}"/>
    <dgm:cxn modelId="{D26E6ACC-1ACE-4CF9-85E3-097AABF76A05}" srcId="{7B7B1C7F-FCC1-4500-886A-16D42E3D3774}" destId="{A10B6180-18B0-430E-9C19-4E73C730AD0A}" srcOrd="1" destOrd="0" parTransId="{E962932F-10C6-4612-B970-873A5A05A32D}" sibTransId="{168FB7D2-FFDE-4F84-883D-B5EB11F5B5BB}"/>
    <dgm:cxn modelId="{B2C77560-D6C7-4CD6-B0E6-9420800B0948}" type="presParOf" srcId="{CDB54938-E70E-4BFA-AFE6-B9E79450BA78}" destId="{658FBFD1-7C94-4EBE-853F-F964AA7DC20A}" srcOrd="0" destOrd="0" presId="urn:microsoft.com/office/officeart/2018/2/layout/IconVerticalSolidList"/>
    <dgm:cxn modelId="{7B6BE70B-FE62-4749-9E90-92168F843B00}" type="presParOf" srcId="{658FBFD1-7C94-4EBE-853F-F964AA7DC20A}" destId="{9FB532C5-41D6-4B7B-8D1A-292A44CE4D27}" srcOrd="0" destOrd="0" presId="urn:microsoft.com/office/officeart/2018/2/layout/IconVerticalSolidList"/>
    <dgm:cxn modelId="{097D2338-0F88-449B-9BA1-88DCCB5609E9}" type="presParOf" srcId="{658FBFD1-7C94-4EBE-853F-F964AA7DC20A}" destId="{5F6C9B01-7494-4ADA-B363-97B0095EE036}" srcOrd="1" destOrd="0" presId="urn:microsoft.com/office/officeart/2018/2/layout/IconVerticalSolidList"/>
    <dgm:cxn modelId="{C0DC5E0A-96AA-4424-AC7D-F81F702D470D}" type="presParOf" srcId="{658FBFD1-7C94-4EBE-853F-F964AA7DC20A}" destId="{A1A52C3C-C3B5-47E3-B099-CA2801A9EE30}" srcOrd="2" destOrd="0" presId="urn:microsoft.com/office/officeart/2018/2/layout/IconVerticalSolidList"/>
    <dgm:cxn modelId="{2F923E07-4AD5-4B37-8974-236F1862ED03}" type="presParOf" srcId="{658FBFD1-7C94-4EBE-853F-F964AA7DC20A}" destId="{430A38CF-79C9-4641-BF63-78BC869C52BB}" srcOrd="3" destOrd="0" presId="urn:microsoft.com/office/officeart/2018/2/layout/IconVerticalSolidList"/>
    <dgm:cxn modelId="{F98D6281-2F4D-479D-AC3D-C744470E6147}" type="presParOf" srcId="{CDB54938-E70E-4BFA-AFE6-B9E79450BA78}" destId="{62B080E3-48FC-4C55-BEE1-2D9D20FF2255}" srcOrd="1" destOrd="0" presId="urn:microsoft.com/office/officeart/2018/2/layout/IconVerticalSolidList"/>
    <dgm:cxn modelId="{D9255F54-DFCE-459F-839A-3241CB66A9B8}" type="presParOf" srcId="{CDB54938-E70E-4BFA-AFE6-B9E79450BA78}" destId="{90C92D43-6514-41DF-83A4-F8384C7795B7}" srcOrd="2" destOrd="0" presId="urn:microsoft.com/office/officeart/2018/2/layout/IconVerticalSolidList"/>
    <dgm:cxn modelId="{3638C190-0F0F-4B9E-B4B2-A1648977DC0B}" type="presParOf" srcId="{90C92D43-6514-41DF-83A4-F8384C7795B7}" destId="{5FB6D8BA-C2D2-4A26-8844-F27D991AB25E}" srcOrd="0" destOrd="0" presId="urn:microsoft.com/office/officeart/2018/2/layout/IconVerticalSolidList"/>
    <dgm:cxn modelId="{ECD36E8C-8F8C-41EE-B142-B617DA18CD50}" type="presParOf" srcId="{90C92D43-6514-41DF-83A4-F8384C7795B7}" destId="{F146303B-E13D-4478-9ADA-B7BE759CEAE0}" srcOrd="1" destOrd="0" presId="urn:microsoft.com/office/officeart/2018/2/layout/IconVerticalSolidList"/>
    <dgm:cxn modelId="{7E2C0248-0794-4F3C-A3DB-7119BDFD33F6}" type="presParOf" srcId="{90C92D43-6514-41DF-83A4-F8384C7795B7}" destId="{AB55731C-CF20-4815-A9EF-1EFAC094F5BD}" srcOrd="2" destOrd="0" presId="urn:microsoft.com/office/officeart/2018/2/layout/IconVerticalSolidList"/>
    <dgm:cxn modelId="{63A63692-F21E-48AF-8A54-451C51616418}" type="presParOf" srcId="{90C92D43-6514-41DF-83A4-F8384C7795B7}" destId="{9F1DDEF8-1511-4CF9-883E-E4E59107329C}" srcOrd="3" destOrd="0" presId="urn:microsoft.com/office/officeart/2018/2/layout/IconVerticalSolidList"/>
    <dgm:cxn modelId="{4D048CDC-E91C-4314-9A70-594A63D3967E}" type="presParOf" srcId="{CDB54938-E70E-4BFA-AFE6-B9E79450BA78}" destId="{3EDF6286-548C-40DE-B46A-B7A7E05EE498}" srcOrd="3" destOrd="0" presId="urn:microsoft.com/office/officeart/2018/2/layout/IconVerticalSolidList"/>
    <dgm:cxn modelId="{2CE3FF97-9A76-4341-91A9-893B436F613F}" type="presParOf" srcId="{CDB54938-E70E-4BFA-AFE6-B9E79450BA78}" destId="{1102577D-F334-4F62-9AEC-C75C192272DD}" srcOrd="4" destOrd="0" presId="urn:microsoft.com/office/officeart/2018/2/layout/IconVerticalSolidList"/>
    <dgm:cxn modelId="{DC74E1CC-2DF7-4FAE-A7CE-5555BAA50876}" type="presParOf" srcId="{1102577D-F334-4F62-9AEC-C75C192272DD}" destId="{73F9E639-6AF8-403D-B683-1DEB1F83FB02}" srcOrd="0" destOrd="0" presId="urn:microsoft.com/office/officeart/2018/2/layout/IconVerticalSolidList"/>
    <dgm:cxn modelId="{C0C43A8A-AF41-4905-A61C-C8F02BC5EBE3}" type="presParOf" srcId="{1102577D-F334-4F62-9AEC-C75C192272DD}" destId="{9AEB5BA2-5F14-4C12-99A4-5FF0630A4C86}" srcOrd="1" destOrd="0" presId="urn:microsoft.com/office/officeart/2018/2/layout/IconVerticalSolidList"/>
    <dgm:cxn modelId="{3D096425-8BA1-43A3-8A74-57F366C2CA94}" type="presParOf" srcId="{1102577D-F334-4F62-9AEC-C75C192272DD}" destId="{0C6E2840-16D0-4CF0-AD17-424661D7698B}" srcOrd="2" destOrd="0" presId="urn:microsoft.com/office/officeart/2018/2/layout/IconVerticalSolidList"/>
    <dgm:cxn modelId="{0DF9F5AE-8F14-4283-9A7E-B9F3C260069B}" type="presParOf" srcId="{1102577D-F334-4F62-9AEC-C75C192272DD}" destId="{5329478E-FBE9-4F77-A273-06765C46B228}" srcOrd="3" destOrd="0" presId="urn:microsoft.com/office/officeart/2018/2/layout/IconVerticalSolidList"/>
    <dgm:cxn modelId="{91EBFFC6-843C-49C6-98EC-35330B0CF547}" type="presParOf" srcId="{CDB54938-E70E-4BFA-AFE6-B9E79450BA78}" destId="{003FEE86-F29D-4707-849D-051D393587B7}" srcOrd="5" destOrd="0" presId="urn:microsoft.com/office/officeart/2018/2/layout/IconVerticalSolidList"/>
    <dgm:cxn modelId="{81EF184B-F108-407C-B7CD-8968ACD6F986}" type="presParOf" srcId="{CDB54938-E70E-4BFA-AFE6-B9E79450BA78}" destId="{D36E6F3D-637B-4596-A021-1D11CE43EB11}" srcOrd="6" destOrd="0" presId="urn:microsoft.com/office/officeart/2018/2/layout/IconVerticalSolidList"/>
    <dgm:cxn modelId="{CA1D8766-BD54-4B14-9DFB-1BBEC054DF77}" type="presParOf" srcId="{D36E6F3D-637B-4596-A021-1D11CE43EB11}" destId="{305D4108-6D92-4FFE-81E1-41E8004BCF95}" srcOrd="0" destOrd="0" presId="urn:microsoft.com/office/officeart/2018/2/layout/IconVerticalSolidList"/>
    <dgm:cxn modelId="{7C177912-FE63-418D-9CC4-7C1B0EA868EB}" type="presParOf" srcId="{D36E6F3D-637B-4596-A021-1D11CE43EB11}" destId="{CBCAAFBC-5130-41AB-BE4B-0D665A4ED051}" srcOrd="1" destOrd="0" presId="urn:microsoft.com/office/officeart/2018/2/layout/IconVerticalSolidList"/>
    <dgm:cxn modelId="{2FF024A0-BB12-4786-A4CA-1C7D01F34CD6}" type="presParOf" srcId="{D36E6F3D-637B-4596-A021-1D11CE43EB11}" destId="{2A45F96D-908F-4C9F-8EF9-95A00472294C}" srcOrd="2" destOrd="0" presId="urn:microsoft.com/office/officeart/2018/2/layout/IconVerticalSolidList"/>
    <dgm:cxn modelId="{6E8F52DE-5958-4150-9C4D-03FCA1B663FB}" type="presParOf" srcId="{D36E6F3D-637B-4596-A021-1D11CE43EB11}" destId="{8079240B-2E8C-403C-A233-75849F0D725B}" srcOrd="3" destOrd="0" presId="urn:microsoft.com/office/officeart/2018/2/layout/IconVerticalSolidList"/>
    <dgm:cxn modelId="{B91A0AA1-CA23-4392-AB43-DA6D2068C35C}" type="presParOf" srcId="{CDB54938-E70E-4BFA-AFE6-B9E79450BA78}" destId="{87C77EFC-56F5-4D4C-8E06-7E314D760282}" srcOrd="7" destOrd="0" presId="urn:microsoft.com/office/officeart/2018/2/layout/IconVerticalSolidList"/>
    <dgm:cxn modelId="{93856BFC-8C90-4551-9D2F-315CFBED0C67}" type="presParOf" srcId="{CDB54938-E70E-4BFA-AFE6-B9E79450BA78}" destId="{75750C9E-9F41-487B-BA3F-D343DB6FD599}" srcOrd="8" destOrd="0" presId="urn:microsoft.com/office/officeart/2018/2/layout/IconVerticalSolidList"/>
    <dgm:cxn modelId="{EE20FC94-1C97-4158-86C1-796E707E52A3}" type="presParOf" srcId="{75750C9E-9F41-487B-BA3F-D343DB6FD599}" destId="{21D5C6FA-C811-4835-89D2-EBC3A9969237}" srcOrd="0" destOrd="0" presId="urn:microsoft.com/office/officeart/2018/2/layout/IconVerticalSolidList"/>
    <dgm:cxn modelId="{6BB5AC99-F3FE-4D8D-AC42-942503C05E9A}" type="presParOf" srcId="{75750C9E-9F41-487B-BA3F-D343DB6FD599}" destId="{1CDC2D5E-8FDE-43D7-9090-478E70F7B15B}" srcOrd="1" destOrd="0" presId="urn:microsoft.com/office/officeart/2018/2/layout/IconVerticalSolidList"/>
    <dgm:cxn modelId="{A4C1B401-D9D3-4CBD-8C99-783B1763B145}" type="presParOf" srcId="{75750C9E-9F41-487B-BA3F-D343DB6FD599}" destId="{ABFDDD3B-B16B-4BF8-9F96-5D7804681B0A}" srcOrd="2" destOrd="0" presId="urn:microsoft.com/office/officeart/2018/2/layout/IconVerticalSolidList"/>
    <dgm:cxn modelId="{CC46ED00-1C79-4711-8EDC-69263883B319}" type="presParOf" srcId="{75750C9E-9F41-487B-BA3F-D343DB6FD599}" destId="{BA217926-6CDC-41D3-9FEF-429DD5769C3D}" srcOrd="3" destOrd="0" presId="urn:microsoft.com/office/officeart/2018/2/layout/IconVerticalSolidList"/>
    <dgm:cxn modelId="{EB637966-FAE5-4453-93D4-06716296D61E}" type="presParOf" srcId="{CDB54938-E70E-4BFA-AFE6-B9E79450BA78}" destId="{7A3A3E69-57FC-4E85-8870-6E6713EF6344}" srcOrd="9" destOrd="0" presId="urn:microsoft.com/office/officeart/2018/2/layout/IconVerticalSolidList"/>
    <dgm:cxn modelId="{DD47ABCA-A093-4B5A-A5AB-0E32C14B983F}" type="presParOf" srcId="{CDB54938-E70E-4BFA-AFE6-B9E79450BA78}" destId="{66C363F3-EA35-4711-93BF-A5AB31F1870B}" srcOrd="10" destOrd="0" presId="urn:microsoft.com/office/officeart/2018/2/layout/IconVerticalSolidList"/>
    <dgm:cxn modelId="{42152A01-E640-4C46-8D0A-9846CD8BB1AB}" type="presParOf" srcId="{66C363F3-EA35-4711-93BF-A5AB31F1870B}" destId="{6326B585-1165-45BA-9608-99AB18D71131}" srcOrd="0" destOrd="0" presId="urn:microsoft.com/office/officeart/2018/2/layout/IconVerticalSolidList"/>
    <dgm:cxn modelId="{7BB7BCF7-CA3E-4773-80BB-52B14ED250B0}" type="presParOf" srcId="{66C363F3-EA35-4711-93BF-A5AB31F1870B}" destId="{F27AD77C-0586-4DF6-A101-3E5909C9CB8E}" srcOrd="1" destOrd="0" presId="urn:microsoft.com/office/officeart/2018/2/layout/IconVerticalSolidList"/>
    <dgm:cxn modelId="{08CB058A-E8D3-407A-BD5C-2EC6A35C4848}" type="presParOf" srcId="{66C363F3-EA35-4711-93BF-A5AB31F1870B}" destId="{AD243462-7BEC-43A0-B14E-07FF1092F18C}" srcOrd="2" destOrd="0" presId="urn:microsoft.com/office/officeart/2018/2/layout/IconVerticalSolidList"/>
    <dgm:cxn modelId="{4BD09F75-D08A-4327-BAEA-6D6072C75736}" type="presParOf" srcId="{66C363F3-EA35-4711-93BF-A5AB31F1870B}" destId="{D08D433A-FB93-4677-95B6-94B0079B069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8F53AF-5213-5640-AE8A-7DE231ABB32B}">
      <dsp:nvSpPr>
        <dsp:cNvPr id="0" name=""/>
        <dsp:cNvSpPr/>
      </dsp:nvSpPr>
      <dsp:spPr>
        <a:xfrm>
          <a:off x="0" y="18741"/>
          <a:ext cx="11217255" cy="767520"/>
        </a:xfrm>
        <a:prstGeom prst="roundRect">
          <a:avLst/>
        </a:prstGeom>
        <a:solidFill>
          <a:schemeClr val="accent1"/>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sysClr val="window" lastClr="FFFFFF"/>
              </a:solidFill>
              <a:latin typeface="Calibri" panose="020F0502020204030204"/>
              <a:ea typeface="+mn-ea"/>
              <a:cs typeface="+mn-cs"/>
            </a:rPr>
            <a:t>In 2017-2018</a:t>
          </a:r>
          <a:r>
            <a:rPr lang="en-US" sz="3200" kern="1200" baseline="30000" dirty="0">
              <a:solidFill>
                <a:sysClr val="window" lastClr="FFFFFF"/>
              </a:solidFill>
              <a:latin typeface="Calibri" panose="020F0502020204030204"/>
              <a:ea typeface="+mn-ea"/>
              <a:cs typeface="+mn-cs"/>
            </a:rPr>
            <a:t>1</a:t>
          </a:r>
          <a:endParaRPr lang="en-US" sz="3200" kern="1200" dirty="0">
            <a:solidFill>
              <a:sysClr val="window" lastClr="FFFFFF"/>
            </a:solidFill>
            <a:latin typeface="Calibri" panose="020F0502020204030204"/>
            <a:ea typeface="+mn-ea"/>
            <a:cs typeface="+mn-cs"/>
          </a:endParaRPr>
        </a:p>
      </dsp:txBody>
      <dsp:txXfrm>
        <a:off x="37467" y="56208"/>
        <a:ext cx="11142321" cy="692586"/>
      </dsp:txXfrm>
    </dsp:sp>
    <dsp:sp modelId="{1E4CE9C9-3326-174F-BDFA-30CB6D19D256}">
      <dsp:nvSpPr>
        <dsp:cNvPr id="0" name=""/>
        <dsp:cNvSpPr/>
      </dsp:nvSpPr>
      <dsp:spPr>
        <a:xfrm>
          <a:off x="0" y="786261"/>
          <a:ext cx="11217255" cy="861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6148" tIns="40640" rIns="227584" bIns="40640" numCol="1" spcCol="1270" anchor="t" anchorCtr="0">
          <a:noAutofit/>
        </a:bodyPr>
        <a:lstStyle/>
        <a:p>
          <a:pPr marL="228600" lvl="1" indent="-228600" algn="l" defTabSz="1111250">
            <a:lnSpc>
              <a:spcPct val="90000"/>
            </a:lnSpc>
            <a:spcBef>
              <a:spcPct val="0"/>
            </a:spcBef>
            <a:spcAft>
              <a:spcPct val="20000"/>
            </a:spcAft>
            <a:buFont typeface="Wingdings" panose="05000000000000000000" pitchFamily="2" charset="2"/>
            <a:buChar char="§"/>
          </a:pPr>
          <a:r>
            <a:rPr lang="en-US" sz="2500" kern="1200" dirty="0">
              <a:solidFill>
                <a:sysClr val="windowText" lastClr="000000">
                  <a:hueOff val="0"/>
                  <a:satOff val="0"/>
                  <a:lumOff val="0"/>
                  <a:alphaOff val="0"/>
                </a:sysClr>
              </a:solidFill>
              <a:latin typeface="Calibri" panose="020F0502020204030204"/>
              <a:ea typeface="+mn-ea"/>
              <a:cs typeface="+mn-cs"/>
            </a:rPr>
            <a:t>73.6% of US adults over 20 are overweight (BMI 25-30 kg/m</a:t>
          </a:r>
          <a:r>
            <a:rPr lang="en-US" sz="2500" kern="1200" baseline="30000" dirty="0">
              <a:solidFill>
                <a:sysClr val="windowText" lastClr="000000">
                  <a:hueOff val="0"/>
                  <a:satOff val="0"/>
                  <a:lumOff val="0"/>
                  <a:alphaOff val="0"/>
                </a:sysClr>
              </a:solidFill>
              <a:latin typeface="Calibri" panose="020F0502020204030204"/>
              <a:ea typeface="+mn-ea"/>
              <a:cs typeface="+mn-cs"/>
            </a:rPr>
            <a:t>2</a:t>
          </a:r>
          <a:r>
            <a:rPr lang="en-US" sz="2500" kern="1200" dirty="0">
              <a:solidFill>
                <a:sysClr val="windowText" lastClr="000000">
                  <a:hueOff val="0"/>
                  <a:satOff val="0"/>
                  <a:lumOff val="0"/>
                  <a:alphaOff val="0"/>
                </a:sysClr>
              </a:solidFill>
              <a:latin typeface="Calibri" panose="020F0502020204030204"/>
              <a:ea typeface="+mn-ea"/>
              <a:cs typeface="+mn-cs"/>
            </a:rPr>
            <a:t>) </a:t>
          </a:r>
          <a:r>
            <a:rPr lang="en-US" sz="2500" b="1" kern="1200" dirty="0">
              <a:solidFill>
                <a:sysClr val="windowText" lastClr="000000">
                  <a:hueOff val="0"/>
                  <a:satOff val="0"/>
                  <a:lumOff val="0"/>
                  <a:alphaOff val="0"/>
                </a:sysClr>
              </a:solidFill>
              <a:latin typeface="Calibri" panose="020F0502020204030204"/>
              <a:ea typeface="+mn-ea"/>
              <a:cs typeface="+mn-cs"/>
            </a:rPr>
            <a:t>or</a:t>
          </a:r>
          <a:r>
            <a:rPr lang="en-US" sz="2500" kern="1200" dirty="0">
              <a:solidFill>
                <a:sysClr val="windowText" lastClr="000000">
                  <a:hueOff val="0"/>
                  <a:satOff val="0"/>
                  <a:lumOff val="0"/>
                  <a:alphaOff val="0"/>
                </a:sysClr>
              </a:solidFill>
              <a:latin typeface="Calibri" panose="020F0502020204030204"/>
              <a:ea typeface="+mn-ea"/>
              <a:cs typeface="+mn-cs"/>
            </a:rPr>
            <a:t> obese</a:t>
          </a:r>
        </a:p>
        <a:p>
          <a:pPr marL="228600" lvl="1" indent="-228600" algn="l" defTabSz="1111250">
            <a:lnSpc>
              <a:spcPct val="90000"/>
            </a:lnSpc>
            <a:spcBef>
              <a:spcPct val="0"/>
            </a:spcBef>
            <a:spcAft>
              <a:spcPct val="20000"/>
            </a:spcAft>
            <a:buFont typeface="Wingdings" panose="05000000000000000000" pitchFamily="2" charset="2"/>
            <a:buChar char="§"/>
          </a:pPr>
          <a:r>
            <a:rPr lang="en-US" sz="2500" kern="1200" dirty="0">
              <a:solidFill>
                <a:sysClr val="windowText" lastClr="000000">
                  <a:hueOff val="0"/>
                  <a:satOff val="0"/>
                  <a:lumOff val="0"/>
                  <a:alphaOff val="0"/>
                </a:sysClr>
              </a:solidFill>
              <a:latin typeface="Calibri" panose="020F0502020204030204"/>
              <a:ea typeface="+mn-ea"/>
              <a:cs typeface="+mn-cs"/>
            </a:rPr>
            <a:t>42.5% are obese (BMI &gt;30 kg/m</a:t>
          </a:r>
          <a:r>
            <a:rPr lang="en-US" sz="2500" kern="1200" baseline="30000" dirty="0">
              <a:solidFill>
                <a:sysClr val="windowText" lastClr="000000">
                  <a:hueOff val="0"/>
                  <a:satOff val="0"/>
                  <a:lumOff val="0"/>
                  <a:alphaOff val="0"/>
                </a:sysClr>
              </a:solidFill>
              <a:latin typeface="Calibri" panose="020F0502020204030204"/>
              <a:ea typeface="+mn-ea"/>
              <a:cs typeface="+mn-cs"/>
            </a:rPr>
            <a:t>2</a:t>
          </a:r>
          <a:r>
            <a:rPr lang="en-US" sz="2500" kern="1200" dirty="0">
              <a:solidFill>
                <a:sysClr val="windowText" lastClr="000000">
                  <a:hueOff val="0"/>
                  <a:satOff val="0"/>
                  <a:lumOff val="0"/>
                  <a:alphaOff val="0"/>
                </a:sysClr>
              </a:solidFill>
              <a:latin typeface="Calibri" panose="020F0502020204030204"/>
              <a:ea typeface="+mn-ea"/>
              <a:cs typeface="+mn-cs"/>
            </a:rPr>
            <a:t>)</a:t>
          </a:r>
        </a:p>
      </dsp:txBody>
      <dsp:txXfrm>
        <a:off x="0" y="786261"/>
        <a:ext cx="11217255" cy="861120"/>
      </dsp:txXfrm>
    </dsp:sp>
    <dsp:sp modelId="{DABF6085-5D11-8F4C-9A41-0D16E3184472}">
      <dsp:nvSpPr>
        <dsp:cNvPr id="0" name=""/>
        <dsp:cNvSpPr/>
      </dsp:nvSpPr>
      <dsp:spPr>
        <a:xfrm>
          <a:off x="0" y="1647381"/>
          <a:ext cx="11217255" cy="767520"/>
        </a:xfrm>
        <a:prstGeom prst="roundRect">
          <a:avLst/>
        </a:prstGeom>
        <a:solidFill>
          <a:schemeClr val="accent1"/>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sysClr val="window" lastClr="FFFFFF"/>
              </a:solidFill>
              <a:latin typeface="Calibri" panose="020F0502020204030204"/>
              <a:ea typeface="+mn-ea"/>
              <a:cs typeface="+mn-cs"/>
            </a:rPr>
            <a:t>Healthy People 2020 goal</a:t>
          </a:r>
          <a:r>
            <a:rPr lang="en-US" sz="3200" kern="1200" baseline="30000" dirty="0">
              <a:solidFill>
                <a:sysClr val="window" lastClr="FFFFFF"/>
              </a:solidFill>
              <a:latin typeface="Calibri" panose="020F0502020204030204"/>
              <a:ea typeface="+mn-ea"/>
              <a:cs typeface="+mn-cs"/>
            </a:rPr>
            <a:t>2</a:t>
          </a:r>
          <a:endParaRPr lang="en-US" sz="3200" kern="1200" dirty="0">
            <a:solidFill>
              <a:sysClr val="window" lastClr="FFFFFF"/>
            </a:solidFill>
            <a:latin typeface="Calibri" panose="020F0502020204030204"/>
            <a:ea typeface="+mn-ea"/>
            <a:cs typeface="+mn-cs"/>
          </a:endParaRPr>
        </a:p>
      </dsp:txBody>
      <dsp:txXfrm>
        <a:off x="37467" y="1684848"/>
        <a:ext cx="11142321" cy="692586"/>
      </dsp:txXfrm>
    </dsp:sp>
    <dsp:sp modelId="{446677E8-F9C0-0948-A57A-F5189678F44E}">
      <dsp:nvSpPr>
        <dsp:cNvPr id="0" name=""/>
        <dsp:cNvSpPr/>
      </dsp:nvSpPr>
      <dsp:spPr>
        <a:xfrm>
          <a:off x="0" y="2414901"/>
          <a:ext cx="11217255" cy="794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6148" tIns="40640" rIns="227584" bIns="40640" numCol="1" spcCol="1270" anchor="t" anchorCtr="0">
          <a:noAutofit/>
        </a:bodyPr>
        <a:lstStyle/>
        <a:p>
          <a:pPr marL="228600" lvl="1" indent="-228600" algn="l" defTabSz="1111250">
            <a:lnSpc>
              <a:spcPct val="90000"/>
            </a:lnSpc>
            <a:spcBef>
              <a:spcPct val="0"/>
            </a:spcBef>
            <a:spcAft>
              <a:spcPct val="20000"/>
            </a:spcAft>
            <a:buFont typeface="Wingdings" panose="05000000000000000000" pitchFamily="2" charset="2"/>
            <a:buChar char="§"/>
          </a:pPr>
          <a:r>
            <a:rPr lang="en-US" sz="2500" kern="1200" dirty="0">
              <a:solidFill>
                <a:sysClr val="windowText" lastClr="000000">
                  <a:hueOff val="0"/>
                  <a:satOff val="0"/>
                  <a:lumOff val="0"/>
                  <a:alphaOff val="0"/>
                </a:sysClr>
              </a:solidFill>
              <a:latin typeface="Calibri" panose="020F0502020204030204"/>
              <a:ea typeface="+mn-ea"/>
              <a:cs typeface="+mn-cs"/>
            </a:rPr>
            <a:t>Promote health and reduce chronic disease risk through the consumption of a healthful diet and the achievement and maintenance of a healthy body weight</a:t>
          </a:r>
        </a:p>
      </dsp:txBody>
      <dsp:txXfrm>
        <a:off x="0" y="2414901"/>
        <a:ext cx="11217255" cy="794880"/>
      </dsp:txXfrm>
    </dsp:sp>
    <dsp:sp modelId="{C6D7E3C2-E645-304E-8F53-5AF14B2744A9}">
      <dsp:nvSpPr>
        <dsp:cNvPr id="0" name=""/>
        <dsp:cNvSpPr/>
      </dsp:nvSpPr>
      <dsp:spPr>
        <a:xfrm>
          <a:off x="0" y="3209781"/>
          <a:ext cx="11217255" cy="767520"/>
        </a:xfrm>
        <a:prstGeom prst="roundRect">
          <a:avLst/>
        </a:prstGeom>
        <a:solidFill>
          <a:schemeClr val="accent1"/>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sysClr val="window" lastClr="FFFFFF"/>
              </a:solidFill>
              <a:latin typeface="Calibri" panose="020F0502020204030204"/>
              <a:ea typeface="+mn-ea"/>
              <a:cs typeface="+mn-cs"/>
            </a:rPr>
            <a:t>US annual cost of overweight and obesity</a:t>
          </a:r>
          <a:r>
            <a:rPr lang="en-US" sz="3200" kern="1200" baseline="30000" dirty="0">
              <a:solidFill>
                <a:sysClr val="window" lastClr="FFFFFF"/>
              </a:solidFill>
              <a:latin typeface="Calibri" panose="020F0502020204030204"/>
              <a:ea typeface="+mn-ea"/>
              <a:cs typeface="+mn-cs"/>
            </a:rPr>
            <a:t>3</a:t>
          </a:r>
          <a:endParaRPr lang="en-US" sz="3200" kern="1200" dirty="0">
            <a:solidFill>
              <a:sysClr val="window" lastClr="FFFFFF"/>
            </a:solidFill>
            <a:latin typeface="Calibri" panose="020F0502020204030204"/>
            <a:ea typeface="+mn-ea"/>
            <a:cs typeface="+mn-cs"/>
          </a:endParaRPr>
        </a:p>
      </dsp:txBody>
      <dsp:txXfrm>
        <a:off x="37467" y="3247248"/>
        <a:ext cx="11142321" cy="692586"/>
      </dsp:txXfrm>
    </dsp:sp>
    <dsp:sp modelId="{ED5B43E3-1A0A-2B44-B5FA-563C92EF3C89}">
      <dsp:nvSpPr>
        <dsp:cNvPr id="0" name=""/>
        <dsp:cNvSpPr/>
      </dsp:nvSpPr>
      <dsp:spPr>
        <a:xfrm>
          <a:off x="0" y="3977301"/>
          <a:ext cx="11217255" cy="529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6148" tIns="40640" rIns="227584" bIns="40640" numCol="1" spcCol="1270" anchor="t" anchorCtr="0">
          <a:noAutofit/>
        </a:bodyPr>
        <a:lstStyle/>
        <a:p>
          <a:pPr marL="228600" lvl="1" indent="-228600" algn="l" defTabSz="1111250">
            <a:lnSpc>
              <a:spcPct val="90000"/>
            </a:lnSpc>
            <a:spcBef>
              <a:spcPct val="0"/>
            </a:spcBef>
            <a:spcAft>
              <a:spcPct val="20000"/>
            </a:spcAft>
            <a:buFont typeface="Wingdings" panose="05000000000000000000" pitchFamily="2" charset="2"/>
            <a:buChar char="§"/>
          </a:pPr>
          <a:r>
            <a:rPr lang="en-US" sz="2500" kern="1200" dirty="0">
              <a:solidFill>
                <a:sysClr val="windowText" lastClr="000000">
                  <a:hueOff val="0"/>
                  <a:satOff val="0"/>
                  <a:lumOff val="0"/>
                  <a:alphaOff val="0"/>
                </a:sysClr>
              </a:solidFill>
              <a:latin typeface="Calibri" panose="020F0502020204030204"/>
              <a:ea typeface="+mn-ea"/>
              <a:cs typeface="+mn-cs"/>
            </a:rPr>
            <a:t>~21% of annual medical spending</a:t>
          </a:r>
        </a:p>
      </dsp:txBody>
      <dsp:txXfrm>
        <a:off x="0" y="3977301"/>
        <a:ext cx="11217255" cy="5299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57B769-25A1-934A-BDAC-E082E7B47E36}">
      <dsp:nvSpPr>
        <dsp:cNvPr id="0" name=""/>
        <dsp:cNvSpPr/>
      </dsp:nvSpPr>
      <dsp:spPr>
        <a:xfrm>
          <a:off x="2175669" y="3698637"/>
          <a:ext cx="4368743"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51426C6-4D7F-354E-B553-EF16E4443E8A}">
      <dsp:nvSpPr>
        <dsp:cNvPr id="0" name=""/>
        <dsp:cNvSpPr/>
      </dsp:nvSpPr>
      <dsp:spPr>
        <a:xfrm>
          <a:off x="2175669" y="2175669"/>
          <a:ext cx="3742150"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37659A5-2340-4049-8B51-050FCD8E7019}">
      <dsp:nvSpPr>
        <dsp:cNvPr id="0" name=""/>
        <dsp:cNvSpPr/>
      </dsp:nvSpPr>
      <dsp:spPr>
        <a:xfrm>
          <a:off x="2175669" y="652700"/>
          <a:ext cx="4368743"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A9CEC52-46BE-DB42-99C6-57E44CF57845}">
      <dsp:nvSpPr>
        <dsp:cNvPr id="0" name=""/>
        <dsp:cNvSpPr/>
      </dsp:nvSpPr>
      <dsp:spPr>
        <a:xfrm>
          <a:off x="68272" y="0"/>
          <a:ext cx="4351338" cy="4351338"/>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E8B00AD-00A4-EC42-9A88-27BA7E9B4778}">
      <dsp:nvSpPr>
        <dsp:cNvPr id="0" name=""/>
        <dsp:cNvSpPr/>
      </dsp:nvSpPr>
      <dsp:spPr>
        <a:xfrm>
          <a:off x="952504" y="2212973"/>
          <a:ext cx="2784856" cy="1435941"/>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2889250">
            <a:lnSpc>
              <a:spcPct val="90000"/>
            </a:lnSpc>
            <a:spcBef>
              <a:spcPct val="0"/>
            </a:spcBef>
            <a:spcAft>
              <a:spcPct val="35000"/>
            </a:spcAft>
            <a:buNone/>
          </a:pPr>
          <a:endParaRPr lang="en-US" sz="6500" kern="1200" dirty="0"/>
        </a:p>
      </dsp:txBody>
      <dsp:txXfrm>
        <a:off x="952504" y="2212973"/>
        <a:ext cx="2784856" cy="1435941"/>
      </dsp:txXfrm>
    </dsp:sp>
    <dsp:sp modelId="{309A8B02-11E3-C042-A442-0FCB40173809}">
      <dsp:nvSpPr>
        <dsp:cNvPr id="0" name=""/>
        <dsp:cNvSpPr/>
      </dsp:nvSpPr>
      <dsp:spPr>
        <a:xfrm>
          <a:off x="5891711" y="0"/>
          <a:ext cx="1305401" cy="1305401"/>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D4ECFD8-C698-A744-8395-C870247EC18E}">
      <dsp:nvSpPr>
        <dsp:cNvPr id="0" name=""/>
        <dsp:cNvSpPr/>
      </dsp:nvSpPr>
      <dsp:spPr>
        <a:xfrm>
          <a:off x="7197113" y="0"/>
          <a:ext cx="2945157"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0" tIns="0" rIns="190500" bIns="0" numCol="1" spcCol="1270" anchor="ctr" anchorCtr="0">
          <a:noAutofit/>
        </a:bodyPr>
        <a:lstStyle/>
        <a:p>
          <a:pPr marL="0" lvl="0" indent="0" algn="l" defTabSz="2222500">
            <a:lnSpc>
              <a:spcPct val="90000"/>
            </a:lnSpc>
            <a:spcBef>
              <a:spcPct val="0"/>
            </a:spcBef>
            <a:spcAft>
              <a:spcPct val="35000"/>
            </a:spcAft>
            <a:buNone/>
          </a:pPr>
          <a:r>
            <a:rPr lang="en-US" sz="5000" kern="1200" dirty="0">
              <a:solidFill>
                <a:schemeClr val="bg1"/>
              </a:solidFill>
              <a:latin typeface="Calibri" panose="020F0502020204030204" pitchFamily="34" charset="0"/>
              <a:cs typeface="Calibri" panose="020F0502020204030204" pitchFamily="34" charset="0"/>
            </a:rPr>
            <a:t>Economic</a:t>
          </a:r>
        </a:p>
      </dsp:txBody>
      <dsp:txXfrm>
        <a:off x="7197113" y="0"/>
        <a:ext cx="2945157" cy="1305401"/>
      </dsp:txXfrm>
    </dsp:sp>
    <dsp:sp modelId="{3311062E-0A95-EF4C-ABC1-F6DECC05CCC9}">
      <dsp:nvSpPr>
        <dsp:cNvPr id="0" name=""/>
        <dsp:cNvSpPr/>
      </dsp:nvSpPr>
      <dsp:spPr>
        <a:xfrm>
          <a:off x="5265118" y="1522968"/>
          <a:ext cx="1305401" cy="1305401"/>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AA69D8D-C21D-D94E-8F7E-C892A4C55A96}">
      <dsp:nvSpPr>
        <dsp:cNvPr id="0" name=""/>
        <dsp:cNvSpPr/>
      </dsp:nvSpPr>
      <dsp:spPr>
        <a:xfrm>
          <a:off x="6570520" y="1522968"/>
          <a:ext cx="1947883"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0" tIns="0" rIns="190500" bIns="0" numCol="1" spcCol="1270" anchor="ctr" anchorCtr="0">
          <a:noAutofit/>
        </a:bodyPr>
        <a:lstStyle/>
        <a:p>
          <a:pPr marL="0" lvl="0" indent="0" algn="l" defTabSz="2222500">
            <a:lnSpc>
              <a:spcPct val="90000"/>
            </a:lnSpc>
            <a:spcBef>
              <a:spcPct val="0"/>
            </a:spcBef>
            <a:spcAft>
              <a:spcPct val="35000"/>
            </a:spcAft>
            <a:buNone/>
          </a:pPr>
          <a:r>
            <a:rPr lang="en-US" sz="5000" kern="1200" dirty="0">
              <a:solidFill>
                <a:schemeClr val="bg1"/>
              </a:solidFill>
              <a:latin typeface="Calibri" panose="020F0502020204030204" pitchFamily="34" charset="0"/>
              <a:cs typeface="Calibri" panose="020F0502020204030204" pitchFamily="34" charset="0"/>
            </a:rPr>
            <a:t>Social</a:t>
          </a:r>
        </a:p>
      </dsp:txBody>
      <dsp:txXfrm>
        <a:off x="6570520" y="1522968"/>
        <a:ext cx="1947883" cy="1305401"/>
      </dsp:txXfrm>
    </dsp:sp>
    <dsp:sp modelId="{F6D0944D-6535-DA41-A365-7A7C778C9986}">
      <dsp:nvSpPr>
        <dsp:cNvPr id="0" name=""/>
        <dsp:cNvSpPr/>
      </dsp:nvSpPr>
      <dsp:spPr>
        <a:xfrm>
          <a:off x="5891711" y="3045936"/>
          <a:ext cx="1305401" cy="1305401"/>
        </a:xfrm>
        <a:prstGeom prst="ellipse">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A936996-F37A-8446-9DF8-931D6BB90500}">
      <dsp:nvSpPr>
        <dsp:cNvPr id="0" name=""/>
        <dsp:cNvSpPr/>
      </dsp:nvSpPr>
      <dsp:spPr>
        <a:xfrm>
          <a:off x="7197113" y="3045936"/>
          <a:ext cx="3318486"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0" tIns="0" rIns="190500" bIns="0" numCol="1" spcCol="1270" anchor="ctr" anchorCtr="0">
          <a:noAutofit/>
        </a:bodyPr>
        <a:lstStyle/>
        <a:p>
          <a:pPr marL="0" lvl="0" indent="0" algn="l" defTabSz="2222500">
            <a:lnSpc>
              <a:spcPct val="90000"/>
            </a:lnSpc>
            <a:spcBef>
              <a:spcPct val="0"/>
            </a:spcBef>
            <a:spcAft>
              <a:spcPct val="35000"/>
            </a:spcAft>
            <a:buNone/>
          </a:pPr>
          <a:r>
            <a:rPr lang="en-US" sz="5000" kern="1200" dirty="0">
              <a:solidFill>
                <a:schemeClr val="bg1"/>
              </a:solidFill>
              <a:latin typeface="Calibri" panose="020F0502020204030204" pitchFamily="34" charset="0"/>
              <a:cs typeface="Calibri" panose="020F0502020204030204" pitchFamily="34" charset="0"/>
            </a:rPr>
            <a:t>Technology</a:t>
          </a:r>
        </a:p>
      </dsp:txBody>
      <dsp:txXfrm>
        <a:off x="7197113" y="3045936"/>
        <a:ext cx="3318486" cy="130540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EF361E-1572-4073-B1C9-C20C015D8AB0}">
      <dsp:nvSpPr>
        <dsp:cNvPr id="0" name=""/>
        <dsp:cNvSpPr/>
      </dsp:nvSpPr>
      <dsp:spPr>
        <a:xfrm>
          <a:off x="5155785" y="2953011"/>
          <a:ext cx="1803138" cy="1803138"/>
        </a:xfrm>
        <a:prstGeom prst="ellipse">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Obesity</a:t>
          </a:r>
        </a:p>
      </dsp:txBody>
      <dsp:txXfrm>
        <a:off x="5419848" y="3217074"/>
        <a:ext cx="1275012" cy="1275012"/>
      </dsp:txXfrm>
    </dsp:sp>
    <dsp:sp modelId="{34639B57-8F19-46B0-8402-E964B52E5837}">
      <dsp:nvSpPr>
        <dsp:cNvPr id="0" name=""/>
        <dsp:cNvSpPr/>
      </dsp:nvSpPr>
      <dsp:spPr>
        <a:xfrm rot="10800000">
          <a:off x="3390913" y="3809999"/>
          <a:ext cx="1621931" cy="697591"/>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3ADBA4F-FB1C-4234-B4FA-66BF441D02A0}">
      <dsp:nvSpPr>
        <dsp:cNvPr id="0" name=""/>
        <dsp:cNvSpPr/>
      </dsp:nvSpPr>
      <dsp:spPr>
        <a:xfrm>
          <a:off x="1663883" y="3438078"/>
          <a:ext cx="1711892" cy="100975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Genetics: leptin</a:t>
          </a:r>
        </a:p>
      </dsp:txBody>
      <dsp:txXfrm>
        <a:off x="1693458" y="3467653"/>
        <a:ext cx="1652742" cy="950607"/>
      </dsp:txXfrm>
    </dsp:sp>
    <dsp:sp modelId="{40F52F15-CA50-4143-984F-F7136A160C55}">
      <dsp:nvSpPr>
        <dsp:cNvPr id="0" name=""/>
        <dsp:cNvSpPr/>
      </dsp:nvSpPr>
      <dsp:spPr>
        <a:xfrm rot="12093203">
          <a:off x="3342786" y="2853846"/>
          <a:ext cx="1772256" cy="697591"/>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DC4A065-59C8-4371-A9B8-B4883B4C4EB8}">
      <dsp:nvSpPr>
        <dsp:cNvPr id="0" name=""/>
        <dsp:cNvSpPr/>
      </dsp:nvSpPr>
      <dsp:spPr>
        <a:xfrm>
          <a:off x="1660029" y="1865734"/>
          <a:ext cx="2374911" cy="125846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Genetics: cholecystokinin</a:t>
          </a:r>
        </a:p>
      </dsp:txBody>
      <dsp:txXfrm>
        <a:off x="1696888" y="1902593"/>
        <a:ext cx="2301193" cy="1184742"/>
      </dsp:txXfrm>
    </dsp:sp>
    <dsp:sp modelId="{8F825080-6919-484F-A12F-A98986F6CA96}">
      <dsp:nvSpPr>
        <dsp:cNvPr id="0" name=""/>
        <dsp:cNvSpPr/>
      </dsp:nvSpPr>
      <dsp:spPr>
        <a:xfrm rot="14251534">
          <a:off x="3796091" y="1916181"/>
          <a:ext cx="1989146" cy="697591"/>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EB2E950-20AE-46E6-8639-C193BA6A2635}">
      <dsp:nvSpPr>
        <dsp:cNvPr id="0" name=""/>
        <dsp:cNvSpPr/>
      </dsp:nvSpPr>
      <dsp:spPr>
        <a:xfrm>
          <a:off x="3245312" y="663780"/>
          <a:ext cx="1262196" cy="100975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Genetics: ghrelin</a:t>
          </a:r>
        </a:p>
      </dsp:txBody>
      <dsp:txXfrm>
        <a:off x="3274887" y="693355"/>
        <a:ext cx="1203046" cy="950607"/>
      </dsp:txXfrm>
    </dsp:sp>
    <dsp:sp modelId="{560E62DA-150A-4EAC-A9FE-75A8E4080DF2}">
      <dsp:nvSpPr>
        <dsp:cNvPr id="0" name=""/>
        <dsp:cNvSpPr/>
      </dsp:nvSpPr>
      <dsp:spPr>
        <a:xfrm rot="15713556">
          <a:off x="4705655" y="1529823"/>
          <a:ext cx="2032094" cy="697591"/>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5B860A6-807C-4845-A484-3B7EFDF599DE}">
      <dsp:nvSpPr>
        <dsp:cNvPr id="0" name=""/>
        <dsp:cNvSpPr/>
      </dsp:nvSpPr>
      <dsp:spPr>
        <a:xfrm>
          <a:off x="4602200" y="7440"/>
          <a:ext cx="1262196" cy="100975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Genetics: GLP-1</a:t>
          </a:r>
        </a:p>
      </dsp:txBody>
      <dsp:txXfrm>
        <a:off x="4631775" y="37015"/>
        <a:ext cx="1203046" cy="950607"/>
      </dsp:txXfrm>
    </dsp:sp>
    <dsp:sp modelId="{BEFA7650-2040-4356-ABD2-50527F52EA51}">
      <dsp:nvSpPr>
        <dsp:cNvPr id="0" name=""/>
        <dsp:cNvSpPr/>
      </dsp:nvSpPr>
      <dsp:spPr>
        <a:xfrm rot="16625316">
          <a:off x="5697928" y="1584656"/>
          <a:ext cx="1890265" cy="697591"/>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D6B393D-41A5-4170-9A89-BC0D8A66C52D}">
      <dsp:nvSpPr>
        <dsp:cNvPr id="0" name=""/>
        <dsp:cNvSpPr/>
      </dsp:nvSpPr>
      <dsp:spPr>
        <a:xfrm>
          <a:off x="5896221" y="548"/>
          <a:ext cx="1771998" cy="1009757"/>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Environment: technology</a:t>
          </a:r>
        </a:p>
      </dsp:txBody>
      <dsp:txXfrm>
        <a:off x="5925796" y="30123"/>
        <a:ext cx="1712848" cy="950607"/>
      </dsp:txXfrm>
    </dsp:sp>
    <dsp:sp modelId="{A1F3E08D-4CED-4A1E-9164-6BB950545BBE}">
      <dsp:nvSpPr>
        <dsp:cNvPr id="0" name=""/>
        <dsp:cNvSpPr/>
      </dsp:nvSpPr>
      <dsp:spPr>
        <a:xfrm rot="18348123">
          <a:off x="6395060" y="1916178"/>
          <a:ext cx="2308961" cy="697591"/>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F43637D-8FF0-4433-AD8B-7A6F37C88FAE}">
      <dsp:nvSpPr>
        <dsp:cNvPr id="0" name=""/>
        <dsp:cNvSpPr/>
      </dsp:nvSpPr>
      <dsp:spPr>
        <a:xfrm>
          <a:off x="7708220" y="559649"/>
          <a:ext cx="2202596" cy="1127909"/>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Environment: food</a:t>
          </a:r>
        </a:p>
      </dsp:txBody>
      <dsp:txXfrm>
        <a:off x="7741255" y="592684"/>
        <a:ext cx="2136526" cy="1061839"/>
      </dsp:txXfrm>
    </dsp:sp>
    <dsp:sp modelId="{00357B53-B6D2-4F83-AE35-3DDF970768F9}">
      <dsp:nvSpPr>
        <dsp:cNvPr id="0" name=""/>
        <dsp:cNvSpPr/>
      </dsp:nvSpPr>
      <dsp:spPr>
        <a:xfrm rot="20147488">
          <a:off x="7069562" y="2882296"/>
          <a:ext cx="1996202" cy="694127"/>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345E9DE-FB76-4E68-BC5E-9E0FDBB59231}">
      <dsp:nvSpPr>
        <dsp:cNvPr id="0" name=""/>
        <dsp:cNvSpPr/>
      </dsp:nvSpPr>
      <dsp:spPr>
        <a:xfrm>
          <a:off x="8839192" y="2088982"/>
          <a:ext cx="1804398" cy="1009757"/>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Environment: lack of activity</a:t>
          </a:r>
        </a:p>
      </dsp:txBody>
      <dsp:txXfrm>
        <a:off x="8868767" y="2118557"/>
        <a:ext cx="1745248" cy="950607"/>
      </dsp:txXfrm>
    </dsp:sp>
    <dsp:sp modelId="{3912A5E7-706D-4657-BC26-1C97D1421122}">
      <dsp:nvSpPr>
        <dsp:cNvPr id="0" name=""/>
        <dsp:cNvSpPr/>
      </dsp:nvSpPr>
      <dsp:spPr>
        <a:xfrm rot="21555943">
          <a:off x="7228319" y="3871571"/>
          <a:ext cx="1731246" cy="697591"/>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95424C9-9AC3-4C46-B202-D46028AC652B}">
      <dsp:nvSpPr>
        <dsp:cNvPr id="0" name=""/>
        <dsp:cNvSpPr/>
      </dsp:nvSpPr>
      <dsp:spPr>
        <a:xfrm>
          <a:off x="8948355" y="3602981"/>
          <a:ext cx="1262196" cy="1009757"/>
        </a:xfrm>
        <a:prstGeom prst="roundRect">
          <a:avLst>
            <a:gd name="adj" fmla="val 10000"/>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Gut flora??</a:t>
          </a:r>
        </a:p>
      </dsp:txBody>
      <dsp:txXfrm>
        <a:off x="8977930" y="3632556"/>
        <a:ext cx="1203046" cy="95060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EF361E-1572-4073-B1C9-C20C015D8AB0}">
      <dsp:nvSpPr>
        <dsp:cNvPr id="0" name=""/>
        <dsp:cNvSpPr/>
      </dsp:nvSpPr>
      <dsp:spPr>
        <a:xfrm>
          <a:off x="3567821" y="2810414"/>
          <a:ext cx="1715548" cy="1715548"/>
        </a:xfrm>
        <a:prstGeom prst="ellipse">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Obesity</a:t>
          </a:r>
        </a:p>
      </dsp:txBody>
      <dsp:txXfrm>
        <a:off x="3819057" y="3061650"/>
        <a:ext cx="1213076" cy="1213076"/>
      </dsp:txXfrm>
    </dsp:sp>
    <dsp:sp modelId="{34639B57-8F19-46B0-8402-E964B52E5837}">
      <dsp:nvSpPr>
        <dsp:cNvPr id="0" name=""/>
        <dsp:cNvSpPr/>
      </dsp:nvSpPr>
      <dsp:spPr>
        <a:xfrm rot="175526">
          <a:off x="2135193" y="3677603"/>
          <a:ext cx="1284065" cy="663704"/>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3ADBA4F-FB1C-4234-B4FA-66BF441D02A0}">
      <dsp:nvSpPr>
        <dsp:cNvPr id="0" name=""/>
        <dsp:cNvSpPr/>
      </dsp:nvSpPr>
      <dsp:spPr>
        <a:xfrm>
          <a:off x="0" y="3297788"/>
          <a:ext cx="2070383" cy="96070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Male hypogonadism, female infertility</a:t>
          </a:r>
        </a:p>
      </dsp:txBody>
      <dsp:txXfrm>
        <a:off x="28138" y="3325926"/>
        <a:ext cx="2014107" cy="904430"/>
      </dsp:txXfrm>
    </dsp:sp>
    <dsp:sp modelId="{40F52F15-CA50-4143-984F-F7136A160C55}">
      <dsp:nvSpPr>
        <dsp:cNvPr id="0" name=""/>
        <dsp:cNvSpPr/>
      </dsp:nvSpPr>
      <dsp:spPr>
        <a:xfrm rot="1516266">
          <a:off x="2254393" y="2878523"/>
          <a:ext cx="1286418" cy="663704"/>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DC4A065-59C8-4371-A9B8-B4883B4C4EB8}">
      <dsp:nvSpPr>
        <dsp:cNvPr id="0" name=""/>
        <dsp:cNvSpPr/>
      </dsp:nvSpPr>
      <dsp:spPr>
        <a:xfrm>
          <a:off x="0" y="1761224"/>
          <a:ext cx="2259546" cy="119732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Cardiovascular disease, hypertension,  hyperlipidemia</a:t>
          </a:r>
        </a:p>
      </dsp:txBody>
      <dsp:txXfrm>
        <a:off x="35069" y="1796293"/>
        <a:ext cx="2189408" cy="1127191"/>
      </dsp:txXfrm>
    </dsp:sp>
    <dsp:sp modelId="{8F825080-6919-484F-A12F-A98986F6CA96}">
      <dsp:nvSpPr>
        <dsp:cNvPr id="0" name=""/>
        <dsp:cNvSpPr/>
      </dsp:nvSpPr>
      <dsp:spPr>
        <a:xfrm rot="3182533">
          <a:off x="2428175" y="1967843"/>
          <a:ext cx="1662536" cy="663704"/>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EB2E950-20AE-46E6-8639-C193BA6A2635}">
      <dsp:nvSpPr>
        <dsp:cNvPr id="0" name=""/>
        <dsp:cNvSpPr/>
      </dsp:nvSpPr>
      <dsp:spPr>
        <a:xfrm>
          <a:off x="1750134" y="631953"/>
          <a:ext cx="1200883" cy="96070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Type 2 diabetes</a:t>
          </a:r>
        </a:p>
      </dsp:txBody>
      <dsp:txXfrm>
        <a:off x="1778272" y="660091"/>
        <a:ext cx="1144607" cy="904430"/>
      </dsp:txXfrm>
    </dsp:sp>
    <dsp:sp modelId="{560E62DA-150A-4EAC-A9FE-75A8E4080DF2}">
      <dsp:nvSpPr>
        <dsp:cNvPr id="0" name=""/>
        <dsp:cNvSpPr/>
      </dsp:nvSpPr>
      <dsp:spPr>
        <a:xfrm rot="4834041">
          <a:off x="3225111" y="1575929"/>
          <a:ext cx="1703679" cy="663704"/>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5B860A6-807C-4845-A484-3B7EFDF599DE}">
      <dsp:nvSpPr>
        <dsp:cNvPr id="0" name=""/>
        <dsp:cNvSpPr/>
      </dsp:nvSpPr>
      <dsp:spPr>
        <a:xfrm>
          <a:off x="3090999" y="21181"/>
          <a:ext cx="1200883" cy="96070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Asthma</a:t>
          </a:r>
        </a:p>
      </dsp:txBody>
      <dsp:txXfrm>
        <a:off x="3119137" y="49319"/>
        <a:ext cx="1144607" cy="904430"/>
      </dsp:txXfrm>
    </dsp:sp>
    <dsp:sp modelId="{BEFA7650-2040-4356-ABD2-50527F52EA51}">
      <dsp:nvSpPr>
        <dsp:cNvPr id="0" name=""/>
        <dsp:cNvSpPr/>
      </dsp:nvSpPr>
      <dsp:spPr>
        <a:xfrm rot="6697813">
          <a:off x="4191189" y="1596701"/>
          <a:ext cx="1791204" cy="663704"/>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D6B393D-41A5-4170-9A89-BC0D8A66C52D}">
      <dsp:nvSpPr>
        <dsp:cNvPr id="0" name=""/>
        <dsp:cNvSpPr/>
      </dsp:nvSpPr>
      <dsp:spPr>
        <a:xfrm>
          <a:off x="4829171" y="21196"/>
          <a:ext cx="1200883" cy="96070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Fatty liver disease</a:t>
          </a:r>
        </a:p>
      </dsp:txBody>
      <dsp:txXfrm>
        <a:off x="4857309" y="49334"/>
        <a:ext cx="1144607" cy="904430"/>
      </dsp:txXfrm>
    </dsp:sp>
    <dsp:sp modelId="{A1F3E08D-4CED-4A1E-9164-6BB950545BBE}">
      <dsp:nvSpPr>
        <dsp:cNvPr id="0" name=""/>
        <dsp:cNvSpPr/>
      </dsp:nvSpPr>
      <dsp:spPr>
        <a:xfrm rot="7975329">
          <a:off x="4957750" y="2141297"/>
          <a:ext cx="1534311" cy="663704"/>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F43637D-8FF0-4433-AD8B-7A6F37C88FAE}">
      <dsp:nvSpPr>
        <dsp:cNvPr id="0" name=""/>
        <dsp:cNvSpPr/>
      </dsp:nvSpPr>
      <dsp:spPr>
        <a:xfrm>
          <a:off x="6238878" y="776864"/>
          <a:ext cx="1412299" cy="107311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GERD, </a:t>
          </a:r>
          <a:br>
            <a:rPr lang="en-US" sz="1800" kern="1200" dirty="0">
              <a:latin typeface="Calibri" panose="020F0502020204030204" pitchFamily="34" charset="0"/>
              <a:cs typeface="Calibri" panose="020F0502020204030204" pitchFamily="34" charset="0"/>
            </a:rPr>
          </a:br>
          <a:r>
            <a:rPr lang="en-US" sz="1800" kern="1200" dirty="0">
              <a:latin typeface="Calibri" panose="020F0502020204030204" pitchFamily="34" charset="0"/>
              <a:cs typeface="Calibri" panose="020F0502020204030204" pitchFamily="34" charset="0"/>
            </a:rPr>
            <a:t>sleep apnea</a:t>
          </a:r>
        </a:p>
      </dsp:txBody>
      <dsp:txXfrm>
        <a:off x="6270309" y="808295"/>
        <a:ext cx="1349437" cy="1010257"/>
      </dsp:txXfrm>
    </dsp:sp>
    <dsp:sp modelId="{00357B53-B6D2-4F83-AE35-3DDF970768F9}">
      <dsp:nvSpPr>
        <dsp:cNvPr id="0" name=""/>
        <dsp:cNvSpPr/>
      </dsp:nvSpPr>
      <dsp:spPr>
        <a:xfrm rot="10494723">
          <a:off x="5407492" y="3000282"/>
          <a:ext cx="1053157" cy="663704"/>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345E9DE-FB76-4E68-BC5E-9E0FDBB59231}">
      <dsp:nvSpPr>
        <dsp:cNvPr id="0" name=""/>
        <dsp:cNvSpPr/>
      </dsp:nvSpPr>
      <dsp:spPr>
        <a:xfrm>
          <a:off x="6471738" y="2383387"/>
          <a:ext cx="1891211" cy="96070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Osteoarthritis</a:t>
          </a:r>
        </a:p>
      </dsp:txBody>
      <dsp:txXfrm>
        <a:off x="6499876" y="2411525"/>
        <a:ext cx="1834935" cy="904430"/>
      </dsp:txXfrm>
    </dsp:sp>
    <dsp:sp modelId="{3912A5E7-706D-4657-BC26-1C97D1421122}">
      <dsp:nvSpPr>
        <dsp:cNvPr id="0" name=""/>
        <dsp:cNvSpPr/>
      </dsp:nvSpPr>
      <dsp:spPr>
        <a:xfrm rot="10807652">
          <a:off x="5363308" y="3680554"/>
          <a:ext cx="1584498" cy="663704"/>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95424C9-9AC3-4C46-B202-D46028AC652B}">
      <dsp:nvSpPr>
        <dsp:cNvPr id="0" name=""/>
        <dsp:cNvSpPr/>
      </dsp:nvSpPr>
      <dsp:spPr>
        <a:xfrm>
          <a:off x="7077078" y="3474102"/>
          <a:ext cx="1200883" cy="96070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Depression</a:t>
          </a:r>
        </a:p>
      </dsp:txBody>
      <dsp:txXfrm>
        <a:off x="7105216" y="3502240"/>
        <a:ext cx="1144607" cy="90443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62BAC9-62FF-4629-8967-1B249570FA96}">
      <dsp:nvSpPr>
        <dsp:cNvPr id="0" name=""/>
        <dsp:cNvSpPr/>
      </dsp:nvSpPr>
      <dsp:spPr>
        <a:xfrm>
          <a:off x="-4214887" y="-646721"/>
          <a:ext cx="5022058" cy="5022058"/>
        </a:xfrm>
        <a:prstGeom prst="blockArc">
          <a:avLst>
            <a:gd name="adj1" fmla="val 18900000"/>
            <a:gd name="adj2" fmla="val 2700000"/>
            <a:gd name="adj3" fmla="val 430"/>
          </a:avLst>
        </a:pr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D5CF2E1-C019-47C5-B7D2-CF0B0E6DBD9D}">
      <dsp:nvSpPr>
        <dsp:cNvPr id="0" name=""/>
        <dsp:cNvSpPr/>
      </dsp:nvSpPr>
      <dsp:spPr>
        <a:xfrm>
          <a:off x="353546" y="232963"/>
          <a:ext cx="5954995" cy="466226"/>
        </a:xfrm>
        <a:prstGeom prst="rect">
          <a:avLst/>
        </a:prstGeom>
        <a:solidFill>
          <a:schemeClr val="accent1"/>
        </a:solidFill>
        <a:ln>
          <a:noFill/>
        </a:ln>
        <a:effectLst/>
        <a:scene3d>
          <a:camera prst="orthographicFront">
            <a:rot lat="0" lon="0" rev="0"/>
          </a:camera>
          <a:lightRig rig="threePt" dir="t">
            <a:rot lat="0" lon="0" rev="1200000"/>
          </a:lightRig>
        </a:scene3d>
        <a:sp3d/>
      </dsp:spPr>
      <dsp:style>
        <a:lnRef idx="0">
          <a:scrgbClr r="0" g="0" b="0"/>
        </a:lnRef>
        <a:fillRef idx="3">
          <a:scrgbClr r="0" g="0" b="0"/>
        </a:fillRef>
        <a:effectRef idx="3">
          <a:scrgbClr r="0" g="0" b="0"/>
        </a:effectRef>
        <a:fontRef idx="minor">
          <a:schemeClr val="lt1"/>
        </a:fontRef>
      </dsp:style>
      <dsp:txBody>
        <a:bodyPr spcFirstLastPara="0" vert="horz" wrap="square" lIns="370067"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Economic stability</a:t>
          </a:r>
        </a:p>
      </dsp:txBody>
      <dsp:txXfrm>
        <a:off x="353546" y="232963"/>
        <a:ext cx="5954995" cy="466226"/>
      </dsp:txXfrm>
    </dsp:sp>
    <dsp:sp modelId="{D2E9663C-977D-430B-8CE9-8B87243E7839}">
      <dsp:nvSpPr>
        <dsp:cNvPr id="0" name=""/>
        <dsp:cNvSpPr/>
      </dsp:nvSpPr>
      <dsp:spPr>
        <a:xfrm>
          <a:off x="62155" y="174685"/>
          <a:ext cx="582782" cy="582782"/>
        </a:xfrm>
        <a:prstGeom prst="ellipse">
          <a:avLst/>
        </a:prstGeom>
        <a:solidFill>
          <a:schemeClr val="tx1"/>
        </a:solidFill>
        <a:ln w="9525" cap="flat" cmpd="sng" algn="ctr">
          <a:solidFill>
            <a:schemeClr val="accent1"/>
          </a:solidFill>
          <a:prstDash val="solid"/>
        </a:ln>
        <a:effectLst/>
      </dsp:spPr>
      <dsp:style>
        <a:lnRef idx="1">
          <a:scrgbClr r="0" g="0" b="0"/>
        </a:lnRef>
        <a:fillRef idx="1">
          <a:scrgbClr r="0" g="0" b="0"/>
        </a:fillRef>
        <a:effectRef idx="2">
          <a:scrgbClr r="0" g="0" b="0"/>
        </a:effectRef>
        <a:fontRef idx="minor"/>
      </dsp:style>
    </dsp:sp>
    <dsp:sp modelId="{8364CFD9-0F20-467E-B5BA-5F8549765B86}">
      <dsp:nvSpPr>
        <dsp:cNvPr id="0" name=""/>
        <dsp:cNvSpPr/>
      </dsp:nvSpPr>
      <dsp:spPr>
        <a:xfrm>
          <a:off x="687630" y="932079"/>
          <a:ext cx="5620911" cy="466226"/>
        </a:xfrm>
        <a:prstGeom prst="rect">
          <a:avLst/>
        </a:prstGeom>
        <a:solidFill>
          <a:schemeClr val="accent2"/>
        </a:solidFill>
        <a:ln>
          <a:noFill/>
        </a:ln>
        <a:effectLst/>
        <a:scene3d>
          <a:camera prst="orthographicFront">
            <a:rot lat="0" lon="0" rev="0"/>
          </a:camera>
          <a:lightRig rig="threePt" dir="t">
            <a:rot lat="0" lon="0" rev="1200000"/>
          </a:lightRig>
        </a:scene3d>
        <a:sp3d/>
      </dsp:spPr>
      <dsp:style>
        <a:lnRef idx="0">
          <a:scrgbClr r="0" g="0" b="0"/>
        </a:lnRef>
        <a:fillRef idx="3">
          <a:scrgbClr r="0" g="0" b="0"/>
        </a:fillRef>
        <a:effectRef idx="3">
          <a:scrgbClr r="0" g="0" b="0"/>
        </a:effectRef>
        <a:fontRef idx="minor">
          <a:schemeClr val="lt1"/>
        </a:fontRef>
      </dsp:style>
      <dsp:txBody>
        <a:bodyPr spcFirstLastPara="0" vert="horz" wrap="square" lIns="370067"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Education access and quality</a:t>
          </a:r>
        </a:p>
      </dsp:txBody>
      <dsp:txXfrm>
        <a:off x="687630" y="932079"/>
        <a:ext cx="5620911" cy="466226"/>
      </dsp:txXfrm>
    </dsp:sp>
    <dsp:sp modelId="{765A3744-A532-470A-869A-F9DE5BC98AEE}">
      <dsp:nvSpPr>
        <dsp:cNvPr id="0" name=""/>
        <dsp:cNvSpPr/>
      </dsp:nvSpPr>
      <dsp:spPr>
        <a:xfrm>
          <a:off x="396239" y="873800"/>
          <a:ext cx="582782" cy="582782"/>
        </a:xfrm>
        <a:prstGeom prst="ellipse">
          <a:avLst/>
        </a:prstGeom>
        <a:solidFill>
          <a:schemeClr val="lt1">
            <a:hueOff val="0"/>
            <a:satOff val="0"/>
            <a:lumOff val="0"/>
            <a:alphaOff val="0"/>
          </a:schemeClr>
        </a:solidFill>
        <a:ln w="9525" cap="flat" cmpd="sng" algn="ctr">
          <a:solidFill>
            <a:schemeClr val="accent2"/>
          </a:solidFill>
          <a:prstDash val="solid"/>
        </a:ln>
        <a:effectLst/>
      </dsp:spPr>
      <dsp:style>
        <a:lnRef idx="1">
          <a:scrgbClr r="0" g="0" b="0"/>
        </a:lnRef>
        <a:fillRef idx="1">
          <a:scrgbClr r="0" g="0" b="0"/>
        </a:fillRef>
        <a:effectRef idx="2">
          <a:scrgbClr r="0" g="0" b="0"/>
        </a:effectRef>
        <a:fontRef idx="minor"/>
      </dsp:style>
    </dsp:sp>
    <dsp:sp modelId="{7F7F704A-CD65-4C74-92E4-E564DD6639A9}">
      <dsp:nvSpPr>
        <dsp:cNvPr id="0" name=""/>
        <dsp:cNvSpPr/>
      </dsp:nvSpPr>
      <dsp:spPr>
        <a:xfrm>
          <a:off x="790167" y="1631194"/>
          <a:ext cx="5518375" cy="466226"/>
        </a:xfrm>
        <a:prstGeom prst="rect">
          <a:avLst/>
        </a:prstGeom>
        <a:solidFill>
          <a:schemeClr val="accent3"/>
        </a:solidFill>
        <a:ln>
          <a:noFill/>
        </a:ln>
        <a:effectLst/>
        <a:scene3d>
          <a:camera prst="orthographicFront">
            <a:rot lat="0" lon="0" rev="0"/>
          </a:camera>
          <a:lightRig rig="threePt" dir="t">
            <a:rot lat="0" lon="0" rev="1200000"/>
          </a:lightRig>
        </a:scene3d>
        <a:sp3d/>
      </dsp:spPr>
      <dsp:style>
        <a:lnRef idx="0">
          <a:scrgbClr r="0" g="0" b="0"/>
        </a:lnRef>
        <a:fillRef idx="3">
          <a:scrgbClr r="0" g="0" b="0"/>
        </a:fillRef>
        <a:effectRef idx="3">
          <a:scrgbClr r="0" g="0" b="0"/>
        </a:effectRef>
        <a:fontRef idx="minor">
          <a:schemeClr val="lt1"/>
        </a:fontRef>
      </dsp:style>
      <dsp:txBody>
        <a:bodyPr spcFirstLastPara="0" vert="horz" wrap="square" lIns="370067"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Healthcare access and quality</a:t>
          </a:r>
        </a:p>
      </dsp:txBody>
      <dsp:txXfrm>
        <a:off x="790167" y="1631194"/>
        <a:ext cx="5518375" cy="466226"/>
      </dsp:txXfrm>
    </dsp:sp>
    <dsp:sp modelId="{BF5E0F49-213E-49A0-B199-2A73F25577AB}">
      <dsp:nvSpPr>
        <dsp:cNvPr id="0" name=""/>
        <dsp:cNvSpPr/>
      </dsp:nvSpPr>
      <dsp:spPr>
        <a:xfrm>
          <a:off x="498776" y="1572916"/>
          <a:ext cx="582782" cy="582782"/>
        </a:xfrm>
        <a:prstGeom prst="ellipse">
          <a:avLst/>
        </a:prstGeom>
        <a:solidFill>
          <a:schemeClr val="lt1">
            <a:hueOff val="0"/>
            <a:satOff val="0"/>
            <a:lumOff val="0"/>
            <a:alphaOff val="0"/>
          </a:schemeClr>
        </a:solidFill>
        <a:ln w="9525" cap="flat" cmpd="sng" algn="ctr">
          <a:solidFill>
            <a:schemeClr val="accent3"/>
          </a:solidFill>
          <a:prstDash val="solid"/>
        </a:ln>
        <a:effectLst/>
      </dsp:spPr>
      <dsp:style>
        <a:lnRef idx="1">
          <a:scrgbClr r="0" g="0" b="0"/>
        </a:lnRef>
        <a:fillRef idx="1">
          <a:scrgbClr r="0" g="0" b="0"/>
        </a:fillRef>
        <a:effectRef idx="2">
          <a:scrgbClr r="0" g="0" b="0"/>
        </a:effectRef>
        <a:fontRef idx="minor"/>
      </dsp:style>
    </dsp:sp>
    <dsp:sp modelId="{CFF44B50-42C0-40EF-8236-85A679296DFF}">
      <dsp:nvSpPr>
        <dsp:cNvPr id="0" name=""/>
        <dsp:cNvSpPr/>
      </dsp:nvSpPr>
      <dsp:spPr>
        <a:xfrm>
          <a:off x="687630" y="2330309"/>
          <a:ext cx="5620911" cy="466226"/>
        </a:xfrm>
        <a:prstGeom prst="rect">
          <a:avLst/>
        </a:prstGeom>
        <a:solidFill>
          <a:schemeClr val="accent4"/>
        </a:solidFill>
        <a:ln>
          <a:noFill/>
        </a:ln>
        <a:effectLst/>
        <a:scene3d>
          <a:camera prst="orthographicFront">
            <a:rot lat="0" lon="0" rev="0"/>
          </a:camera>
          <a:lightRig rig="threePt" dir="t">
            <a:rot lat="0" lon="0" rev="1200000"/>
          </a:lightRig>
        </a:scene3d>
        <a:sp3d/>
      </dsp:spPr>
      <dsp:style>
        <a:lnRef idx="0">
          <a:scrgbClr r="0" g="0" b="0"/>
        </a:lnRef>
        <a:fillRef idx="3">
          <a:scrgbClr r="0" g="0" b="0"/>
        </a:fillRef>
        <a:effectRef idx="3">
          <a:scrgbClr r="0" g="0" b="0"/>
        </a:effectRef>
        <a:fontRef idx="minor">
          <a:schemeClr val="lt1"/>
        </a:fontRef>
      </dsp:style>
      <dsp:txBody>
        <a:bodyPr spcFirstLastPara="0" vert="horz" wrap="square" lIns="370067"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Neighborhood and built environments</a:t>
          </a:r>
        </a:p>
      </dsp:txBody>
      <dsp:txXfrm>
        <a:off x="687630" y="2330309"/>
        <a:ext cx="5620911" cy="466226"/>
      </dsp:txXfrm>
    </dsp:sp>
    <dsp:sp modelId="{999EB5F5-8DF7-410E-BECF-6BF8C8D96897}">
      <dsp:nvSpPr>
        <dsp:cNvPr id="0" name=""/>
        <dsp:cNvSpPr/>
      </dsp:nvSpPr>
      <dsp:spPr>
        <a:xfrm>
          <a:off x="396239" y="2272031"/>
          <a:ext cx="582782" cy="582782"/>
        </a:xfrm>
        <a:prstGeom prst="ellipse">
          <a:avLst/>
        </a:prstGeom>
        <a:solidFill>
          <a:schemeClr val="lt1">
            <a:hueOff val="0"/>
            <a:satOff val="0"/>
            <a:lumOff val="0"/>
            <a:alphaOff val="0"/>
          </a:schemeClr>
        </a:solidFill>
        <a:ln w="9525" cap="flat" cmpd="sng" algn="ctr">
          <a:solidFill>
            <a:schemeClr val="accent4"/>
          </a:solidFill>
          <a:prstDash val="solid"/>
        </a:ln>
        <a:effectLst/>
      </dsp:spPr>
      <dsp:style>
        <a:lnRef idx="1">
          <a:scrgbClr r="0" g="0" b="0"/>
        </a:lnRef>
        <a:fillRef idx="1">
          <a:scrgbClr r="0" g="0" b="0"/>
        </a:fillRef>
        <a:effectRef idx="2">
          <a:scrgbClr r="0" g="0" b="0"/>
        </a:effectRef>
        <a:fontRef idx="minor"/>
      </dsp:style>
    </dsp:sp>
    <dsp:sp modelId="{3D5ECC9D-487A-4ADA-B99A-B60170AD954B}">
      <dsp:nvSpPr>
        <dsp:cNvPr id="0" name=""/>
        <dsp:cNvSpPr/>
      </dsp:nvSpPr>
      <dsp:spPr>
        <a:xfrm>
          <a:off x="353546" y="3029425"/>
          <a:ext cx="5954995" cy="466226"/>
        </a:xfrm>
        <a:prstGeom prst="rect">
          <a:avLst/>
        </a:prstGeom>
        <a:solidFill>
          <a:schemeClr val="accent6"/>
        </a:solidFill>
        <a:ln>
          <a:noFill/>
        </a:ln>
        <a:effectLst/>
        <a:scene3d>
          <a:camera prst="orthographicFront">
            <a:rot lat="0" lon="0" rev="0"/>
          </a:camera>
          <a:lightRig rig="threePt" dir="t">
            <a:rot lat="0" lon="0" rev="1200000"/>
          </a:lightRig>
        </a:scene3d>
        <a:sp3d/>
      </dsp:spPr>
      <dsp:style>
        <a:lnRef idx="0">
          <a:scrgbClr r="0" g="0" b="0"/>
        </a:lnRef>
        <a:fillRef idx="3">
          <a:scrgbClr r="0" g="0" b="0"/>
        </a:fillRef>
        <a:effectRef idx="3">
          <a:scrgbClr r="0" g="0" b="0"/>
        </a:effectRef>
        <a:fontRef idx="minor">
          <a:schemeClr val="lt1"/>
        </a:fontRef>
      </dsp:style>
      <dsp:txBody>
        <a:bodyPr spcFirstLastPara="0" vert="horz" wrap="square" lIns="370067"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Social and community context	</a:t>
          </a:r>
        </a:p>
      </dsp:txBody>
      <dsp:txXfrm>
        <a:off x="353546" y="3029425"/>
        <a:ext cx="5954995" cy="466226"/>
      </dsp:txXfrm>
    </dsp:sp>
    <dsp:sp modelId="{AE3D2C62-5FE4-4C0D-969E-94435606147A}">
      <dsp:nvSpPr>
        <dsp:cNvPr id="0" name=""/>
        <dsp:cNvSpPr/>
      </dsp:nvSpPr>
      <dsp:spPr>
        <a:xfrm>
          <a:off x="62155" y="2971146"/>
          <a:ext cx="582782" cy="582782"/>
        </a:xfrm>
        <a:prstGeom prst="ellipse">
          <a:avLst/>
        </a:prstGeom>
        <a:solidFill>
          <a:schemeClr val="lt1">
            <a:hueOff val="0"/>
            <a:satOff val="0"/>
            <a:lumOff val="0"/>
            <a:alphaOff val="0"/>
          </a:schemeClr>
        </a:solidFill>
        <a:ln w="9525" cap="flat" cmpd="sng" algn="ctr">
          <a:solidFill>
            <a:schemeClr val="accent5">
              <a:hueOff val="15135090"/>
              <a:satOff val="-54799"/>
              <a:lumOff val="-28824"/>
              <a:alphaOff val="0"/>
            </a:schemeClr>
          </a:solidFill>
          <a:prstDash val="solid"/>
        </a:ln>
        <a:effectLst/>
      </dsp:spPr>
      <dsp:style>
        <a:lnRef idx="1">
          <a:scrgbClr r="0" g="0" b="0"/>
        </a:lnRef>
        <a:fillRef idx="1">
          <a:scrgbClr r="0" g="0" b="0"/>
        </a:fillRef>
        <a:effectRef idx="2">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C3137A-0AA4-40CD-9C7B-1FDA34428A7F}">
      <dsp:nvSpPr>
        <dsp:cNvPr id="0" name=""/>
        <dsp:cNvSpPr/>
      </dsp:nvSpPr>
      <dsp:spPr>
        <a:xfrm>
          <a:off x="325274" y="0"/>
          <a:ext cx="3796148" cy="4610100"/>
        </a:xfrm>
        <a:prstGeom prst="roundRect">
          <a:avLst>
            <a:gd name="adj" fmla="val 10000"/>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1">
          <a:noAutofit/>
        </a:bodyPr>
        <a:lstStyle/>
        <a:p>
          <a:pPr marL="0" lvl="0" indent="0" algn="ctr" defTabSz="1066800">
            <a:lnSpc>
              <a:spcPct val="90000"/>
            </a:lnSpc>
            <a:spcBef>
              <a:spcPct val="0"/>
            </a:spcBef>
            <a:spcAft>
              <a:spcPct val="35000"/>
            </a:spcAft>
            <a:buNone/>
          </a:pPr>
          <a:r>
            <a:rPr lang="en-US" sz="2400" b="1" kern="1200" dirty="0">
              <a:latin typeface="Calibri" panose="020F0502020204030204" pitchFamily="34" charset="0"/>
              <a:cs typeface="Calibri" panose="020F0502020204030204" pitchFamily="34" charset="0"/>
            </a:rPr>
            <a:t>Dietary Therapy</a:t>
          </a:r>
        </a:p>
        <a:p>
          <a:pPr marL="228600" lvl="1" indent="-228600" algn="l" defTabSz="889000">
            <a:lnSpc>
              <a:spcPct val="90000"/>
            </a:lnSpc>
            <a:spcBef>
              <a:spcPct val="0"/>
            </a:spcBef>
            <a:spcAft>
              <a:spcPct val="15000"/>
            </a:spcAft>
            <a:buFont typeface="Wingdings" panose="05000000000000000000" pitchFamily="2" charset="2"/>
            <a:buChar char="§"/>
          </a:pPr>
          <a:r>
            <a:rPr lang="en-US" sz="2000" kern="1200" dirty="0">
              <a:latin typeface="Calibri" panose="020F0502020204030204" pitchFamily="34" charset="0"/>
              <a:cs typeface="Calibri" panose="020F0502020204030204" pitchFamily="34" charset="0"/>
            </a:rPr>
            <a:t>Reduced-calorie healthy meal plan (500-750 kcal daily deficit)</a:t>
          </a:r>
        </a:p>
        <a:p>
          <a:pPr marL="228600" lvl="1" indent="-228600" algn="l" defTabSz="889000">
            <a:lnSpc>
              <a:spcPct val="90000"/>
            </a:lnSpc>
            <a:spcBef>
              <a:spcPct val="0"/>
            </a:spcBef>
            <a:spcAft>
              <a:spcPct val="15000"/>
            </a:spcAft>
            <a:buFont typeface="Wingdings" panose="05000000000000000000" pitchFamily="2" charset="2"/>
            <a:buChar char="§"/>
          </a:pPr>
          <a:r>
            <a:rPr lang="en-US" sz="2000" kern="1200" dirty="0">
              <a:latin typeface="Calibri" panose="020F0502020204030204" pitchFamily="34" charset="0"/>
              <a:cs typeface="Calibri" panose="020F0502020204030204" pitchFamily="34" charset="0"/>
            </a:rPr>
            <a:t>Individualized</a:t>
          </a:r>
        </a:p>
        <a:p>
          <a:pPr marL="228600" lvl="1" indent="-228600" algn="l" defTabSz="889000">
            <a:lnSpc>
              <a:spcPct val="90000"/>
            </a:lnSpc>
            <a:spcBef>
              <a:spcPct val="0"/>
            </a:spcBef>
            <a:spcAft>
              <a:spcPct val="15000"/>
            </a:spcAft>
            <a:buFont typeface="Wingdings" panose="05000000000000000000" pitchFamily="2" charset="2"/>
            <a:buChar char="§"/>
          </a:pPr>
          <a:r>
            <a:rPr lang="en-US" sz="2000" kern="1200" dirty="0">
              <a:latin typeface="Calibri" panose="020F0502020204030204" pitchFamily="34" charset="0"/>
              <a:cs typeface="Calibri" panose="020F0502020204030204" pitchFamily="34" charset="0"/>
            </a:rPr>
            <a:t>Meal plan options: Mediterranean, DASH, </a:t>
          </a:r>
          <a:br>
            <a:rPr lang="en-US" sz="2000" kern="1200" dirty="0">
              <a:latin typeface="Calibri" panose="020F0502020204030204" pitchFamily="34" charset="0"/>
              <a:cs typeface="Calibri" panose="020F0502020204030204" pitchFamily="34" charset="0"/>
            </a:rPr>
          </a:br>
          <a:r>
            <a:rPr lang="en-US" sz="2000" kern="1200" dirty="0">
              <a:latin typeface="Calibri" panose="020F0502020204030204" pitchFamily="34" charset="0"/>
              <a:cs typeface="Calibri" panose="020F0502020204030204" pitchFamily="34" charset="0"/>
            </a:rPr>
            <a:t>low carb, low fat, etc</a:t>
          </a:r>
        </a:p>
      </dsp:txBody>
      <dsp:txXfrm>
        <a:off x="325274" y="1844040"/>
        <a:ext cx="3796148" cy="1844040"/>
      </dsp:txXfrm>
    </dsp:sp>
    <dsp:sp modelId="{E81C00A5-8D27-43A9-9CE4-1E7578208A22}">
      <dsp:nvSpPr>
        <dsp:cNvPr id="0" name=""/>
        <dsp:cNvSpPr/>
      </dsp:nvSpPr>
      <dsp:spPr>
        <a:xfrm>
          <a:off x="1403288" y="64607"/>
          <a:ext cx="1626459" cy="1306991"/>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19000" b="-1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5FC3287-C863-418A-9BD2-941DEF498FD6}">
      <dsp:nvSpPr>
        <dsp:cNvPr id="0" name=""/>
        <dsp:cNvSpPr/>
      </dsp:nvSpPr>
      <dsp:spPr>
        <a:xfrm>
          <a:off x="4228482" y="0"/>
          <a:ext cx="3177743" cy="46101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1">
          <a:noAutofit/>
        </a:bodyPr>
        <a:lstStyle/>
        <a:p>
          <a:pPr marL="0" lvl="0" indent="0" algn="ctr" defTabSz="1066800">
            <a:lnSpc>
              <a:spcPct val="90000"/>
            </a:lnSpc>
            <a:spcBef>
              <a:spcPct val="0"/>
            </a:spcBef>
            <a:spcAft>
              <a:spcPct val="35000"/>
            </a:spcAft>
            <a:buNone/>
          </a:pPr>
          <a:r>
            <a:rPr lang="en-US" sz="2400" b="1" kern="1200" dirty="0">
              <a:latin typeface="Calibri" panose="020F0502020204030204" pitchFamily="34" charset="0"/>
              <a:cs typeface="Calibri" panose="020F0502020204030204" pitchFamily="34" charset="0"/>
            </a:rPr>
            <a:t>Increase Physical Activity</a:t>
          </a:r>
        </a:p>
        <a:p>
          <a:pPr marL="228600" lvl="1" indent="-228600" algn="l" defTabSz="889000">
            <a:lnSpc>
              <a:spcPct val="90000"/>
            </a:lnSpc>
            <a:spcBef>
              <a:spcPct val="0"/>
            </a:spcBef>
            <a:spcAft>
              <a:spcPct val="15000"/>
            </a:spcAft>
            <a:buFont typeface="Wingdings" panose="05000000000000000000" pitchFamily="2" charset="2"/>
            <a:buChar char="§"/>
          </a:pPr>
          <a:r>
            <a:rPr lang="en-US" sz="2000" kern="1200" dirty="0">
              <a:latin typeface="Calibri" panose="020F0502020204030204" pitchFamily="34" charset="0"/>
              <a:cs typeface="Calibri" panose="020F0502020204030204" pitchFamily="34" charset="0"/>
            </a:rPr>
            <a:t>Aerobic physical activity progressing to &gt;150 min/ wk on 3-5 separate days</a:t>
          </a:r>
        </a:p>
        <a:p>
          <a:pPr marL="228600" lvl="1" indent="-228600" algn="l" defTabSz="889000">
            <a:lnSpc>
              <a:spcPct val="90000"/>
            </a:lnSpc>
            <a:spcBef>
              <a:spcPct val="0"/>
            </a:spcBef>
            <a:spcAft>
              <a:spcPct val="15000"/>
            </a:spcAft>
            <a:buFont typeface="Wingdings" panose="05000000000000000000" pitchFamily="2" charset="2"/>
            <a:buChar char="§"/>
          </a:pPr>
          <a:r>
            <a:rPr lang="en-US" sz="2000" kern="1200" dirty="0">
              <a:latin typeface="Calibri" panose="020F0502020204030204" pitchFamily="34" charset="0"/>
              <a:cs typeface="Calibri" panose="020F0502020204030204" pitchFamily="34" charset="0"/>
            </a:rPr>
            <a:t>Resistance exercise: </a:t>
          </a:r>
          <a:br>
            <a:rPr lang="en-US" sz="2000" kern="1200" dirty="0">
              <a:latin typeface="Calibri" panose="020F0502020204030204" pitchFamily="34" charset="0"/>
              <a:cs typeface="Calibri" panose="020F0502020204030204" pitchFamily="34" charset="0"/>
            </a:rPr>
          </a:br>
          <a:r>
            <a:rPr lang="en-US" sz="2000" kern="1200" dirty="0">
              <a:latin typeface="Calibri" panose="020F0502020204030204" pitchFamily="34" charset="0"/>
              <a:cs typeface="Calibri" panose="020F0502020204030204" pitchFamily="34" charset="0"/>
            </a:rPr>
            <a:t>2-3 times/wk</a:t>
          </a:r>
        </a:p>
      </dsp:txBody>
      <dsp:txXfrm>
        <a:off x="4228482" y="1844040"/>
        <a:ext cx="3177743" cy="1844040"/>
      </dsp:txXfrm>
    </dsp:sp>
    <dsp:sp modelId="{9620CAF2-AF1C-48F2-BC16-79A21DB3A2D0}">
      <dsp:nvSpPr>
        <dsp:cNvPr id="0" name=""/>
        <dsp:cNvSpPr/>
      </dsp:nvSpPr>
      <dsp:spPr>
        <a:xfrm>
          <a:off x="5001798" y="61345"/>
          <a:ext cx="1607976" cy="1272159"/>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19000" b="-1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46B6DF4-3CBB-4D58-BCBF-E9FA2476DE2A}">
      <dsp:nvSpPr>
        <dsp:cNvPr id="0" name=""/>
        <dsp:cNvSpPr/>
      </dsp:nvSpPr>
      <dsp:spPr>
        <a:xfrm>
          <a:off x="7502375" y="0"/>
          <a:ext cx="3582855" cy="46101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1">
          <a:noAutofit/>
        </a:bodyPr>
        <a:lstStyle/>
        <a:p>
          <a:pPr marL="0" lvl="0" indent="0" algn="ctr" defTabSz="1066800">
            <a:lnSpc>
              <a:spcPct val="90000"/>
            </a:lnSpc>
            <a:spcBef>
              <a:spcPct val="0"/>
            </a:spcBef>
            <a:spcAft>
              <a:spcPct val="35000"/>
            </a:spcAft>
            <a:buNone/>
          </a:pPr>
          <a:r>
            <a:rPr lang="en-US" sz="2400" b="1" kern="1200" dirty="0">
              <a:latin typeface="Calibri" panose="020F0502020204030204" pitchFamily="34" charset="0"/>
              <a:cs typeface="Calibri" panose="020F0502020204030204" pitchFamily="34" charset="0"/>
            </a:rPr>
            <a:t>Behavioral Therapy</a:t>
          </a:r>
        </a:p>
        <a:p>
          <a:pPr marL="228600" lvl="1" indent="-228600" algn="l" defTabSz="889000">
            <a:lnSpc>
              <a:spcPct val="90000"/>
            </a:lnSpc>
            <a:spcBef>
              <a:spcPct val="0"/>
            </a:spcBef>
            <a:spcAft>
              <a:spcPct val="15000"/>
            </a:spcAft>
            <a:buFont typeface="Wingdings" panose="05000000000000000000" pitchFamily="2" charset="2"/>
            <a:buChar char="§"/>
          </a:pPr>
          <a:r>
            <a:rPr lang="en-US" sz="2000" kern="1200" dirty="0">
              <a:latin typeface="Calibri" panose="020F0502020204030204" pitchFamily="34" charset="0"/>
              <a:cs typeface="Calibri" panose="020F0502020204030204" pitchFamily="34" charset="0"/>
            </a:rPr>
            <a:t>Self-monitoring (food, exercise, weight)</a:t>
          </a:r>
        </a:p>
        <a:p>
          <a:pPr marL="228600" lvl="1" indent="-228600" algn="l" defTabSz="889000">
            <a:lnSpc>
              <a:spcPct val="90000"/>
            </a:lnSpc>
            <a:spcBef>
              <a:spcPct val="0"/>
            </a:spcBef>
            <a:spcAft>
              <a:spcPct val="15000"/>
            </a:spcAft>
            <a:buFont typeface="Wingdings" panose="05000000000000000000" pitchFamily="2" charset="2"/>
            <a:buChar char="§"/>
          </a:pPr>
          <a:r>
            <a:rPr lang="en-US" sz="2000" kern="1200" dirty="0">
              <a:latin typeface="Calibri" panose="020F0502020204030204" pitchFamily="34" charset="0"/>
              <a:cs typeface="Calibri" panose="020F0502020204030204" pitchFamily="34" charset="0"/>
            </a:rPr>
            <a:t>Goal setting</a:t>
          </a:r>
        </a:p>
        <a:p>
          <a:pPr marL="228600" lvl="1" indent="-228600" algn="l" defTabSz="889000">
            <a:lnSpc>
              <a:spcPct val="90000"/>
            </a:lnSpc>
            <a:spcBef>
              <a:spcPct val="0"/>
            </a:spcBef>
            <a:spcAft>
              <a:spcPct val="15000"/>
            </a:spcAft>
            <a:buFont typeface="Wingdings" panose="05000000000000000000" pitchFamily="2" charset="2"/>
            <a:buChar char="§"/>
          </a:pPr>
          <a:r>
            <a:rPr lang="en-US" sz="2000" kern="1200" dirty="0">
              <a:latin typeface="Calibri" panose="020F0502020204030204" pitchFamily="34" charset="0"/>
              <a:cs typeface="Calibri" panose="020F0502020204030204" pitchFamily="34" charset="0"/>
            </a:rPr>
            <a:t>Education</a:t>
          </a:r>
        </a:p>
        <a:p>
          <a:pPr marL="228600" lvl="1" indent="-228600" algn="l" defTabSz="889000">
            <a:lnSpc>
              <a:spcPct val="90000"/>
            </a:lnSpc>
            <a:spcBef>
              <a:spcPct val="0"/>
            </a:spcBef>
            <a:spcAft>
              <a:spcPct val="15000"/>
            </a:spcAft>
            <a:buFont typeface="Wingdings" panose="05000000000000000000" pitchFamily="2" charset="2"/>
            <a:buChar char="§"/>
          </a:pPr>
          <a:r>
            <a:rPr lang="en-US" sz="2000" kern="1200" dirty="0">
              <a:latin typeface="Calibri" panose="020F0502020204030204" pitchFamily="34" charset="0"/>
              <a:cs typeface="Calibri" panose="020F0502020204030204" pitchFamily="34" charset="0"/>
            </a:rPr>
            <a:t>Stimulus control</a:t>
          </a:r>
        </a:p>
        <a:p>
          <a:pPr marL="228600" lvl="1" indent="-228600" algn="l" defTabSz="889000">
            <a:lnSpc>
              <a:spcPct val="90000"/>
            </a:lnSpc>
            <a:spcBef>
              <a:spcPct val="0"/>
            </a:spcBef>
            <a:spcAft>
              <a:spcPct val="15000"/>
            </a:spcAft>
            <a:buFont typeface="Wingdings" panose="05000000000000000000" pitchFamily="2" charset="2"/>
            <a:buChar char="§"/>
          </a:pPr>
          <a:r>
            <a:rPr lang="en-US" sz="2000" kern="1200" dirty="0">
              <a:latin typeface="Calibri" panose="020F0502020204030204" pitchFamily="34" charset="0"/>
              <a:cs typeface="Calibri" panose="020F0502020204030204" pitchFamily="34" charset="0"/>
            </a:rPr>
            <a:t>Stress reduction</a:t>
          </a:r>
        </a:p>
      </dsp:txBody>
      <dsp:txXfrm>
        <a:off x="7502375" y="1844040"/>
        <a:ext cx="3582855" cy="1844040"/>
      </dsp:txXfrm>
    </dsp:sp>
    <dsp:sp modelId="{EEBDACB2-7E72-42A1-AD3A-FF8B5FDD277B}">
      <dsp:nvSpPr>
        <dsp:cNvPr id="0" name=""/>
        <dsp:cNvSpPr/>
      </dsp:nvSpPr>
      <dsp:spPr>
        <a:xfrm>
          <a:off x="8596603" y="73726"/>
          <a:ext cx="1608267" cy="1259770"/>
        </a:xfrm>
        <a:prstGeom prst="ellipse">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t="-13000" b="-1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8C5739F-D62C-4C43-869A-9CFBC238FE08}">
      <dsp:nvSpPr>
        <dsp:cNvPr id="0" name=""/>
        <dsp:cNvSpPr/>
      </dsp:nvSpPr>
      <dsp:spPr>
        <a:xfrm>
          <a:off x="623020" y="1333499"/>
          <a:ext cx="9957586" cy="691515"/>
        </a:xfrm>
        <a:prstGeom prst="leftRight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B532C5-41D6-4B7B-8D1A-292A44CE4D27}">
      <dsp:nvSpPr>
        <dsp:cNvPr id="0" name=""/>
        <dsp:cNvSpPr/>
      </dsp:nvSpPr>
      <dsp:spPr>
        <a:xfrm>
          <a:off x="0" y="1494"/>
          <a:ext cx="10758488" cy="63699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6C9B01-7494-4ADA-B363-97B0095EE036}">
      <dsp:nvSpPr>
        <dsp:cNvPr id="0" name=""/>
        <dsp:cNvSpPr/>
      </dsp:nvSpPr>
      <dsp:spPr>
        <a:xfrm>
          <a:off x="192691" y="144819"/>
          <a:ext cx="350347" cy="350347"/>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30A38CF-79C9-4641-BF63-78BC869C52BB}">
      <dsp:nvSpPr>
        <dsp:cNvPr id="0" name=""/>
        <dsp:cNvSpPr/>
      </dsp:nvSpPr>
      <dsp:spPr>
        <a:xfrm>
          <a:off x="735730" y="1494"/>
          <a:ext cx="10022757" cy="636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415" tIns="67415" rIns="67415" bIns="67415" numCol="1" spcCol="1270" anchor="ctr" anchorCtr="0">
          <a:noAutofit/>
        </a:bodyPr>
        <a:lstStyle/>
        <a:p>
          <a:pPr marL="0" lvl="0" indent="0" algn="l" defTabSz="1066800">
            <a:lnSpc>
              <a:spcPct val="100000"/>
            </a:lnSpc>
            <a:spcBef>
              <a:spcPct val="0"/>
            </a:spcBef>
            <a:spcAft>
              <a:spcPct val="35000"/>
            </a:spcAft>
            <a:buNone/>
          </a:pPr>
          <a:r>
            <a:rPr lang="en-US" sz="2400" kern="1200" dirty="0">
              <a:solidFill>
                <a:schemeClr val="bg1"/>
              </a:solidFill>
              <a:latin typeface="Calibri" panose="020F0502020204030204" pitchFamily="34" charset="0"/>
              <a:cs typeface="Calibri" panose="020F0502020204030204" pitchFamily="34" charset="0"/>
            </a:rPr>
            <a:t>Do not drink your calories, except for milk</a:t>
          </a:r>
        </a:p>
      </dsp:txBody>
      <dsp:txXfrm>
        <a:off x="735730" y="1494"/>
        <a:ext cx="10022757" cy="636996"/>
      </dsp:txXfrm>
    </dsp:sp>
    <dsp:sp modelId="{5FB6D8BA-C2D2-4A26-8844-F27D991AB25E}">
      <dsp:nvSpPr>
        <dsp:cNvPr id="0" name=""/>
        <dsp:cNvSpPr/>
      </dsp:nvSpPr>
      <dsp:spPr>
        <a:xfrm>
          <a:off x="0" y="797740"/>
          <a:ext cx="10758488" cy="63699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146303B-E13D-4478-9ADA-B7BE759CEAE0}">
      <dsp:nvSpPr>
        <dsp:cNvPr id="0" name=""/>
        <dsp:cNvSpPr/>
      </dsp:nvSpPr>
      <dsp:spPr>
        <a:xfrm>
          <a:off x="192691" y="941064"/>
          <a:ext cx="350347" cy="350347"/>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F1DDEF8-1511-4CF9-883E-E4E59107329C}">
      <dsp:nvSpPr>
        <dsp:cNvPr id="0" name=""/>
        <dsp:cNvSpPr/>
      </dsp:nvSpPr>
      <dsp:spPr>
        <a:xfrm>
          <a:off x="735730" y="797740"/>
          <a:ext cx="10022757" cy="636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415" tIns="67415" rIns="67415" bIns="67415" numCol="1" spcCol="1270" anchor="ctr" anchorCtr="0">
          <a:noAutofit/>
        </a:bodyPr>
        <a:lstStyle/>
        <a:p>
          <a:pPr marL="0" lvl="0" indent="0" algn="l" defTabSz="1066800">
            <a:lnSpc>
              <a:spcPct val="100000"/>
            </a:lnSpc>
            <a:spcBef>
              <a:spcPct val="0"/>
            </a:spcBef>
            <a:spcAft>
              <a:spcPct val="35000"/>
            </a:spcAft>
            <a:buNone/>
          </a:pPr>
          <a:r>
            <a:rPr lang="en-US" sz="2400" kern="1200" dirty="0">
              <a:solidFill>
                <a:schemeClr val="bg1"/>
              </a:solidFill>
              <a:latin typeface="Calibri" panose="020F0502020204030204" pitchFamily="34" charset="0"/>
              <a:cs typeface="Calibri" panose="020F0502020204030204" pitchFamily="34" charset="0"/>
            </a:rPr>
            <a:t>Track your food intake</a:t>
          </a:r>
        </a:p>
      </dsp:txBody>
      <dsp:txXfrm>
        <a:off x="735730" y="797740"/>
        <a:ext cx="10022757" cy="636996"/>
      </dsp:txXfrm>
    </dsp:sp>
    <dsp:sp modelId="{73F9E639-6AF8-403D-B683-1DEB1F83FB02}">
      <dsp:nvSpPr>
        <dsp:cNvPr id="0" name=""/>
        <dsp:cNvSpPr/>
      </dsp:nvSpPr>
      <dsp:spPr>
        <a:xfrm>
          <a:off x="0" y="1593985"/>
          <a:ext cx="10758488" cy="63699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EB5BA2-5F14-4C12-99A4-5FF0630A4C86}">
      <dsp:nvSpPr>
        <dsp:cNvPr id="0" name=""/>
        <dsp:cNvSpPr/>
      </dsp:nvSpPr>
      <dsp:spPr>
        <a:xfrm>
          <a:off x="192691" y="1737309"/>
          <a:ext cx="350347" cy="350347"/>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329478E-FBE9-4F77-A273-06765C46B228}">
      <dsp:nvSpPr>
        <dsp:cNvPr id="0" name=""/>
        <dsp:cNvSpPr/>
      </dsp:nvSpPr>
      <dsp:spPr>
        <a:xfrm>
          <a:off x="735730" y="1593985"/>
          <a:ext cx="10022757" cy="636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415" tIns="67415" rIns="67415" bIns="67415" numCol="1" spcCol="1270" anchor="ctr" anchorCtr="0">
          <a:noAutofit/>
        </a:bodyPr>
        <a:lstStyle/>
        <a:p>
          <a:pPr marL="0" lvl="0" indent="0" algn="l" defTabSz="1066800">
            <a:lnSpc>
              <a:spcPct val="100000"/>
            </a:lnSpc>
            <a:spcBef>
              <a:spcPct val="0"/>
            </a:spcBef>
            <a:spcAft>
              <a:spcPct val="35000"/>
            </a:spcAft>
            <a:buNone/>
          </a:pPr>
          <a:r>
            <a:rPr lang="en-US" sz="2400" kern="1200" dirty="0">
              <a:solidFill>
                <a:schemeClr val="bg1"/>
              </a:solidFill>
              <a:latin typeface="Calibri" panose="020F0502020204030204" pitchFamily="34" charset="0"/>
              <a:cs typeface="Calibri" panose="020F0502020204030204" pitchFamily="34" charset="0"/>
            </a:rPr>
            <a:t>Limit the extras to 200 calories/day</a:t>
          </a:r>
        </a:p>
      </dsp:txBody>
      <dsp:txXfrm>
        <a:off x="735730" y="1593985"/>
        <a:ext cx="10022757" cy="636996"/>
      </dsp:txXfrm>
    </dsp:sp>
    <dsp:sp modelId="{305D4108-6D92-4FFE-81E1-41E8004BCF95}">
      <dsp:nvSpPr>
        <dsp:cNvPr id="0" name=""/>
        <dsp:cNvSpPr/>
      </dsp:nvSpPr>
      <dsp:spPr>
        <a:xfrm>
          <a:off x="0" y="2390230"/>
          <a:ext cx="10758488" cy="63699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BCAAFBC-5130-41AB-BE4B-0D665A4ED051}">
      <dsp:nvSpPr>
        <dsp:cNvPr id="0" name=""/>
        <dsp:cNvSpPr/>
      </dsp:nvSpPr>
      <dsp:spPr>
        <a:xfrm>
          <a:off x="192691" y="2533554"/>
          <a:ext cx="350347" cy="350347"/>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079240B-2E8C-403C-A233-75849F0D725B}">
      <dsp:nvSpPr>
        <dsp:cNvPr id="0" name=""/>
        <dsp:cNvSpPr/>
      </dsp:nvSpPr>
      <dsp:spPr>
        <a:xfrm>
          <a:off x="735730" y="2390230"/>
          <a:ext cx="10022757" cy="636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415" tIns="67415" rIns="67415" bIns="67415" numCol="1" spcCol="1270" anchor="ctr" anchorCtr="0">
          <a:noAutofit/>
        </a:bodyPr>
        <a:lstStyle/>
        <a:p>
          <a:pPr marL="0" lvl="0" indent="0" algn="l" defTabSz="1066800">
            <a:lnSpc>
              <a:spcPct val="100000"/>
            </a:lnSpc>
            <a:spcBef>
              <a:spcPct val="0"/>
            </a:spcBef>
            <a:spcAft>
              <a:spcPct val="35000"/>
            </a:spcAft>
            <a:buNone/>
          </a:pPr>
          <a:r>
            <a:rPr lang="en-US" sz="2400" kern="1200" dirty="0">
              <a:solidFill>
                <a:schemeClr val="bg1"/>
              </a:solidFill>
              <a:latin typeface="Calibri" panose="020F0502020204030204" pitchFamily="34" charset="0"/>
              <a:cs typeface="Calibri" panose="020F0502020204030204" pitchFamily="34" charset="0"/>
            </a:rPr>
            <a:t>Increase water intake</a:t>
          </a:r>
        </a:p>
      </dsp:txBody>
      <dsp:txXfrm>
        <a:off x="735730" y="2390230"/>
        <a:ext cx="10022757" cy="636996"/>
      </dsp:txXfrm>
    </dsp:sp>
    <dsp:sp modelId="{21D5C6FA-C811-4835-89D2-EBC3A9969237}">
      <dsp:nvSpPr>
        <dsp:cNvPr id="0" name=""/>
        <dsp:cNvSpPr/>
      </dsp:nvSpPr>
      <dsp:spPr>
        <a:xfrm>
          <a:off x="0" y="3186475"/>
          <a:ext cx="10758488" cy="63699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DC2D5E-8FDE-43D7-9090-478E70F7B15B}">
      <dsp:nvSpPr>
        <dsp:cNvPr id="0" name=""/>
        <dsp:cNvSpPr/>
      </dsp:nvSpPr>
      <dsp:spPr>
        <a:xfrm>
          <a:off x="192691" y="3329799"/>
          <a:ext cx="350347" cy="350347"/>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A217926-6CDC-41D3-9FEF-429DD5769C3D}">
      <dsp:nvSpPr>
        <dsp:cNvPr id="0" name=""/>
        <dsp:cNvSpPr/>
      </dsp:nvSpPr>
      <dsp:spPr>
        <a:xfrm>
          <a:off x="735730" y="3186475"/>
          <a:ext cx="10022757" cy="636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415" tIns="67415" rIns="67415" bIns="67415" numCol="1" spcCol="1270" anchor="ctr" anchorCtr="0">
          <a:noAutofit/>
        </a:bodyPr>
        <a:lstStyle/>
        <a:p>
          <a:pPr marL="0" lvl="0" indent="0" algn="l" defTabSz="1066800">
            <a:lnSpc>
              <a:spcPct val="100000"/>
            </a:lnSpc>
            <a:spcBef>
              <a:spcPct val="0"/>
            </a:spcBef>
            <a:spcAft>
              <a:spcPct val="35000"/>
            </a:spcAft>
            <a:buNone/>
          </a:pPr>
          <a:r>
            <a:rPr lang="en-US" sz="2400" kern="1200" dirty="0">
              <a:solidFill>
                <a:schemeClr val="bg1"/>
              </a:solidFill>
              <a:latin typeface="Calibri" panose="020F0502020204030204" pitchFamily="34" charset="0"/>
              <a:cs typeface="Calibri" panose="020F0502020204030204" pitchFamily="34" charset="0"/>
            </a:rPr>
            <a:t>Make nonstarchy vegetables the star of your plate</a:t>
          </a:r>
        </a:p>
      </dsp:txBody>
      <dsp:txXfrm>
        <a:off x="735730" y="3186475"/>
        <a:ext cx="10022757" cy="636996"/>
      </dsp:txXfrm>
    </dsp:sp>
    <dsp:sp modelId="{6326B585-1165-45BA-9608-99AB18D71131}">
      <dsp:nvSpPr>
        <dsp:cNvPr id="0" name=""/>
        <dsp:cNvSpPr/>
      </dsp:nvSpPr>
      <dsp:spPr>
        <a:xfrm>
          <a:off x="0" y="3982720"/>
          <a:ext cx="10758488" cy="63699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7AD77C-0586-4DF6-A101-3E5909C9CB8E}">
      <dsp:nvSpPr>
        <dsp:cNvPr id="0" name=""/>
        <dsp:cNvSpPr/>
      </dsp:nvSpPr>
      <dsp:spPr>
        <a:xfrm>
          <a:off x="192691" y="4126045"/>
          <a:ext cx="350347" cy="350347"/>
        </a:xfrm>
        <a:prstGeom prst="rect">
          <a:avLst/>
        </a:prstGeom>
        <a:blipFill>
          <a:blip xmlns:r="http://schemas.openxmlformats.org/officeDocument/2006/relationships"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08D433A-FB93-4677-95B6-94B0079B0699}">
      <dsp:nvSpPr>
        <dsp:cNvPr id="0" name=""/>
        <dsp:cNvSpPr/>
      </dsp:nvSpPr>
      <dsp:spPr>
        <a:xfrm>
          <a:off x="735730" y="3982720"/>
          <a:ext cx="10022757" cy="636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415" tIns="67415" rIns="67415" bIns="67415" numCol="1" spcCol="1270" anchor="ctr" anchorCtr="0">
          <a:noAutofit/>
        </a:bodyPr>
        <a:lstStyle/>
        <a:p>
          <a:pPr marL="0" lvl="0" indent="0" algn="l" defTabSz="1066800">
            <a:lnSpc>
              <a:spcPct val="100000"/>
            </a:lnSpc>
            <a:spcBef>
              <a:spcPct val="0"/>
            </a:spcBef>
            <a:spcAft>
              <a:spcPct val="35000"/>
            </a:spcAft>
            <a:buNone/>
          </a:pPr>
          <a:r>
            <a:rPr lang="en-US" sz="2400" kern="1200" dirty="0">
              <a:solidFill>
                <a:schemeClr val="bg1"/>
              </a:solidFill>
              <a:latin typeface="Calibri" panose="020F0502020204030204" pitchFamily="34" charset="0"/>
              <a:cs typeface="Calibri" panose="020F0502020204030204" pitchFamily="34" charset="0"/>
            </a:rPr>
            <a:t>Limit restaurant meals to once/wk</a:t>
          </a:r>
        </a:p>
      </dsp:txBody>
      <dsp:txXfrm>
        <a:off x="735730" y="3982720"/>
        <a:ext cx="10022757" cy="63699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List7#1">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87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dirty="0"/>
          </a:p>
        </p:txBody>
      </p:sp>
      <p:sp>
        <p:nvSpPr>
          <p:cNvPr id="45875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endParaRPr lang="en-US" dirty="0"/>
          </a:p>
        </p:txBody>
      </p:sp>
      <p:sp>
        <p:nvSpPr>
          <p:cNvPr id="9220"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875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5875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dirty="0"/>
          </a:p>
        </p:txBody>
      </p:sp>
      <p:sp>
        <p:nvSpPr>
          <p:cNvPr id="45875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smtClean="0"/>
            </a:lvl1pPr>
          </a:lstStyle>
          <a:p>
            <a:pPr>
              <a:defRPr/>
            </a:pPr>
            <a:fld id="{F6A50B09-B6C5-4521-B181-AD225698699D}" type="slidenum">
              <a:rPr lang="en-US" altLang="en-US"/>
              <a:pPr>
                <a:defRPr/>
              </a:pPr>
              <a:t>‹#›</a:t>
            </a:fld>
            <a:endParaRPr lang="en-US" altLang="en-US" dirty="0"/>
          </a:p>
        </p:txBody>
      </p:sp>
    </p:spTree>
    <p:extLst>
      <p:ext uri="{BB962C8B-B14F-4D97-AF65-F5344CB8AC3E}">
        <p14:creationId xmlns:p14="http://schemas.microsoft.com/office/powerpoint/2010/main" val="24218211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a:p>
        </p:txBody>
      </p:sp>
    </p:spTree>
    <p:extLst>
      <p:ext uri="{BB962C8B-B14F-4D97-AF65-F5344CB8AC3E}">
        <p14:creationId xmlns:p14="http://schemas.microsoft.com/office/powerpoint/2010/main" val="2861080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534346-AD00-407D-A4C2-42D49245EC2F}" type="slidenum">
              <a:rPr lang="en-US" smtClean="0"/>
              <a:t>4</a:t>
            </a:fld>
            <a:endParaRPr lang="en-US" dirty="0"/>
          </a:p>
        </p:txBody>
      </p:sp>
    </p:spTree>
    <p:extLst>
      <p:ext uri="{BB962C8B-B14F-4D97-AF65-F5344CB8AC3E}">
        <p14:creationId xmlns:p14="http://schemas.microsoft.com/office/powerpoint/2010/main" val="34226701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5A9CD1-378D-4C9F-981C-DD7277607FDE}" type="slidenum">
              <a:rPr lang="en-US" altLang="en-US" smtClean="0"/>
              <a:pPr>
                <a:spcBef>
                  <a:spcPct val="0"/>
                </a:spcBef>
              </a:pPr>
              <a:t>5</a:t>
            </a:fld>
            <a:endParaRPr lang="en-US" altLang="en-US" dirty="0"/>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6A50B09-B6C5-4521-B181-AD225698699D}" type="slidenum">
              <a:rPr lang="en-US" altLang="en-US" smtClean="0"/>
              <a:pPr>
                <a:defRPr/>
              </a:pPr>
              <a:t>8</a:t>
            </a:fld>
            <a:endParaRPr lang="en-US" altLang="en-US" dirty="0"/>
          </a:p>
        </p:txBody>
      </p:sp>
    </p:spTree>
    <p:extLst>
      <p:ext uri="{BB962C8B-B14F-4D97-AF65-F5344CB8AC3E}">
        <p14:creationId xmlns:p14="http://schemas.microsoft.com/office/powerpoint/2010/main" val="3465505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Economic; food supply is low in cost and abundant, palatable foods are easy to access with high caloric density and are readily available in prepackaged and fast-food resturants. Social:community factors such as surroundsings (healthy lunches, safe neighborhoods, food deserts). Technology; labor saving technology has reduced physical acitivty and increased screen time. More electronic devices and less physical demanding jobs; sedentary lifestyle. </a:t>
            </a:r>
          </a:p>
        </p:txBody>
      </p:sp>
      <p:sp>
        <p:nvSpPr>
          <p:cNvPr id="4" name="Slide Number Placeholder 3"/>
          <p:cNvSpPr>
            <a:spLocks noGrp="1"/>
          </p:cNvSpPr>
          <p:nvPr>
            <p:ph type="sldNum" sz="quarter" idx="5"/>
          </p:nvPr>
        </p:nvSpPr>
        <p:spPr/>
        <p:txBody>
          <a:bodyPr/>
          <a:lstStyle/>
          <a:p>
            <a:pPr>
              <a:defRPr/>
            </a:pPr>
            <a:fld id="{F6A50B09-B6C5-4521-B181-AD225698699D}" type="slidenum">
              <a:rPr lang="en-US" altLang="en-US" smtClean="0"/>
              <a:pPr>
                <a:defRPr/>
              </a:pPr>
              <a:t>9</a:t>
            </a:fld>
            <a:endParaRPr lang="en-US" altLang="en-US" dirty="0"/>
          </a:p>
        </p:txBody>
      </p:sp>
    </p:spTree>
    <p:extLst>
      <p:ext uri="{BB962C8B-B14F-4D97-AF65-F5344CB8AC3E}">
        <p14:creationId xmlns:p14="http://schemas.microsoft.com/office/powerpoint/2010/main" val="18282508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Times New Roman" pitchFamily="18" charset="0"/>
                <a:ea typeface="+mn-ea"/>
                <a:cs typeface="+mn-cs"/>
              </a:rPr>
              <a:t>GLP-1, glucagon-like peptide-1.</a:t>
            </a:r>
            <a:endParaRPr lang="en-US" i="1" dirty="0"/>
          </a:p>
        </p:txBody>
      </p:sp>
      <p:sp>
        <p:nvSpPr>
          <p:cNvPr id="4" name="Slide Number Placeholder 3"/>
          <p:cNvSpPr>
            <a:spLocks noGrp="1"/>
          </p:cNvSpPr>
          <p:nvPr>
            <p:ph type="sldNum" sz="quarter" idx="5"/>
          </p:nvPr>
        </p:nvSpPr>
        <p:spPr/>
        <p:txBody>
          <a:bodyPr/>
          <a:lstStyle/>
          <a:p>
            <a:pPr>
              <a:defRPr/>
            </a:pPr>
            <a:fld id="{F6A50B09-B6C5-4521-B181-AD225698699D}" type="slidenum">
              <a:rPr lang="en-US" altLang="en-US" smtClean="0"/>
              <a:pPr>
                <a:defRPr/>
              </a:pPr>
              <a:t>10</a:t>
            </a:fld>
            <a:endParaRPr lang="en-US" altLang="en-US" dirty="0"/>
          </a:p>
        </p:txBody>
      </p:sp>
    </p:spTree>
    <p:extLst>
      <p:ext uri="{BB962C8B-B14F-4D97-AF65-F5344CB8AC3E}">
        <p14:creationId xmlns:p14="http://schemas.microsoft.com/office/powerpoint/2010/main" val="25894062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Calibri" panose="020F0502020204030204" pitchFamily="34" charset="0"/>
                <a:cs typeface="Calibri" panose="020F0502020204030204" pitchFamily="34" charset="0"/>
              </a:rPr>
              <a:t>GERD, </a:t>
            </a:r>
            <a:r>
              <a:rPr lang="en-US" sz="1200" i="1" kern="1200" dirty="0">
                <a:solidFill>
                  <a:schemeClr val="tx1"/>
                </a:solidFill>
                <a:effectLst/>
                <a:latin typeface="Calibri" panose="020F0502020204030204" pitchFamily="34" charset="0"/>
                <a:ea typeface="+mn-ea"/>
                <a:cs typeface="Calibri" panose="020F0502020204030204" pitchFamily="34" charset="0"/>
              </a:rPr>
              <a:t>gastroesophageal reflux disease.</a:t>
            </a:r>
            <a:endParaRPr lang="en-US" i="1" dirty="0">
              <a:latin typeface="Calibri" panose="020F0502020204030204" pitchFamily="34" charset="0"/>
              <a:cs typeface="Calibri" panose="020F0502020204030204" pitchFamily="34" charset="0"/>
            </a:endParaRP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Speaker Notes: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ea typeface="ＭＳ Ｐゴシック" panose="020B0600070205080204" pitchFamily="34" charset="-128"/>
              </a:rPr>
              <a:t>This is not an all inclusive list but are some of the most common complications associated with obesity. Stress incontinence, GERD, and depression are also linked to obesity. Cancer???</a:t>
            </a:r>
          </a:p>
          <a:p>
            <a:endParaRPr lang="en-US" dirty="0"/>
          </a:p>
        </p:txBody>
      </p:sp>
      <p:sp>
        <p:nvSpPr>
          <p:cNvPr id="4" name="Slide Number Placeholder 3"/>
          <p:cNvSpPr>
            <a:spLocks noGrp="1"/>
          </p:cNvSpPr>
          <p:nvPr>
            <p:ph type="sldNum" sz="quarter" idx="5"/>
          </p:nvPr>
        </p:nvSpPr>
        <p:spPr/>
        <p:txBody>
          <a:bodyPr/>
          <a:lstStyle/>
          <a:p>
            <a:pPr>
              <a:defRPr/>
            </a:pPr>
            <a:fld id="{F6A50B09-B6C5-4521-B181-AD225698699D}" type="slidenum">
              <a:rPr lang="en-US" altLang="en-US" smtClean="0"/>
              <a:pPr>
                <a:defRPr/>
              </a:pPr>
              <a:t>11</a:t>
            </a:fld>
            <a:endParaRPr lang="en-US" altLang="en-US" dirty="0"/>
          </a:p>
        </p:txBody>
      </p:sp>
    </p:spTree>
    <p:extLst>
      <p:ext uri="{BB962C8B-B14F-4D97-AF65-F5344CB8AC3E}">
        <p14:creationId xmlns:p14="http://schemas.microsoft.com/office/powerpoint/2010/main" val="30856418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Speaker Notes:</a:t>
            </a:r>
          </a:p>
          <a:p>
            <a:r>
              <a:rPr lang="en-US" dirty="0"/>
              <a:t>Social determinants of health- defined as the conditions in the environment where people are born, live, learn, work, pay, worship, and age that affect a wide range of health, functioning, and quality of life outcomes and risk. 5 buckes; economic stability, 2; education access and quality; 3; healthcare access and quality, 4; neighborhood and built environments; 5 social and community context. </a:t>
            </a:r>
          </a:p>
          <a:p>
            <a:r>
              <a:rPr lang="en-US" dirty="0"/>
              <a:t>Benefits of long-term weight loss</a:t>
            </a:r>
          </a:p>
          <a:p>
            <a:r>
              <a:rPr lang="en-US" dirty="0"/>
              <a:t>Management goals</a:t>
            </a:r>
          </a:p>
          <a:p>
            <a:endParaRPr lang="en-US" dirty="0"/>
          </a:p>
        </p:txBody>
      </p:sp>
      <p:sp>
        <p:nvSpPr>
          <p:cNvPr id="4" name="Slide Number Placeholder 3"/>
          <p:cNvSpPr>
            <a:spLocks noGrp="1"/>
          </p:cNvSpPr>
          <p:nvPr>
            <p:ph type="sldNum" sz="quarter" idx="5"/>
          </p:nvPr>
        </p:nvSpPr>
        <p:spPr/>
        <p:txBody>
          <a:bodyPr/>
          <a:lstStyle/>
          <a:p>
            <a:pPr>
              <a:defRPr/>
            </a:pPr>
            <a:fld id="{F6A50B09-B6C5-4521-B181-AD225698699D}" type="slidenum">
              <a:rPr lang="en-US" altLang="en-US" smtClean="0"/>
              <a:pPr>
                <a:defRPr/>
              </a:pPr>
              <a:t>12</a:t>
            </a:fld>
            <a:endParaRPr lang="en-US" altLang="en-US" dirty="0"/>
          </a:p>
        </p:txBody>
      </p:sp>
    </p:spTree>
    <p:extLst>
      <p:ext uri="{BB962C8B-B14F-4D97-AF65-F5344CB8AC3E}">
        <p14:creationId xmlns:p14="http://schemas.microsoft.com/office/powerpoint/2010/main" val="15730511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Speaker Notes:</a:t>
            </a:r>
          </a:p>
          <a:p>
            <a:r>
              <a:rPr lang="en-US" dirty="0"/>
              <a:t>Additional screening tools such as body fat can also be calculated and used. </a:t>
            </a:r>
          </a:p>
        </p:txBody>
      </p:sp>
      <p:sp>
        <p:nvSpPr>
          <p:cNvPr id="4" name="Slide Number Placeholder 3"/>
          <p:cNvSpPr>
            <a:spLocks noGrp="1"/>
          </p:cNvSpPr>
          <p:nvPr>
            <p:ph type="sldNum" sz="quarter" idx="5"/>
          </p:nvPr>
        </p:nvSpPr>
        <p:spPr/>
        <p:txBody>
          <a:bodyPr/>
          <a:lstStyle/>
          <a:p>
            <a:pPr>
              <a:defRPr/>
            </a:pPr>
            <a:fld id="{F6A50B09-B6C5-4521-B181-AD225698699D}" type="slidenum">
              <a:rPr lang="en-US" altLang="en-US" smtClean="0"/>
              <a:pPr>
                <a:defRPr/>
              </a:pPr>
              <a:t>13</a:t>
            </a:fld>
            <a:endParaRPr lang="en-US" altLang="en-US" dirty="0"/>
          </a:p>
        </p:txBody>
      </p:sp>
    </p:spTree>
    <p:extLst>
      <p:ext uri="{BB962C8B-B14F-4D97-AF65-F5344CB8AC3E}">
        <p14:creationId xmlns:p14="http://schemas.microsoft.com/office/powerpoint/2010/main" val="20648760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Speaker Notes:</a:t>
            </a:r>
          </a:p>
          <a:p>
            <a:r>
              <a:rPr lang="en-US" dirty="0"/>
              <a:t>Benefits of long term weight loss and management goals. END of part 1; 15 minutes</a:t>
            </a:r>
          </a:p>
        </p:txBody>
      </p:sp>
      <p:sp>
        <p:nvSpPr>
          <p:cNvPr id="4" name="Slide Number Placeholder 3"/>
          <p:cNvSpPr>
            <a:spLocks noGrp="1"/>
          </p:cNvSpPr>
          <p:nvPr>
            <p:ph type="sldNum" sz="quarter" idx="5"/>
          </p:nvPr>
        </p:nvSpPr>
        <p:spPr/>
        <p:txBody>
          <a:bodyPr/>
          <a:lstStyle/>
          <a:p>
            <a:pPr>
              <a:defRPr/>
            </a:pPr>
            <a:fld id="{F6A50B09-B6C5-4521-B181-AD225698699D}" type="slidenum">
              <a:rPr lang="en-US" altLang="en-US" smtClean="0"/>
              <a:pPr>
                <a:defRPr/>
              </a:pPr>
              <a:t>14</a:t>
            </a:fld>
            <a:endParaRPr lang="en-US" altLang="en-US" dirty="0"/>
          </a:p>
        </p:txBody>
      </p:sp>
    </p:spTree>
    <p:extLst>
      <p:ext uri="{BB962C8B-B14F-4D97-AF65-F5344CB8AC3E}">
        <p14:creationId xmlns:p14="http://schemas.microsoft.com/office/powerpoint/2010/main" val="35061198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729B4ED4-7F5B-4C69-BB19-0BAA4EB2D640}"/>
              </a:ext>
            </a:extLst>
          </p:cNvPr>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a:extLst>
              <a:ext uri="{FF2B5EF4-FFF2-40B4-BE49-F238E27FC236}">
                <a16:creationId xmlns:a16="http://schemas.microsoft.com/office/drawing/2014/main" id="{1D42CDBC-F105-45A9-89D7-20F15916514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a:ea typeface="ＭＳ Ｐゴシック" panose="020B0600070205080204" pitchFamily="34" charset="-128"/>
              </a:rPr>
              <a:t>DASH, </a:t>
            </a:r>
            <a:r>
              <a:rPr lang="en-US" b="0" i="1" dirty="0">
                <a:solidFill>
                  <a:srgbClr val="4D5156"/>
                </a:solidFill>
                <a:effectLst/>
                <a:latin typeface="Roboto" panose="02000000000000000000" pitchFamily="2" charset="0"/>
              </a:rPr>
              <a:t>Dietary Approaches to Stop Hypertension.</a:t>
            </a:r>
            <a:endParaRPr lang="en-US" altLang="en-US" i="1" dirty="0">
              <a:ea typeface="ＭＳ Ｐゴシック" panose="020B0600070205080204" pitchFamily="34" charset="-128"/>
            </a:endParaRP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Speaker Notes:</a:t>
            </a:r>
          </a:p>
          <a:p>
            <a:r>
              <a:rPr lang="en-US" altLang="en-US" dirty="0">
                <a:ea typeface="ＭＳ Ｐゴシック" panose="020B0600070205080204" pitchFamily="34" charset="-128"/>
              </a:rPr>
              <a:t>CMS covers obesity therapy done by providers; over 6 months; up to 14 sessions, pharmacist are not considered providers in all settings. </a:t>
            </a:r>
          </a:p>
        </p:txBody>
      </p:sp>
      <p:sp>
        <p:nvSpPr>
          <p:cNvPr id="54276" name="Slide Number Placeholder 3">
            <a:extLst>
              <a:ext uri="{FF2B5EF4-FFF2-40B4-BE49-F238E27FC236}">
                <a16:creationId xmlns:a16="http://schemas.microsoft.com/office/drawing/2014/main" id="{04E6A579-9BE8-46D3-88B2-52C2CCEEEFFA}"/>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Tahoma" panose="020B0604030504040204" pitchFamily="34" charset="0"/>
                <a:ea typeface="ＭＳ Ｐゴシック" panose="020B0600070205080204" pitchFamily="34" charset="-128"/>
              </a:defRPr>
            </a:lvl1pPr>
            <a:lvl2pPr marL="742950" indent="-285750" eaLnBrk="0" hangingPunct="0">
              <a:defRPr>
                <a:solidFill>
                  <a:schemeClr val="tx1"/>
                </a:solidFill>
                <a:latin typeface="Tahoma" panose="020B0604030504040204" pitchFamily="34" charset="0"/>
                <a:ea typeface="ＭＳ Ｐゴシック" panose="020B0600070205080204" pitchFamily="34" charset="-128"/>
              </a:defRPr>
            </a:lvl2pPr>
            <a:lvl3pPr marL="1143000" indent="-228600" eaLnBrk="0" hangingPunct="0">
              <a:defRPr>
                <a:solidFill>
                  <a:schemeClr val="tx1"/>
                </a:solidFill>
                <a:latin typeface="Tahoma" panose="020B0604030504040204" pitchFamily="34" charset="0"/>
                <a:ea typeface="ＭＳ Ｐゴシック" panose="020B0600070205080204" pitchFamily="34" charset="-128"/>
              </a:defRPr>
            </a:lvl3pPr>
            <a:lvl4pPr marL="1600200" indent="-228600" eaLnBrk="0" hangingPunct="0">
              <a:defRPr>
                <a:solidFill>
                  <a:schemeClr val="tx1"/>
                </a:solidFill>
                <a:latin typeface="Tahoma" panose="020B0604030504040204" pitchFamily="34" charset="0"/>
                <a:ea typeface="ＭＳ Ｐゴシック" panose="020B0600070205080204" pitchFamily="34" charset="-128"/>
              </a:defRPr>
            </a:lvl4pPr>
            <a:lvl5pPr marL="2057400" indent="-228600" eaLnBrk="0" hangingPunct="0">
              <a:defRPr>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Tahoma" panose="020B0604030504040204" pitchFamily="34" charset="0"/>
                <a:ea typeface="ＭＳ Ｐゴシック" panose="020B0600070205080204" pitchFamily="34" charset="-128"/>
              </a:defRPr>
            </a:lvl9pPr>
          </a:lstStyle>
          <a:p>
            <a:fld id="{013A313B-0DFA-4BC4-9D7B-CE1997E2DE94}" type="slidenum">
              <a:rPr lang="en-US" altLang="en-US"/>
              <a:pPr/>
              <a:t>19</a:t>
            </a:fld>
            <a:endParaRPr lang="en-US" altLang="en-US" dirty="0"/>
          </a:p>
        </p:txBody>
      </p:sp>
      <p:sp>
        <p:nvSpPr>
          <p:cNvPr id="54277" name="Date Placeholder 1">
            <a:extLst>
              <a:ext uri="{FF2B5EF4-FFF2-40B4-BE49-F238E27FC236}">
                <a16:creationId xmlns:a16="http://schemas.microsoft.com/office/drawing/2014/main" id="{FBF96915-D563-43AD-9599-D6055C89E1D7}"/>
              </a:ext>
            </a:extLst>
          </p:cNvPr>
          <p:cNvSpPr>
            <a:spLocks noGrp="1"/>
          </p:cNvSpPr>
          <p:nvPr>
            <p:ph type="dt" sz="quarter" idx="1"/>
          </p:nvPr>
        </p:nvSpPr>
        <p:spPr bwMode="auto">
          <a:ln>
            <a:miter lim="800000"/>
            <a:headEnd/>
            <a:tailEnd/>
          </a:ln>
        </p:spPr>
        <p:txBody>
          <a:bodyPr/>
          <a:lstStyle/>
          <a:p>
            <a:pPr>
              <a:defRPr/>
            </a:pPr>
            <a:endParaRPr lang="en-US" dirty="0">
              <a:latin typeface="Tahoma" pitchFamily="34" charset="0"/>
              <a:ea typeface="ＭＳ Ｐゴシック" pitchFamily="-109" charset="-128"/>
            </a:endParaRPr>
          </a:p>
        </p:txBody>
      </p:sp>
    </p:spTree>
    <p:extLst>
      <p:ext uri="{BB962C8B-B14F-4D97-AF65-F5344CB8AC3E}">
        <p14:creationId xmlns:p14="http://schemas.microsoft.com/office/powerpoint/2010/main" val="4128005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USDA, US Department of Agriculture.</a:t>
            </a:r>
          </a:p>
        </p:txBody>
      </p:sp>
      <p:sp>
        <p:nvSpPr>
          <p:cNvPr id="4" name="Slide Number Placeholder 3"/>
          <p:cNvSpPr>
            <a:spLocks noGrp="1"/>
          </p:cNvSpPr>
          <p:nvPr>
            <p:ph type="sldNum" sz="quarter" idx="5"/>
          </p:nvPr>
        </p:nvSpPr>
        <p:spPr/>
        <p:txBody>
          <a:bodyPr/>
          <a:lstStyle/>
          <a:p>
            <a:pPr>
              <a:defRPr/>
            </a:pPr>
            <a:fld id="{F6A50B09-B6C5-4521-B181-AD225698699D}" type="slidenum">
              <a:rPr lang="en-US" altLang="en-US" smtClean="0"/>
              <a:pPr>
                <a:defRPr/>
              </a:pPr>
              <a:t>20</a:t>
            </a:fld>
            <a:endParaRPr lang="en-US" altLang="en-US" dirty="0"/>
          </a:p>
        </p:txBody>
      </p:sp>
    </p:spTree>
    <p:extLst>
      <p:ext uri="{BB962C8B-B14F-4D97-AF65-F5344CB8AC3E}">
        <p14:creationId xmlns:p14="http://schemas.microsoft.com/office/powerpoint/2010/main" val="416512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xfrm>
            <a:off x="381000" y="685800"/>
            <a:ext cx="6096000" cy="3429000"/>
          </a:xfrm>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Low calorie intake is less than 1200 for women and 1800 for men.</a:t>
            </a:r>
          </a:p>
        </p:txBody>
      </p:sp>
      <p:sp>
        <p:nvSpPr>
          <p:cNvPr id="378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5EE00C8-D8F8-4590-8DA9-C6C9E021F622}" type="slidenum">
              <a:rPr lang="en-US" altLang="en-US"/>
              <a:pPr>
                <a:spcBef>
                  <a:spcPct val="0"/>
                </a:spcBef>
              </a:pPr>
              <a:t>21</a:t>
            </a:fld>
            <a:endParaRPr lang="en-US" altLang="en-US" dirty="0"/>
          </a:p>
        </p:txBody>
      </p:sp>
    </p:spTree>
    <p:extLst>
      <p:ext uri="{BB962C8B-B14F-4D97-AF65-F5344CB8AC3E}">
        <p14:creationId xmlns:p14="http://schemas.microsoft.com/office/powerpoint/2010/main" val="12393228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i="1" dirty="0">
                <a:ea typeface="ＭＳ Ｐゴシック" panose="020B0600070205080204" pitchFamily="34" charset="-128"/>
              </a:rPr>
              <a:t>DASH, </a:t>
            </a:r>
            <a:r>
              <a:rPr lang="en-US" b="0" i="1" dirty="0">
                <a:solidFill>
                  <a:srgbClr val="4D5156"/>
                </a:solidFill>
                <a:effectLst/>
                <a:latin typeface="Roboto" panose="02000000000000000000" pitchFamily="2" charset="0"/>
              </a:rPr>
              <a:t>Dietary Approaches to Stop Hypertension; MIND, Mediterranean-DASH Intervention for Neurodegenerative Delay.</a:t>
            </a:r>
            <a:endParaRPr lang="en-US" altLang="en-US" i="1" dirty="0">
              <a:ea typeface="ＭＳ Ｐゴシック" panose="020B0600070205080204" pitchFamily="34" charset="-128"/>
            </a:endParaRPr>
          </a:p>
          <a:p>
            <a:endParaRPr lang="en-US" dirty="0"/>
          </a:p>
          <a:p>
            <a:r>
              <a:rPr lang="en-US" dirty="0"/>
              <a:t>Discuss each of these diets</a:t>
            </a:r>
          </a:p>
        </p:txBody>
      </p:sp>
      <p:sp>
        <p:nvSpPr>
          <p:cNvPr id="4" name="Slide Number Placeholder 3"/>
          <p:cNvSpPr>
            <a:spLocks noGrp="1"/>
          </p:cNvSpPr>
          <p:nvPr>
            <p:ph type="sldNum" sz="quarter" idx="5"/>
          </p:nvPr>
        </p:nvSpPr>
        <p:spPr/>
        <p:txBody>
          <a:bodyPr/>
          <a:lstStyle/>
          <a:p>
            <a:pPr>
              <a:defRPr/>
            </a:pPr>
            <a:fld id="{F6A50B09-B6C5-4521-B181-AD225698699D}" type="slidenum">
              <a:rPr lang="en-US" altLang="en-US" smtClean="0"/>
              <a:pPr>
                <a:defRPr/>
              </a:pPr>
              <a:t>23</a:t>
            </a:fld>
            <a:endParaRPr lang="en-US" altLang="en-US" dirty="0"/>
          </a:p>
        </p:txBody>
      </p:sp>
    </p:spTree>
    <p:extLst>
      <p:ext uri="{BB962C8B-B14F-4D97-AF65-F5344CB8AC3E}">
        <p14:creationId xmlns:p14="http://schemas.microsoft.com/office/powerpoint/2010/main" val="35399111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6A50B09-B6C5-4521-B181-AD225698699D}" type="slidenum">
              <a:rPr lang="en-US" altLang="en-US" smtClean="0"/>
              <a:pPr>
                <a:defRPr/>
              </a:pPr>
              <a:t>24</a:t>
            </a:fld>
            <a:endParaRPr lang="en-US" altLang="en-US" dirty="0"/>
          </a:p>
        </p:txBody>
      </p:sp>
    </p:spTree>
    <p:extLst>
      <p:ext uri="{BB962C8B-B14F-4D97-AF65-F5344CB8AC3E}">
        <p14:creationId xmlns:p14="http://schemas.microsoft.com/office/powerpoint/2010/main" val="22247425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sz="1200" i="1" dirty="0"/>
              <a:t>CMS, </a:t>
            </a:r>
            <a:r>
              <a:rPr lang="en-US" b="0" i="1" dirty="0">
                <a:solidFill>
                  <a:srgbClr val="4D5156"/>
                </a:solidFill>
                <a:effectLst/>
                <a:latin typeface="Roboto" panose="02000000000000000000" pitchFamily="2" charset="0"/>
              </a:rPr>
              <a:t>Centers for Medicare &amp; Medicaid Services.</a:t>
            </a:r>
            <a:endParaRPr lang="en-US" altLang="en-US" sz="1200" i="1"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en-US" sz="120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sz="1200" dirty="0"/>
              <a:t>A sustained weight loss of 3-5% can reduce risk factors for cardiovascular disease (blood pressure, glucose, lipids)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en-US" sz="1200" dirty="0"/>
          </a:p>
          <a:p>
            <a:r>
              <a:rPr lang="en-US" altLang="en-US" dirty="0"/>
              <a:t>Best if done by a trained healthcare professional</a:t>
            </a:r>
          </a:p>
          <a:p>
            <a:pPr lvl="1"/>
            <a:r>
              <a:rPr lang="en-US" altLang="en-US" dirty="0"/>
              <a:t>Face-to-face sessions</a:t>
            </a:r>
          </a:p>
          <a:p>
            <a:pPr lvl="1"/>
            <a:r>
              <a:rPr lang="en-US" altLang="en-US" u="sng" dirty="0"/>
              <a:t>&gt;</a:t>
            </a:r>
            <a:r>
              <a:rPr lang="en-US" altLang="en-US" dirty="0"/>
              <a:t> 14 sessions over 6 months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en-US" sz="1200" dirty="0"/>
          </a:p>
          <a:p>
            <a:endParaRPr lang="en-US" dirty="0"/>
          </a:p>
        </p:txBody>
      </p:sp>
      <p:sp>
        <p:nvSpPr>
          <p:cNvPr id="4" name="Slide Number Placeholder 3"/>
          <p:cNvSpPr>
            <a:spLocks noGrp="1"/>
          </p:cNvSpPr>
          <p:nvPr>
            <p:ph type="sldNum" sz="quarter" idx="5"/>
          </p:nvPr>
        </p:nvSpPr>
        <p:spPr/>
        <p:txBody>
          <a:bodyPr/>
          <a:lstStyle/>
          <a:p>
            <a:pPr>
              <a:defRPr/>
            </a:pPr>
            <a:fld id="{F6A50B09-B6C5-4521-B181-AD225698699D}" type="slidenum">
              <a:rPr lang="en-US" altLang="en-US" smtClean="0"/>
              <a:pPr>
                <a:defRPr/>
              </a:pPr>
              <a:t>25</a:t>
            </a:fld>
            <a:endParaRPr lang="en-US" altLang="en-US" dirty="0"/>
          </a:p>
        </p:txBody>
      </p:sp>
    </p:spTree>
    <p:extLst>
      <p:ext uri="{BB962C8B-B14F-4D97-AF65-F5344CB8AC3E}">
        <p14:creationId xmlns:p14="http://schemas.microsoft.com/office/powerpoint/2010/main" val="11405806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notes: </a:t>
            </a:r>
          </a:p>
          <a:p>
            <a:r>
              <a:rPr lang="en-US" dirty="0"/>
              <a:t>Ziprasidone is considered weight neutral; people lose weight when switching from olanzapine to ziprasidone.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effectLst/>
                <a:latin typeface="Segoe UI" panose="020B0502040204020203" pitchFamily="34" charset="0"/>
              </a:rPr>
              <a:t>"Long-acting injectable depot medroxyprogesterone acetate is the only hormonal contraceptive that is consistently associated with weight gain; other hormonal methods are unlikely to increase weight independent of lifestyle choices.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effectLst/>
                <a:latin typeface="Segoe UI" panose="020B0502040204020203" pitchFamily="34" charset="0"/>
              </a:rPr>
              <a:t>Lithium is interesting as the PI states both weight loss and weight gain. The guidelines by </a:t>
            </a:r>
            <a:r>
              <a:rPr lang="en-US" sz="1200" dirty="0" err="1">
                <a:effectLst/>
                <a:latin typeface="Segoe UI" panose="020B0502040204020203" pitchFamily="34" charset="0"/>
              </a:rPr>
              <a:t>Apovian</a:t>
            </a:r>
            <a:r>
              <a:rPr lang="en-US" sz="1200" dirty="0">
                <a:effectLst/>
                <a:latin typeface="Segoe UI" panose="020B0502040204020203" pitchFamily="34" charset="0"/>
              </a:rPr>
              <a:t> lists it as weight gain but another review by Domecq states it is weight neutral. </a:t>
            </a:r>
            <a:endParaRPr lang="en-US" sz="1200" dirty="0">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F6A50B09-B6C5-4521-B181-AD225698699D}" type="slidenum">
              <a:rPr lang="en-US" altLang="en-US" smtClean="0"/>
              <a:pPr>
                <a:defRPr/>
              </a:pPr>
              <a:t>26</a:t>
            </a:fld>
            <a:endParaRPr lang="en-US" altLang="en-US" dirty="0"/>
          </a:p>
        </p:txBody>
      </p:sp>
    </p:spTree>
    <p:extLst>
      <p:ext uri="{BB962C8B-B14F-4D97-AF65-F5344CB8AC3E}">
        <p14:creationId xmlns:p14="http://schemas.microsoft.com/office/powerpoint/2010/main" val="1261452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xfrm>
            <a:off x="381000" y="685800"/>
            <a:ext cx="6096000" cy="3429000"/>
          </a:xfrm>
          <a:ln/>
        </p:spPr>
      </p:sp>
      <p:sp>
        <p:nvSpPr>
          <p:cNvPr id="76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ea typeface="ＭＳ Ｐゴシック" panose="020B0600070205080204" pitchFamily="34" charset="-128"/>
              </a:rPr>
              <a:t>Weight loss drugs that have been FDA approved should be used with adjunctive dietary therapy and physical activity. The are approved for patient’s with BMI greater than 30 or those with BMI greater than 27 with concomitant risk factors or diseases. The current risk factors or diseases that are considered important enough to warrant therapy are hypertension, dyslipidemia, coronary heart disease, type 2 diabetes, and sleep apnea. </a:t>
            </a:r>
          </a:p>
        </p:txBody>
      </p:sp>
      <p:sp>
        <p:nvSpPr>
          <p:cNvPr id="768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1C3FD58-1AA2-47D8-BC97-18EAD7FE3AF0}" type="slidenum">
              <a:rPr lang="en-US" altLang="en-US">
                <a:latin typeface="Tahoma" panose="020B0604030504040204" pitchFamily="34" charset="0"/>
                <a:ea typeface="ＭＳ Ｐゴシック" panose="020B0600070205080204" pitchFamily="34" charset="-128"/>
              </a:rPr>
              <a:pPr>
                <a:spcBef>
                  <a:spcPct val="0"/>
                </a:spcBef>
              </a:pPr>
              <a:t>27</a:t>
            </a:fld>
            <a:endParaRPr lang="en-US" altLang="en-US" dirty="0">
              <a:latin typeface="Tahoma" panose="020B0604030504040204" pitchFamily="34" charset="0"/>
              <a:ea typeface="ＭＳ Ｐゴシック" panose="020B0600070205080204" pitchFamily="34" charset="-128"/>
            </a:endParaRPr>
          </a:p>
        </p:txBody>
      </p:sp>
      <p:sp>
        <p:nvSpPr>
          <p:cNvPr id="76805" name="Date Placeholder 1"/>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endParaRPr lang="en-US" altLang="en-US" dirty="0">
              <a:latin typeface="Tahom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5830981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Speaker Notes:</a:t>
            </a:r>
          </a:p>
          <a:p>
            <a:r>
              <a:rPr lang="en-US" dirty="0"/>
              <a:t>An Endocrine Society clinical practice guideline states that medication should be discontinued if weight loss is less than 5 percent of body weight within the first 3 months</a:t>
            </a:r>
          </a:p>
        </p:txBody>
      </p:sp>
      <p:sp>
        <p:nvSpPr>
          <p:cNvPr id="4" name="Slide Number Placeholder 3"/>
          <p:cNvSpPr>
            <a:spLocks noGrp="1"/>
          </p:cNvSpPr>
          <p:nvPr>
            <p:ph type="sldNum" sz="quarter" idx="5"/>
          </p:nvPr>
        </p:nvSpPr>
        <p:spPr/>
        <p:txBody>
          <a:bodyPr/>
          <a:lstStyle/>
          <a:p>
            <a:pPr>
              <a:defRPr/>
            </a:pPr>
            <a:fld id="{F6A50B09-B6C5-4521-B181-AD225698699D}" type="slidenum">
              <a:rPr lang="en-US" altLang="en-US" smtClean="0"/>
              <a:pPr>
                <a:defRPr/>
              </a:pPr>
              <a:t>29</a:t>
            </a:fld>
            <a:endParaRPr lang="en-US" altLang="en-US" dirty="0"/>
          </a:p>
        </p:txBody>
      </p:sp>
    </p:spTree>
    <p:extLst>
      <p:ext uri="{BB962C8B-B14F-4D97-AF65-F5344CB8AC3E}">
        <p14:creationId xmlns:p14="http://schemas.microsoft.com/office/powerpoint/2010/main" val="13818913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latin typeface="+mn-lt"/>
              </a:rPr>
              <a:t>C-III/IV, Schedule III/IV Controlled Substance; C-IV, Schedule IV Controlled Substance, ER, extended release; GABA, </a:t>
            </a:r>
            <a:r>
              <a:rPr lang="el-GR" b="0" i="1" dirty="0">
                <a:solidFill>
                  <a:srgbClr val="4D5156"/>
                </a:solidFill>
                <a:effectLst/>
                <a:latin typeface="Roboto" panose="02000000000000000000" pitchFamily="2" charset="0"/>
              </a:rPr>
              <a:t>γ-</a:t>
            </a:r>
            <a:r>
              <a:rPr lang="en-US" b="0" i="1" dirty="0">
                <a:solidFill>
                  <a:srgbClr val="4D5156"/>
                </a:solidFill>
                <a:effectLst/>
                <a:latin typeface="Roboto" panose="02000000000000000000" pitchFamily="2" charset="0"/>
              </a:rPr>
              <a:t>aminobutyric acid; </a:t>
            </a:r>
            <a:r>
              <a:rPr lang="en-US" sz="1200" i="1" dirty="0">
                <a:latin typeface="+mn-lt"/>
              </a:rPr>
              <a:t>GLP-1, glucagon-like polypeptide-1; OTC, over the counter; Rx, prescription.</a:t>
            </a:r>
            <a:endParaRPr lang="en-US" i="1" dirty="0">
              <a:latin typeface="+mn-lt"/>
            </a:endParaRPr>
          </a:p>
        </p:txBody>
      </p:sp>
      <p:sp>
        <p:nvSpPr>
          <p:cNvPr id="4" name="Slide Number Placeholder 3"/>
          <p:cNvSpPr>
            <a:spLocks noGrp="1"/>
          </p:cNvSpPr>
          <p:nvPr>
            <p:ph type="sldNum" sz="quarter" idx="5"/>
          </p:nvPr>
        </p:nvSpPr>
        <p:spPr/>
        <p:txBody>
          <a:bodyPr/>
          <a:lstStyle/>
          <a:p>
            <a:pPr>
              <a:defRPr/>
            </a:pPr>
            <a:fld id="{F6A50B09-B6C5-4521-B181-AD225698699D}" type="slidenum">
              <a:rPr lang="en-US" altLang="en-US" smtClean="0"/>
              <a:pPr>
                <a:defRPr/>
              </a:pPr>
              <a:t>30</a:t>
            </a:fld>
            <a:endParaRPr lang="en-US" altLang="en-US" dirty="0"/>
          </a:p>
        </p:txBody>
      </p:sp>
    </p:spTree>
    <p:extLst>
      <p:ext uri="{BB962C8B-B14F-4D97-AF65-F5344CB8AC3E}">
        <p14:creationId xmlns:p14="http://schemas.microsoft.com/office/powerpoint/2010/main" val="5601911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latin typeface="+mn-lt"/>
              </a:rPr>
              <a:t>C-III/IV, Schedule III/IV Controlled Substance; ER, extended release; OTC, over the counter; Rx, prescription.</a:t>
            </a:r>
            <a:endParaRPr lang="en-US" i="1" dirty="0">
              <a:latin typeface="+mn-lt"/>
            </a:endParaRPr>
          </a:p>
        </p:txBody>
      </p:sp>
      <p:sp>
        <p:nvSpPr>
          <p:cNvPr id="4" name="Slide Number Placeholder 3"/>
          <p:cNvSpPr>
            <a:spLocks noGrp="1"/>
          </p:cNvSpPr>
          <p:nvPr>
            <p:ph type="sldNum" sz="quarter" idx="5"/>
          </p:nvPr>
        </p:nvSpPr>
        <p:spPr/>
        <p:txBody>
          <a:bodyPr/>
          <a:lstStyle/>
          <a:p>
            <a:pPr>
              <a:defRPr/>
            </a:pPr>
            <a:fld id="{F6A50B09-B6C5-4521-B181-AD225698699D}" type="slidenum">
              <a:rPr lang="en-US" altLang="en-US" smtClean="0"/>
              <a:pPr>
                <a:defRPr/>
              </a:pPr>
              <a:t>31</a:t>
            </a:fld>
            <a:endParaRPr lang="en-US" altLang="en-US" dirty="0"/>
          </a:p>
        </p:txBody>
      </p:sp>
    </p:spTree>
    <p:extLst>
      <p:ext uri="{BB962C8B-B14F-4D97-AF65-F5344CB8AC3E}">
        <p14:creationId xmlns:p14="http://schemas.microsoft.com/office/powerpoint/2010/main" val="705718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latin typeface="+mn-lt"/>
              </a:rPr>
              <a:t>C-III/IV, Schedule III/IV Controlled Substance; </a:t>
            </a:r>
            <a:r>
              <a:rPr lang="en-US" dirty="0"/>
              <a:t>ER, extended release; REMS, Risk Evaluation and Mitigation Strategy; SCr, serum creatinine; </a:t>
            </a:r>
          </a:p>
          <a:p>
            <a:endParaRPr lang="en-US" dirty="0"/>
          </a:p>
          <a:p>
            <a:r>
              <a:rPr lang="en-US" dirty="0"/>
              <a:t>Speaker Notes:</a:t>
            </a:r>
          </a:p>
          <a:p>
            <a:r>
              <a:rPr lang="en-US" dirty="0"/>
              <a:t>CV risk reduction data; discuss this in the presentation. </a:t>
            </a:r>
          </a:p>
        </p:txBody>
      </p:sp>
      <p:sp>
        <p:nvSpPr>
          <p:cNvPr id="4" name="Slide Number Placeholder 3"/>
          <p:cNvSpPr>
            <a:spLocks noGrp="1"/>
          </p:cNvSpPr>
          <p:nvPr>
            <p:ph type="sldNum" sz="quarter" idx="5"/>
          </p:nvPr>
        </p:nvSpPr>
        <p:spPr/>
        <p:txBody>
          <a:bodyPr/>
          <a:lstStyle/>
          <a:p>
            <a:pPr>
              <a:defRPr/>
            </a:pPr>
            <a:fld id="{F6A50B09-B6C5-4521-B181-AD225698699D}" type="slidenum">
              <a:rPr lang="en-US" altLang="en-US" smtClean="0"/>
              <a:pPr>
                <a:defRPr/>
              </a:pPr>
              <a:t>32</a:t>
            </a:fld>
            <a:endParaRPr lang="en-US" altLang="en-US" dirty="0"/>
          </a:p>
        </p:txBody>
      </p:sp>
    </p:spTree>
    <p:extLst>
      <p:ext uri="{BB962C8B-B14F-4D97-AF65-F5344CB8AC3E}">
        <p14:creationId xmlns:p14="http://schemas.microsoft.com/office/powerpoint/2010/main" val="6382217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s://www.proce.com/"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s://www.proce.com/"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s://www.proce.com/"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s://www.proce.com/"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s://www.proce.com/"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s://www.proce.com/"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s://www.proce.com/"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accent1"/>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chemeClr val="accent1"/>
                </a:solidFill>
              </a:defRPr>
            </a:lvl1pPr>
          </a:lstStyle>
          <a:p>
            <a:r>
              <a:rPr lang="en-US" dirty="0"/>
              <a:t>Click to edit Master title style</a:t>
            </a:r>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033468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solidFill>
                  <a:srgbClr val="0054A0"/>
                </a:solidFill>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D210D1F2-0280-BE43-B2EE-196A8CBA8D89}"/>
              </a:ext>
            </a:extLst>
          </p:cNvPr>
          <p:cNvGrpSpPr/>
          <p:nvPr userDrawn="1"/>
        </p:nvGrpSpPr>
        <p:grpSpPr>
          <a:xfrm>
            <a:off x="8798574" y="6282556"/>
            <a:ext cx="2408147" cy="415354"/>
            <a:chOff x="8943076" y="6223181"/>
            <a:chExt cx="2408147" cy="415354"/>
          </a:xfrm>
        </p:grpSpPr>
        <p:sp>
          <p:nvSpPr>
            <p:cNvPr id="6" name="Rectangle 8">
              <a:extLst>
                <a:ext uri="{FF2B5EF4-FFF2-40B4-BE49-F238E27FC236}">
                  <a16:creationId xmlns:a16="http://schemas.microsoft.com/office/drawing/2014/main" id="{EEF2244F-1A75-B844-8C95-E170F16F47E3}"/>
                </a:ext>
              </a:extLst>
            </p:cNvPr>
            <p:cNvSpPr>
              <a:spLocks noChangeArrowheads="1"/>
            </p:cNvSpPr>
            <p:nvPr/>
          </p:nvSpPr>
          <p:spPr bwMode="auto">
            <a:xfrm>
              <a:off x="8943076" y="6302990"/>
              <a:ext cx="1632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2">
                    <a:extLst>
                      <a:ext uri="{A12FA001-AC4F-418D-AE19-62706E023703}">
                        <ahyp:hlinkClr xmlns:ahyp="http://schemas.microsoft.com/office/drawing/2018/hyperlinkcolor" val="tx"/>
                      </a:ext>
                    </a:extLst>
                  </a:hlinkClick>
                </a:rPr>
                <a:t>ProCE.com</a:t>
              </a:r>
              <a:endParaRPr lang="en-US" altLang="en-US" sz="1200" b="0" dirty="0">
                <a:solidFill>
                  <a:srgbClr val="0054A0"/>
                </a:solidFill>
                <a:latin typeface="Calibri" panose="020F0502020204030204" pitchFamily="34" charset="0"/>
              </a:endParaRPr>
            </a:p>
          </p:txBody>
        </p:sp>
        <p:pic>
          <p:nvPicPr>
            <p:cNvPr id="7" name="Picture 6">
              <a:extLst>
                <a:ext uri="{FF2B5EF4-FFF2-40B4-BE49-F238E27FC236}">
                  <a16:creationId xmlns:a16="http://schemas.microsoft.com/office/drawing/2014/main" id="{A37A4751-E0EC-4C40-8187-54AF5BD80E8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0588548" y="6223181"/>
              <a:ext cx="762675" cy="415354"/>
            </a:xfrm>
            <a:prstGeom prst="rect">
              <a:avLst/>
            </a:prstGeom>
          </p:spPr>
        </p:pic>
      </p:grpSp>
      <p:sp>
        <p:nvSpPr>
          <p:cNvPr id="8" name="Slide Number Placeholder 5">
            <a:extLst>
              <a:ext uri="{FF2B5EF4-FFF2-40B4-BE49-F238E27FC236}">
                <a16:creationId xmlns:a16="http://schemas.microsoft.com/office/drawing/2014/main" id="{910B5363-A69A-EF47-91E5-5C6CB2A94E79}"/>
              </a:ext>
            </a:extLst>
          </p:cNvPr>
          <p:cNvSpPr txBox="1">
            <a:spLocks/>
          </p:cNvSpPr>
          <p:nvPr userDrawn="1"/>
        </p:nvSpPr>
        <p:spPr>
          <a:xfrm>
            <a:off x="11206721" y="6293883"/>
            <a:ext cx="384174" cy="307181"/>
          </a:xfrm>
          <a:prstGeom prst="rect">
            <a:avLst/>
          </a:prstGeom>
          <a:noFill/>
        </p:spPr>
        <p:txBody>
          <a:bodyPr vert="horz" lIns="0" tIns="0" rIns="0" bIns="0" rtlCol="0" anchor="ctr"/>
          <a:lstStyle>
            <a:defPPr>
              <a:defRPr lang="en-US"/>
            </a:defPPr>
            <a:lvl1pPr algn="ctr" rtl="0" eaLnBrk="0" fontAlgn="base" hangingPunct="0">
              <a:spcBef>
                <a:spcPct val="0"/>
              </a:spcBef>
              <a:spcAft>
                <a:spcPct val="0"/>
              </a:spcAft>
              <a:defRPr sz="1200" b="1" kern="1200">
                <a:solidFill>
                  <a:schemeClr val="bg2"/>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fld id="{F6FD55ED-C146-A04E-8FEA-5836CC2AC664}" type="slidenum">
              <a:rPr lang="en-US" b="0" smtClean="0"/>
              <a:pPr/>
              <a:t>‹#›</a:t>
            </a:fld>
            <a:endParaRPr lang="en-US" b="0" dirty="0"/>
          </a:p>
        </p:txBody>
      </p:sp>
    </p:spTree>
    <p:extLst>
      <p:ext uri="{BB962C8B-B14F-4D97-AF65-F5344CB8AC3E}">
        <p14:creationId xmlns:p14="http://schemas.microsoft.com/office/powerpoint/2010/main" val="2057389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lvl1pPr>
              <a:defRPr>
                <a:solidFill>
                  <a:srgbClr val="0054A0"/>
                </a:solidFill>
              </a:defRPr>
            </a:lvl1p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9" name="Group 8">
            <a:extLst>
              <a:ext uri="{FF2B5EF4-FFF2-40B4-BE49-F238E27FC236}">
                <a16:creationId xmlns:a16="http://schemas.microsoft.com/office/drawing/2014/main" id="{F214ED44-F917-6B4B-9DB7-E50F75671CBC}"/>
              </a:ext>
            </a:extLst>
          </p:cNvPr>
          <p:cNvGrpSpPr/>
          <p:nvPr userDrawn="1"/>
        </p:nvGrpSpPr>
        <p:grpSpPr>
          <a:xfrm>
            <a:off x="8798574" y="6282556"/>
            <a:ext cx="2408147" cy="415354"/>
            <a:chOff x="8943076" y="6223181"/>
            <a:chExt cx="2408147" cy="415354"/>
          </a:xfrm>
        </p:grpSpPr>
        <p:sp>
          <p:nvSpPr>
            <p:cNvPr id="10" name="Rectangle 8">
              <a:extLst>
                <a:ext uri="{FF2B5EF4-FFF2-40B4-BE49-F238E27FC236}">
                  <a16:creationId xmlns:a16="http://schemas.microsoft.com/office/drawing/2014/main" id="{AFF6C3AC-E073-0143-8767-D41572BFAC10}"/>
                </a:ext>
              </a:extLst>
            </p:cNvPr>
            <p:cNvSpPr>
              <a:spLocks noChangeArrowheads="1"/>
            </p:cNvSpPr>
            <p:nvPr/>
          </p:nvSpPr>
          <p:spPr bwMode="auto">
            <a:xfrm>
              <a:off x="8943076" y="6302990"/>
              <a:ext cx="1632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2">
                    <a:extLst>
                      <a:ext uri="{A12FA001-AC4F-418D-AE19-62706E023703}">
                        <ahyp:hlinkClr xmlns:ahyp="http://schemas.microsoft.com/office/drawing/2018/hyperlinkcolor" val="tx"/>
                      </a:ext>
                    </a:extLst>
                  </a:hlinkClick>
                </a:rPr>
                <a:t>ProCE.com</a:t>
              </a:r>
              <a:endParaRPr lang="en-US" altLang="en-US" sz="1200" b="0" dirty="0">
                <a:solidFill>
                  <a:srgbClr val="0054A0"/>
                </a:solidFill>
                <a:latin typeface="Calibri" panose="020F0502020204030204" pitchFamily="34" charset="0"/>
              </a:endParaRPr>
            </a:p>
          </p:txBody>
        </p:sp>
        <p:pic>
          <p:nvPicPr>
            <p:cNvPr id="11" name="Picture 10">
              <a:extLst>
                <a:ext uri="{FF2B5EF4-FFF2-40B4-BE49-F238E27FC236}">
                  <a16:creationId xmlns:a16="http://schemas.microsoft.com/office/drawing/2014/main" id="{4664209D-A360-8E41-8E51-BE8CEE4F1CD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0588548" y="6223181"/>
              <a:ext cx="762675" cy="415354"/>
            </a:xfrm>
            <a:prstGeom prst="rect">
              <a:avLst/>
            </a:prstGeom>
          </p:spPr>
        </p:pic>
      </p:grpSp>
      <p:sp>
        <p:nvSpPr>
          <p:cNvPr id="12" name="Slide Number Placeholder 5">
            <a:extLst>
              <a:ext uri="{FF2B5EF4-FFF2-40B4-BE49-F238E27FC236}">
                <a16:creationId xmlns:a16="http://schemas.microsoft.com/office/drawing/2014/main" id="{9D8A5DF6-7DE6-4140-8843-26642F73262F}"/>
              </a:ext>
            </a:extLst>
          </p:cNvPr>
          <p:cNvSpPr txBox="1">
            <a:spLocks/>
          </p:cNvSpPr>
          <p:nvPr userDrawn="1"/>
        </p:nvSpPr>
        <p:spPr>
          <a:xfrm>
            <a:off x="11206721" y="6293883"/>
            <a:ext cx="384174" cy="307181"/>
          </a:xfrm>
          <a:prstGeom prst="rect">
            <a:avLst/>
          </a:prstGeom>
          <a:noFill/>
        </p:spPr>
        <p:txBody>
          <a:bodyPr vert="horz" lIns="0" tIns="0" rIns="0" bIns="0" rtlCol="0" anchor="ctr"/>
          <a:lstStyle>
            <a:defPPr>
              <a:defRPr lang="en-US"/>
            </a:defPPr>
            <a:lvl1pPr algn="ctr" rtl="0" eaLnBrk="0" fontAlgn="base" hangingPunct="0">
              <a:spcBef>
                <a:spcPct val="0"/>
              </a:spcBef>
              <a:spcAft>
                <a:spcPct val="0"/>
              </a:spcAft>
              <a:defRPr sz="1200" b="1" kern="1200">
                <a:solidFill>
                  <a:schemeClr val="bg2"/>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fld id="{F6FD55ED-C146-A04E-8FEA-5836CC2AC664}" type="slidenum">
              <a:rPr lang="en-US" b="0" smtClean="0"/>
              <a:pPr/>
              <a:t>‹#›</a:t>
            </a:fld>
            <a:endParaRPr lang="en-US" b="0" dirty="0"/>
          </a:p>
        </p:txBody>
      </p:sp>
    </p:spTree>
    <p:extLst>
      <p:ext uri="{BB962C8B-B14F-4D97-AF65-F5344CB8AC3E}">
        <p14:creationId xmlns:p14="http://schemas.microsoft.com/office/powerpoint/2010/main" val="401259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lvl1pPr>
              <a:defRPr>
                <a:solidFill>
                  <a:srgbClr val="0054A0"/>
                </a:solidFill>
              </a:defRPr>
            </a:lvl1p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14EB7904-C057-EC48-9EA4-740893211B2A}"/>
              </a:ext>
            </a:extLst>
          </p:cNvPr>
          <p:cNvGrpSpPr/>
          <p:nvPr userDrawn="1"/>
        </p:nvGrpSpPr>
        <p:grpSpPr>
          <a:xfrm>
            <a:off x="8798574" y="6282556"/>
            <a:ext cx="2408147" cy="415354"/>
            <a:chOff x="8943076" y="6223181"/>
            <a:chExt cx="2408147" cy="415354"/>
          </a:xfrm>
        </p:grpSpPr>
        <p:sp>
          <p:nvSpPr>
            <p:cNvPr id="6" name="Rectangle 8">
              <a:extLst>
                <a:ext uri="{FF2B5EF4-FFF2-40B4-BE49-F238E27FC236}">
                  <a16:creationId xmlns:a16="http://schemas.microsoft.com/office/drawing/2014/main" id="{B5BFFAEA-7CE0-8C4D-9C24-CD8505873D82}"/>
                </a:ext>
              </a:extLst>
            </p:cNvPr>
            <p:cNvSpPr>
              <a:spLocks noChangeArrowheads="1"/>
            </p:cNvSpPr>
            <p:nvPr/>
          </p:nvSpPr>
          <p:spPr bwMode="auto">
            <a:xfrm>
              <a:off x="8943076" y="6302990"/>
              <a:ext cx="1632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2">
                    <a:extLst>
                      <a:ext uri="{A12FA001-AC4F-418D-AE19-62706E023703}">
                        <ahyp:hlinkClr xmlns:ahyp="http://schemas.microsoft.com/office/drawing/2018/hyperlinkcolor" val="tx"/>
                      </a:ext>
                    </a:extLst>
                  </a:hlinkClick>
                </a:rPr>
                <a:t>ProCE.com</a:t>
              </a:r>
              <a:endParaRPr lang="en-US" altLang="en-US" sz="1200" b="0" dirty="0">
                <a:solidFill>
                  <a:srgbClr val="0054A0"/>
                </a:solidFill>
                <a:latin typeface="Calibri" panose="020F0502020204030204" pitchFamily="34" charset="0"/>
              </a:endParaRPr>
            </a:p>
          </p:txBody>
        </p:sp>
        <p:pic>
          <p:nvPicPr>
            <p:cNvPr id="7" name="Picture 6">
              <a:extLst>
                <a:ext uri="{FF2B5EF4-FFF2-40B4-BE49-F238E27FC236}">
                  <a16:creationId xmlns:a16="http://schemas.microsoft.com/office/drawing/2014/main" id="{C659104C-5C40-254C-A4E3-275B5E5F291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0588548" y="6223181"/>
              <a:ext cx="762675" cy="415354"/>
            </a:xfrm>
            <a:prstGeom prst="rect">
              <a:avLst/>
            </a:prstGeom>
          </p:spPr>
        </p:pic>
      </p:grpSp>
      <p:sp>
        <p:nvSpPr>
          <p:cNvPr id="8" name="Slide Number Placeholder 5">
            <a:extLst>
              <a:ext uri="{FF2B5EF4-FFF2-40B4-BE49-F238E27FC236}">
                <a16:creationId xmlns:a16="http://schemas.microsoft.com/office/drawing/2014/main" id="{664C1ED4-4AD3-CF44-9AB5-67397A6AC50E}"/>
              </a:ext>
            </a:extLst>
          </p:cNvPr>
          <p:cNvSpPr txBox="1">
            <a:spLocks/>
          </p:cNvSpPr>
          <p:nvPr userDrawn="1"/>
        </p:nvSpPr>
        <p:spPr>
          <a:xfrm>
            <a:off x="11206721" y="6293883"/>
            <a:ext cx="384174" cy="307181"/>
          </a:xfrm>
          <a:prstGeom prst="rect">
            <a:avLst/>
          </a:prstGeom>
          <a:noFill/>
        </p:spPr>
        <p:txBody>
          <a:bodyPr vert="horz" lIns="0" tIns="0" rIns="0" bIns="0" rtlCol="0" anchor="ctr"/>
          <a:lstStyle>
            <a:defPPr>
              <a:defRPr lang="en-US"/>
            </a:defPPr>
            <a:lvl1pPr algn="ctr" rtl="0" eaLnBrk="0" fontAlgn="base" hangingPunct="0">
              <a:spcBef>
                <a:spcPct val="0"/>
              </a:spcBef>
              <a:spcAft>
                <a:spcPct val="0"/>
              </a:spcAft>
              <a:defRPr sz="1200" b="1" kern="1200">
                <a:solidFill>
                  <a:schemeClr val="bg2"/>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fld id="{F6FD55ED-C146-A04E-8FEA-5836CC2AC664}" type="slidenum">
              <a:rPr lang="en-US" b="0" smtClean="0"/>
              <a:pPr/>
              <a:t>‹#›</a:t>
            </a:fld>
            <a:endParaRPr lang="en-US" b="0" dirty="0"/>
          </a:p>
        </p:txBody>
      </p:sp>
    </p:spTree>
    <p:extLst>
      <p:ext uri="{BB962C8B-B14F-4D97-AF65-F5344CB8AC3E}">
        <p14:creationId xmlns:p14="http://schemas.microsoft.com/office/powerpoint/2010/main" val="1040312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rgbClr val="0054A0"/>
                </a:solidFill>
              </a:defRPr>
            </a:lvl1pPr>
          </a:lstStyle>
          <a:p>
            <a:r>
              <a:rPr lang="en-US"/>
              <a:t>Click to edit Master title style</a:t>
            </a:r>
            <a:endParaRPr lang="en-US" dirty="0"/>
          </a:p>
        </p:txBody>
      </p:sp>
      <p:grpSp>
        <p:nvGrpSpPr>
          <p:cNvPr id="11" name="Group 10">
            <a:extLst>
              <a:ext uri="{FF2B5EF4-FFF2-40B4-BE49-F238E27FC236}">
                <a16:creationId xmlns:a16="http://schemas.microsoft.com/office/drawing/2014/main" id="{B11AB2EA-8EB5-AD41-B9F4-6B04E3CAE621}"/>
              </a:ext>
            </a:extLst>
          </p:cNvPr>
          <p:cNvGrpSpPr/>
          <p:nvPr userDrawn="1"/>
        </p:nvGrpSpPr>
        <p:grpSpPr>
          <a:xfrm>
            <a:off x="8798574" y="6282556"/>
            <a:ext cx="2408147" cy="415354"/>
            <a:chOff x="8943076" y="6223181"/>
            <a:chExt cx="2408147" cy="415354"/>
          </a:xfrm>
        </p:grpSpPr>
        <p:sp>
          <p:nvSpPr>
            <p:cNvPr id="14" name="Rectangle 8">
              <a:extLst>
                <a:ext uri="{FF2B5EF4-FFF2-40B4-BE49-F238E27FC236}">
                  <a16:creationId xmlns:a16="http://schemas.microsoft.com/office/drawing/2014/main" id="{8DF9508D-B8FB-1D49-9730-3BD10D8389E0}"/>
                </a:ext>
              </a:extLst>
            </p:cNvPr>
            <p:cNvSpPr>
              <a:spLocks noChangeArrowheads="1"/>
            </p:cNvSpPr>
            <p:nvPr/>
          </p:nvSpPr>
          <p:spPr bwMode="auto">
            <a:xfrm>
              <a:off x="8943076" y="6302990"/>
              <a:ext cx="1632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2">
                    <a:extLst>
                      <a:ext uri="{A12FA001-AC4F-418D-AE19-62706E023703}">
                        <ahyp:hlinkClr xmlns:ahyp="http://schemas.microsoft.com/office/drawing/2018/hyperlinkcolor" val="tx"/>
                      </a:ext>
                    </a:extLst>
                  </a:hlinkClick>
                </a:rPr>
                <a:t>ProCE.com</a:t>
              </a:r>
              <a:endParaRPr lang="en-US" altLang="en-US" sz="1200" b="0" dirty="0">
                <a:solidFill>
                  <a:srgbClr val="0054A0"/>
                </a:solidFill>
                <a:latin typeface="Calibri" panose="020F0502020204030204" pitchFamily="34" charset="0"/>
              </a:endParaRPr>
            </a:p>
          </p:txBody>
        </p:sp>
        <p:pic>
          <p:nvPicPr>
            <p:cNvPr id="15" name="Picture 14">
              <a:extLst>
                <a:ext uri="{FF2B5EF4-FFF2-40B4-BE49-F238E27FC236}">
                  <a16:creationId xmlns:a16="http://schemas.microsoft.com/office/drawing/2014/main" id="{04852DD4-8766-9C4C-8ADF-B0277AB1AAF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0588548" y="6223181"/>
              <a:ext cx="762675" cy="415354"/>
            </a:xfrm>
            <a:prstGeom prst="rect">
              <a:avLst/>
            </a:prstGeom>
          </p:spPr>
        </p:pic>
      </p:grpSp>
      <p:sp>
        <p:nvSpPr>
          <p:cNvPr id="16" name="Slide Number Placeholder 5">
            <a:extLst>
              <a:ext uri="{FF2B5EF4-FFF2-40B4-BE49-F238E27FC236}">
                <a16:creationId xmlns:a16="http://schemas.microsoft.com/office/drawing/2014/main" id="{E7E78797-35A8-3C4C-A4D9-632A4B79BA5C}"/>
              </a:ext>
            </a:extLst>
          </p:cNvPr>
          <p:cNvSpPr txBox="1">
            <a:spLocks/>
          </p:cNvSpPr>
          <p:nvPr userDrawn="1"/>
        </p:nvSpPr>
        <p:spPr>
          <a:xfrm>
            <a:off x="11206721" y="6293883"/>
            <a:ext cx="384174" cy="307181"/>
          </a:xfrm>
          <a:prstGeom prst="rect">
            <a:avLst/>
          </a:prstGeom>
          <a:noFill/>
        </p:spPr>
        <p:txBody>
          <a:bodyPr vert="horz" lIns="0" tIns="0" rIns="0" bIns="0" rtlCol="0" anchor="ctr"/>
          <a:lstStyle>
            <a:defPPr>
              <a:defRPr lang="en-US"/>
            </a:defPPr>
            <a:lvl1pPr algn="ctr" rtl="0" eaLnBrk="0" fontAlgn="base" hangingPunct="0">
              <a:spcBef>
                <a:spcPct val="0"/>
              </a:spcBef>
              <a:spcAft>
                <a:spcPct val="0"/>
              </a:spcAft>
              <a:defRPr sz="1200" b="1" kern="1200">
                <a:solidFill>
                  <a:schemeClr val="bg2"/>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fld id="{F6FD55ED-C146-A04E-8FEA-5836CC2AC664}" type="slidenum">
              <a:rPr lang="en-US" b="0" smtClean="0"/>
              <a:pPr/>
              <a:t>‹#›</a:t>
            </a:fld>
            <a:endParaRPr lang="en-US" b="0" dirty="0"/>
          </a:p>
        </p:txBody>
      </p:sp>
    </p:spTree>
    <p:extLst>
      <p:ext uri="{BB962C8B-B14F-4D97-AF65-F5344CB8AC3E}">
        <p14:creationId xmlns:p14="http://schemas.microsoft.com/office/powerpoint/2010/main" val="2722659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ARS Slide">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9562941" cy="1103313"/>
          </a:xfrm>
          <a:prstGeom prst="rect">
            <a:avLst/>
          </a:prstGeom>
          <a:solidFill>
            <a:srgbClr val="DCE6F2"/>
          </a:solidFill>
          <a:ln>
            <a:noFill/>
          </a:ln>
        </p:spPr>
        <p:txBody>
          <a:bodyPr/>
          <a:lstStyle>
            <a:lvl1pPr>
              <a:defRPr>
                <a:solidFill>
                  <a:schemeClr val="accent1">
                    <a:lumMod val="75000"/>
                  </a:schemeClr>
                </a:solidFill>
              </a:defRPr>
            </a:lvl1pPr>
          </a:lstStyle>
          <a:p>
            <a:r>
              <a:rPr lang="en-US" dirty="0"/>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lvl1pPr marL="514350" indent="-514350">
              <a:buFont typeface="+mj-lt"/>
              <a:buAutoNum type="alphaUcPeriod"/>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reeform 5">
            <a:extLst>
              <a:ext uri="{FF2B5EF4-FFF2-40B4-BE49-F238E27FC236}">
                <a16:creationId xmlns:a16="http://schemas.microsoft.com/office/drawing/2014/main" id="{CA8ECB2C-B770-4011-85C3-F3F254CDAE46}"/>
              </a:ext>
            </a:extLst>
          </p:cNvPr>
          <p:cNvSpPr>
            <a:spLocks/>
          </p:cNvSpPr>
          <p:nvPr userDrawn="1"/>
        </p:nvSpPr>
        <p:spPr bwMode="auto">
          <a:xfrm>
            <a:off x="10279702" y="180606"/>
            <a:ext cx="1210121" cy="1218353"/>
          </a:xfrm>
          <a:custGeom>
            <a:avLst/>
            <a:gdLst>
              <a:gd name="T0" fmla="*/ 1166 w 1202"/>
              <a:gd name="T1" fmla="*/ 325 h 1340"/>
              <a:gd name="T2" fmla="*/ 1109 w 1202"/>
              <a:gd name="T3" fmla="*/ 269 h 1340"/>
              <a:gd name="T4" fmla="*/ 825 w 1202"/>
              <a:gd name="T5" fmla="*/ 105 h 1340"/>
              <a:gd name="T6" fmla="*/ 694 w 1202"/>
              <a:gd name="T7" fmla="*/ 30 h 1340"/>
              <a:gd name="T8" fmla="*/ 508 w 1202"/>
              <a:gd name="T9" fmla="*/ 30 h 1340"/>
              <a:gd name="T10" fmla="*/ 381 w 1202"/>
              <a:gd name="T11" fmla="*/ 103 h 1340"/>
              <a:gd name="T12" fmla="*/ 93 w 1202"/>
              <a:gd name="T13" fmla="*/ 269 h 1340"/>
              <a:gd name="T14" fmla="*/ 38 w 1202"/>
              <a:gd name="T15" fmla="*/ 323 h 1340"/>
              <a:gd name="T16" fmla="*/ 0 w 1202"/>
              <a:gd name="T17" fmla="*/ 431 h 1340"/>
              <a:gd name="T18" fmla="*/ 0 w 1202"/>
              <a:gd name="T19" fmla="*/ 877 h 1340"/>
              <a:gd name="T20" fmla="*/ 0 w 1202"/>
              <a:gd name="T21" fmla="*/ 909 h 1340"/>
              <a:gd name="T22" fmla="*/ 93 w 1202"/>
              <a:gd name="T23" fmla="*/ 1071 h 1340"/>
              <a:gd name="T24" fmla="*/ 93 w 1202"/>
              <a:gd name="T25" fmla="*/ 1071 h 1340"/>
              <a:gd name="T26" fmla="*/ 277 w 1202"/>
              <a:gd name="T27" fmla="*/ 1177 h 1340"/>
              <a:gd name="T28" fmla="*/ 508 w 1202"/>
              <a:gd name="T29" fmla="*/ 1310 h 1340"/>
              <a:gd name="T30" fmla="*/ 694 w 1202"/>
              <a:gd name="T31" fmla="*/ 1310 h 1340"/>
              <a:gd name="T32" fmla="*/ 927 w 1202"/>
              <a:gd name="T33" fmla="*/ 1175 h 1340"/>
              <a:gd name="T34" fmla="*/ 1109 w 1202"/>
              <a:gd name="T35" fmla="*/ 1071 h 1340"/>
              <a:gd name="T36" fmla="*/ 1111 w 1202"/>
              <a:gd name="T37" fmla="*/ 1069 h 1340"/>
              <a:gd name="T38" fmla="*/ 1202 w 1202"/>
              <a:gd name="T39" fmla="*/ 909 h 1340"/>
              <a:gd name="T40" fmla="*/ 1202 w 1202"/>
              <a:gd name="T41" fmla="*/ 874 h 1340"/>
              <a:gd name="T42" fmla="*/ 1202 w 1202"/>
              <a:gd name="T43" fmla="*/ 431 h 1340"/>
              <a:gd name="T44" fmla="*/ 1166 w 1202"/>
              <a:gd name="T45" fmla="*/ 325 h 1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02" h="1340">
                <a:moveTo>
                  <a:pt x="1166" y="325"/>
                </a:moveTo>
                <a:cubicBezTo>
                  <a:pt x="1150" y="301"/>
                  <a:pt x="1130" y="281"/>
                  <a:pt x="1109" y="269"/>
                </a:cubicBezTo>
                <a:cubicBezTo>
                  <a:pt x="825" y="105"/>
                  <a:pt x="825" y="105"/>
                  <a:pt x="825" y="105"/>
                </a:cubicBezTo>
                <a:cubicBezTo>
                  <a:pt x="694" y="30"/>
                  <a:pt x="694" y="30"/>
                  <a:pt x="694" y="30"/>
                </a:cubicBezTo>
                <a:cubicBezTo>
                  <a:pt x="643" y="0"/>
                  <a:pt x="559" y="0"/>
                  <a:pt x="508" y="30"/>
                </a:cubicBezTo>
                <a:cubicBezTo>
                  <a:pt x="381" y="103"/>
                  <a:pt x="381" y="103"/>
                  <a:pt x="381" y="103"/>
                </a:cubicBezTo>
                <a:cubicBezTo>
                  <a:pt x="93" y="269"/>
                  <a:pt x="93" y="269"/>
                  <a:pt x="93" y="269"/>
                </a:cubicBezTo>
                <a:cubicBezTo>
                  <a:pt x="72" y="281"/>
                  <a:pt x="53" y="300"/>
                  <a:pt x="38" y="323"/>
                </a:cubicBezTo>
                <a:cubicBezTo>
                  <a:pt x="15" y="356"/>
                  <a:pt x="0" y="396"/>
                  <a:pt x="0" y="431"/>
                </a:cubicBezTo>
                <a:cubicBezTo>
                  <a:pt x="0" y="877"/>
                  <a:pt x="0" y="877"/>
                  <a:pt x="0" y="877"/>
                </a:cubicBezTo>
                <a:cubicBezTo>
                  <a:pt x="0" y="909"/>
                  <a:pt x="0" y="909"/>
                  <a:pt x="0" y="909"/>
                </a:cubicBezTo>
                <a:cubicBezTo>
                  <a:pt x="0" y="968"/>
                  <a:pt x="42" y="1041"/>
                  <a:pt x="93" y="1071"/>
                </a:cubicBezTo>
                <a:cubicBezTo>
                  <a:pt x="93" y="1071"/>
                  <a:pt x="93" y="1071"/>
                  <a:pt x="93" y="1071"/>
                </a:cubicBezTo>
                <a:cubicBezTo>
                  <a:pt x="277" y="1177"/>
                  <a:pt x="277" y="1177"/>
                  <a:pt x="277" y="1177"/>
                </a:cubicBezTo>
                <a:cubicBezTo>
                  <a:pt x="508" y="1310"/>
                  <a:pt x="508" y="1310"/>
                  <a:pt x="508" y="1310"/>
                </a:cubicBezTo>
                <a:cubicBezTo>
                  <a:pt x="559" y="1340"/>
                  <a:pt x="643" y="1340"/>
                  <a:pt x="694" y="1310"/>
                </a:cubicBezTo>
                <a:cubicBezTo>
                  <a:pt x="927" y="1175"/>
                  <a:pt x="927" y="1175"/>
                  <a:pt x="927" y="1175"/>
                </a:cubicBezTo>
                <a:cubicBezTo>
                  <a:pt x="1109" y="1071"/>
                  <a:pt x="1109" y="1071"/>
                  <a:pt x="1109" y="1071"/>
                </a:cubicBezTo>
                <a:cubicBezTo>
                  <a:pt x="1109" y="1070"/>
                  <a:pt x="1110" y="1070"/>
                  <a:pt x="1111" y="1069"/>
                </a:cubicBezTo>
                <a:cubicBezTo>
                  <a:pt x="1161" y="1039"/>
                  <a:pt x="1202" y="968"/>
                  <a:pt x="1202" y="909"/>
                </a:cubicBezTo>
                <a:cubicBezTo>
                  <a:pt x="1202" y="874"/>
                  <a:pt x="1202" y="874"/>
                  <a:pt x="1202" y="874"/>
                </a:cubicBezTo>
                <a:cubicBezTo>
                  <a:pt x="1202" y="431"/>
                  <a:pt x="1202" y="431"/>
                  <a:pt x="1202" y="431"/>
                </a:cubicBezTo>
                <a:cubicBezTo>
                  <a:pt x="1202" y="396"/>
                  <a:pt x="1188" y="357"/>
                  <a:pt x="1166" y="325"/>
                </a:cubicBezTo>
                <a:close/>
              </a:path>
            </a:pathLst>
          </a:custGeom>
          <a:solidFill>
            <a:srgbClr val="FFAD00"/>
          </a:solidFill>
          <a:ln>
            <a:noFill/>
          </a:ln>
        </p:spPr>
        <p:txBody>
          <a:bodyPr vert="horz" wrap="square" lIns="91440" tIns="45720" rIns="91440" bIns="45720" numCol="1" rtlCol="0" anchor="ctr" anchorCtr="0" compatLnSpc="1">
            <a:prstTxWarp prst="textNoShape">
              <a:avLst/>
            </a:prstTxWarp>
          </a:bodyPr>
          <a:lstStyle/>
          <a:p>
            <a:pPr algn="ctr"/>
            <a:r>
              <a:rPr lang="fr-FR" spc="10" baseline="0" dirty="0">
                <a:solidFill>
                  <a:schemeClr val="accent1">
                    <a:lumMod val="75000"/>
                  </a:schemeClr>
                </a:solidFill>
                <a:latin typeface="Roboto Bold" pitchFamily="2" charset="0"/>
                <a:ea typeface="Roboto Bold" pitchFamily="2" charset="0"/>
              </a:rPr>
              <a:t>Audience Response</a:t>
            </a:r>
          </a:p>
        </p:txBody>
      </p:sp>
      <p:grpSp>
        <p:nvGrpSpPr>
          <p:cNvPr id="6" name="Group 5">
            <a:extLst>
              <a:ext uri="{FF2B5EF4-FFF2-40B4-BE49-F238E27FC236}">
                <a16:creationId xmlns:a16="http://schemas.microsoft.com/office/drawing/2014/main" id="{B335CA73-8051-C44D-B0DF-699B5BCD985F}"/>
              </a:ext>
            </a:extLst>
          </p:cNvPr>
          <p:cNvGrpSpPr/>
          <p:nvPr userDrawn="1"/>
        </p:nvGrpSpPr>
        <p:grpSpPr>
          <a:xfrm>
            <a:off x="8798574" y="6282556"/>
            <a:ext cx="2408147" cy="415354"/>
            <a:chOff x="8943076" y="6223181"/>
            <a:chExt cx="2408147" cy="415354"/>
          </a:xfrm>
        </p:grpSpPr>
        <p:sp>
          <p:nvSpPr>
            <p:cNvPr id="8" name="Rectangle 8">
              <a:extLst>
                <a:ext uri="{FF2B5EF4-FFF2-40B4-BE49-F238E27FC236}">
                  <a16:creationId xmlns:a16="http://schemas.microsoft.com/office/drawing/2014/main" id="{1A2AAF02-6E07-A141-A9EC-87AF22884C28}"/>
                </a:ext>
              </a:extLst>
            </p:cNvPr>
            <p:cNvSpPr>
              <a:spLocks noChangeArrowheads="1"/>
            </p:cNvSpPr>
            <p:nvPr/>
          </p:nvSpPr>
          <p:spPr bwMode="auto">
            <a:xfrm>
              <a:off x="8943076" y="6302990"/>
              <a:ext cx="1632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2">
                    <a:extLst>
                      <a:ext uri="{A12FA001-AC4F-418D-AE19-62706E023703}">
                        <ahyp:hlinkClr xmlns:ahyp="http://schemas.microsoft.com/office/drawing/2018/hyperlinkcolor" val="tx"/>
                      </a:ext>
                    </a:extLst>
                  </a:hlinkClick>
                </a:rPr>
                <a:t>ProCE.com</a:t>
              </a:r>
              <a:endParaRPr lang="en-US" altLang="en-US" sz="1200" b="0" dirty="0">
                <a:solidFill>
                  <a:srgbClr val="0054A0"/>
                </a:solidFill>
                <a:latin typeface="Calibri" panose="020F0502020204030204" pitchFamily="34" charset="0"/>
              </a:endParaRPr>
            </a:p>
          </p:txBody>
        </p:sp>
        <p:pic>
          <p:nvPicPr>
            <p:cNvPr id="9" name="Picture 8">
              <a:extLst>
                <a:ext uri="{FF2B5EF4-FFF2-40B4-BE49-F238E27FC236}">
                  <a16:creationId xmlns:a16="http://schemas.microsoft.com/office/drawing/2014/main" id="{0ED9D4AE-DA22-AE4E-ABA7-2ACF2A7CE06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0588548" y="6223181"/>
              <a:ext cx="762675" cy="415354"/>
            </a:xfrm>
            <a:prstGeom prst="rect">
              <a:avLst/>
            </a:prstGeom>
          </p:spPr>
        </p:pic>
      </p:grpSp>
      <p:sp>
        <p:nvSpPr>
          <p:cNvPr id="10" name="Slide Number Placeholder 5">
            <a:extLst>
              <a:ext uri="{FF2B5EF4-FFF2-40B4-BE49-F238E27FC236}">
                <a16:creationId xmlns:a16="http://schemas.microsoft.com/office/drawing/2014/main" id="{5A796276-D0EB-C34F-A0EA-3989476E8AD3}"/>
              </a:ext>
            </a:extLst>
          </p:cNvPr>
          <p:cNvSpPr txBox="1">
            <a:spLocks/>
          </p:cNvSpPr>
          <p:nvPr userDrawn="1"/>
        </p:nvSpPr>
        <p:spPr>
          <a:xfrm>
            <a:off x="11206721" y="6293883"/>
            <a:ext cx="384174" cy="307181"/>
          </a:xfrm>
          <a:prstGeom prst="rect">
            <a:avLst/>
          </a:prstGeom>
          <a:noFill/>
        </p:spPr>
        <p:txBody>
          <a:bodyPr vert="horz" lIns="0" tIns="0" rIns="0" bIns="0" rtlCol="0" anchor="ctr"/>
          <a:lstStyle>
            <a:defPPr>
              <a:defRPr lang="en-US"/>
            </a:defPPr>
            <a:lvl1pPr algn="ctr" rtl="0" eaLnBrk="0" fontAlgn="base" hangingPunct="0">
              <a:spcBef>
                <a:spcPct val="0"/>
              </a:spcBef>
              <a:spcAft>
                <a:spcPct val="0"/>
              </a:spcAft>
              <a:defRPr sz="1200" b="1" kern="1200">
                <a:solidFill>
                  <a:schemeClr val="bg2"/>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fld id="{F6FD55ED-C146-A04E-8FEA-5836CC2AC664}" type="slidenum">
              <a:rPr lang="en-US" b="0" smtClean="0"/>
              <a:pPr/>
              <a:t>‹#›</a:t>
            </a:fld>
            <a:endParaRPr lang="en-US" b="0" dirty="0"/>
          </a:p>
        </p:txBody>
      </p:sp>
    </p:spTree>
    <p:extLst>
      <p:ext uri="{BB962C8B-B14F-4D97-AF65-F5344CB8AC3E}">
        <p14:creationId xmlns:p14="http://schemas.microsoft.com/office/powerpoint/2010/main" val="30881394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lvl1pPr>
              <a:defRPr>
                <a:solidFill>
                  <a:schemeClr val="accent1"/>
                </a:solidFill>
              </a:defRPr>
            </a:lvl1pPr>
          </a:lstStyle>
          <a:p>
            <a:r>
              <a:rPr lang="en-US"/>
              <a:t>Click to edit Master title style</a:t>
            </a:r>
            <a:endParaRPr lang="en-US" dirty="0"/>
          </a:p>
        </p:txBody>
      </p:sp>
      <p:grpSp>
        <p:nvGrpSpPr>
          <p:cNvPr id="3" name="Group 2">
            <a:extLst>
              <a:ext uri="{FF2B5EF4-FFF2-40B4-BE49-F238E27FC236}">
                <a16:creationId xmlns:a16="http://schemas.microsoft.com/office/drawing/2014/main" id="{229FD541-BD1E-3B44-BD84-A0AEFF70EC69}"/>
              </a:ext>
            </a:extLst>
          </p:cNvPr>
          <p:cNvGrpSpPr/>
          <p:nvPr userDrawn="1"/>
        </p:nvGrpSpPr>
        <p:grpSpPr>
          <a:xfrm>
            <a:off x="8798574" y="6282556"/>
            <a:ext cx="2408147" cy="415354"/>
            <a:chOff x="8943076" y="6223181"/>
            <a:chExt cx="2408147" cy="415354"/>
          </a:xfrm>
        </p:grpSpPr>
        <p:sp>
          <p:nvSpPr>
            <p:cNvPr id="4" name="Rectangle 8">
              <a:extLst>
                <a:ext uri="{FF2B5EF4-FFF2-40B4-BE49-F238E27FC236}">
                  <a16:creationId xmlns:a16="http://schemas.microsoft.com/office/drawing/2014/main" id="{2FCD7649-8B84-8549-8F44-5F99C8242EE2}"/>
                </a:ext>
              </a:extLst>
            </p:cNvPr>
            <p:cNvSpPr>
              <a:spLocks noChangeArrowheads="1"/>
            </p:cNvSpPr>
            <p:nvPr/>
          </p:nvSpPr>
          <p:spPr bwMode="auto">
            <a:xfrm>
              <a:off x="8943076" y="6302990"/>
              <a:ext cx="1632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2">
                    <a:extLst>
                      <a:ext uri="{A12FA001-AC4F-418D-AE19-62706E023703}">
                        <ahyp:hlinkClr xmlns:ahyp="http://schemas.microsoft.com/office/drawing/2018/hyperlinkcolor" val="tx"/>
                      </a:ext>
                    </a:extLst>
                  </a:hlinkClick>
                </a:rPr>
                <a:t>ProCE.com</a:t>
              </a:r>
              <a:endParaRPr lang="en-US" altLang="en-US" sz="1200" b="0" dirty="0">
                <a:solidFill>
                  <a:srgbClr val="0054A0"/>
                </a:solidFill>
                <a:latin typeface="Calibri" panose="020F0502020204030204" pitchFamily="34" charset="0"/>
              </a:endParaRPr>
            </a:p>
          </p:txBody>
        </p:sp>
        <p:pic>
          <p:nvPicPr>
            <p:cNvPr id="5" name="Picture 4">
              <a:extLst>
                <a:ext uri="{FF2B5EF4-FFF2-40B4-BE49-F238E27FC236}">
                  <a16:creationId xmlns:a16="http://schemas.microsoft.com/office/drawing/2014/main" id="{EA11418B-7EC3-EA40-9E39-978B84EA8D6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0588548" y="6223181"/>
              <a:ext cx="762675" cy="415354"/>
            </a:xfrm>
            <a:prstGeom prst="rect">
              <a:avLst/>
            </a:prstGeom>
          </p:spPr>
        </p:pic>
      </p:grpSp>
      <p:sp>
        <p:nvSpPr>
          <p:cNvPr id="6" name="Slide Number Placeholder 5">
            <a:extLst>
              <a:ext uri="{FF2B5EF4-FFF2-40B4-BE49-F238E27FC236}">
                <a16:creationId xmlns:a16="http://schemas.microsoft.com/office/drawing/2014/main" id="{D77A0D31-14DF-A84C-84AF-532C43300428}"/>
              </a:ext>
            </a:extLst>
          </p:cNvPr>
          <p:cNvSpPr txBox="1">
            <a:spLocks/>
          </p:cNvSpPr>
          <p:nvPr userDrawn="1"/>
        </p:nvSpPr>
        <p:spPr>
          <a:xfrm>
            <a:off x="11206721" y="6293883"/>
            <a:ext cx="384174" cy="307181"/>
          </a:xfrm>
          <a:prstGeom prst="rect">
            <a:avLst/>
          </a:prstGeom>
          <a:noFill/>
        </p:spPr>
        <p:txBody>
          <a:bodyPr vert="horz" lIns="0" tIns="0" rIns="0" bIns="0" rtlCol="0" anchor="ctr"/>
          <a:lstStyle>
            <a:defPPr>
              <a:defRPr lang="en-US"/>
            </a:defPPr>
            <a:lvl1pPr algn="ctr" rtl="0" eaLnBrk="0" fontAlgn="base" hangingPunct="0">
              <a:spcBef>
                <a:spcPct val="0"/>
              </a:spcBef>
              <a:spcAft>
                <a:spcPct val="0"/>
              </a:spcAft>
              <a:defRPr sz="1200" b="1" kern="1200">
                <a:solidFill>
                  <a:schemeClr val="bg2"/>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fld id="{F6FD55ED-C146-A04E-8FEA-5836CC2AC664}" type="slidenum">
              <a:rPr lang="en-US" b="0" smtClean="0"/>
              <a:pPr/>
              <a:t>‹#›</a:t>
            </a:fld>
            <a:endParaRPr lang="en-US" b="0" dirty="0"/>
          </a:p>
        </p:txBody>
      </p:sp>
    </p:spTree>
    <p:extLst>
      <p:ext uri="{BB962C8B-B14F-4D97-AF65-F5344CB8AC3E}">
        <p14:creationId xmlns:p14="http://schemas.microsoft.com/office/powerpoint/2010/main" val="31278066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8ADB840-901D-3748-A0C4-FB867F6CED62}"/>
              </a:ext>
            </a:extLst>
          </p:cNvPr>
          <p:cNvGrpSpPr/>
          <p:nvPr userDrawn="1"/>
        </p:nvGrpSpPr>
        <p:grpSpPr>
          <a:xfrm>
            <a:off x="8798574" y="6282556"/>
            <a:ext cx="2408147" cy="415354"/>
            <a:chOff x="8943076" y="6223181"/>
            <a:chExt cx="2408147" cy="415354"/>
          </a:xfrm>
        </p:grpSpPr>
        <p:sp>
          <p:nvSpPr>
            <p:cNvPr id="3" name="Rectangle 8">
              <a:extLst>
                <a:ext uri="{FF2B5EF4-FFF2-40B4-BE49-F238E27FC236}">
                  <a16:creationId xmlns:a16="http://schemas.microsoft.com/office/drawing/2014/main" id="{B6D80607-BDB9-E047-9181-EE8C87D62AAF}"/>
                </a:ext>
              </a:extLst>
            </p:cNvPr>
            <p:cNvSpPr>
              <a:spLocks noChangeArrowheads="1"/>
            </p:cNvSpPr>
            <p:nvPr/>
          </p:nvSpPr>
          <p:spPr bwMode="auto">
            <a:xfrm>
              <a:off x="8943076" y="6302990"/>
              <a:ext cx="1632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2">
                    <a:extLst>
                      <a:ext uri="{A12FA001-AC4F-418D-AE19-62706E023703}">
                        <ahyp:hlinkClr xmlns:ahyp="http://schemas.microsoft.com/office/drawing/2018/hyperlinkcolor" val="tx"/>
                      </a:ext>
                    </a:extLst>
                  </a:hlinkClick>
                </a:rPr>
                <a:t>ProCE.com</a:t>
              </a:r>
              <a:endParaRPr lang="en-US" altLang="en-US" sz="1200" b="0" dirty="0">
                <a:solidFill>
                  <a:srgbClr val="0054A0"/>
                </a:solidFill>
                <a:latin typeface="Calibri" panose="020F0502020204030204" pitchFamily="34" charset="0"/>
              </a:endParaRPr>
            </a:p>
          </p:txBody>
        </p:sp>
        <p:pic>
          <p:nvPicPr>
            <p:cNvPr id="4" name="Picture 3">
              <a:extLst>
                <a:ext uri="{FF2B5EF4-FFF2-40B4-BE49-F238E27FC236}">
                  <a16:creationId xmlns:a16="http://schemas.microsoft.com/office/drawing/2014/main" id="{1938CF1B-A952-E54B-812B-05DFB43ED74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0588548" y="6223181"/>
              <a:ext cx="762675" cy="415354"/>
            </a:xfrm>
            <a:prstGeom prst="rect">
              <a:avLst/>
            </a:prstGeom>
          </p:spPr>
        </p:pic>
      </p:grpSp>
      <p:sp>
        <p:nvSpPr>
          <p:cNvPr id="5" name="Slide Number Placeholder 5">
            <a:extLst>
              <a:ext uri="{FF2B5EF4-FFF2-40B4-BE49-F238E27FC236}">
                <a16:creationId xmlns:a16="http://schemas.microsoft.com/office/drawing/2014/main" id="{320A790C-2A01-954A-9EC5-3F0485C257E0}"/>
              </a:ext>
            </a:extLst>
          </p:cNvPr>
          <p:cNvSpPr txBox="1">
            <a:spLocks/>
          </p:cNvSpPr>
          <p:nvPr userDrawn="1"/>
        </p:nvSpPr>
        <p:spPr>
          <a:xfrm>
            <a:off x="11206721" y="6293883"/>
            <a:ext cx="384174" cy="307181"/>
          </a:xfrm>
          <a:prstGeom prst="rect">
            <a:avLst/>
          </a:prstGeom>
          <a:noFill/>
        </p:spPr>
        <p:txBody>
          <a:bodyPr vert="horz" lIns="0" tIns="0" rIns="0" bIns="0" rtlCol="0" anchor="ctr"/>
          <a:lstStyle>
            <a:defPPr>
              <a:defRPr lang="en-US"/>
            </a:defPPr>
            <a:lvl1pPr algn="ctr" rtl="0" eaLnBrk="0" fontAlgn="base" hangingPunct="0">
              <a:spcBef>
                <a:spcPct val="0"/>
              </a:spcBef>
              <a:spcAft>
                <a:spcPct val="0"/>
              </a:spcAft>
              <a:defRPr sz="1200" b="1" kern="1200">
                <a:solidFill>
                  <a:schemeClr val="bg2"/>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fld id="{F6FD55ED-C146-A04E-8FEA-5836CC2AC664}" type="slidenum">
              <a:rPr lang="en-US" b="0" smtClean="0"/>
              <a:pPr/>
              <a:t>‹#›</a:t>
            </a:fld>
            <a:endParaRPr lang="en-US" b="0" dirty="0"/>
          </a:p>
        </p:txBody>
      </p:sp>
    </p:spTree>
    <p:extLst>
      <p:ext uri="{BB962C8B-B14F-4D97-AF65-F5344CB8AC3E}">
        <p14:creationId xmlns:p14="http://schemas.microsoft.com/office/powerpoint/2010/main" val="3713931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0054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6961617"/>
      </p:ext>
    </p:extLst>
  </p:cSld>
  <p:clrMap bg1="dk2" tx1="lt1" bg2="dk1" tx2="lt2" accent1="accent1" accent2="accent2" accent3="accent3" accent4="accent4" accent5="accent5" accent6="accent6" hlink="hlink" folHlink="folHlink"/>
  <p:sldLayoutIdLst>
    <p:sldLayoutId id="2147484193" r:id="rId1"/>
    <p:sldLayoutId id="2147484194" r:id="rId2"/>
    <p:sldLayoutId id="2147484195" r:id="rId3"/>
    <p:sldLayoutId id="2147484196" r:id="rId4"/>
    <p:sldLayoutId id="2147484197" r:id="rId5"/>
    <p:sldLayoutId id="2147484198" r:id="rId6"/>
    <p:sldLayoutId id="2147484199" r:id="rId7"/>
    <p:sldLayoutId id="2147484200" r:id="rId8"/>
  </p:sldLayoutIdLst>
  <p:txStyles>
    <p:titleStyle>
      <a:lvl1pPr algn="l" rtl="0" eaLnBrk="1" fontAlgn="base" hangingPunct="1">
        <a:spcBef>
          <a:spcPct val="0"/>
        </a:spcBef>
        <a:spcAft>
          <a:spcPct val="0"/>
        </a:spcAft>
        <a:defRPr sz="3600" b="1">
          <a:solidFill>
            <a:schemeClr val="accent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contactinfo@ProCE.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emf"/></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9563101" cy="2057400"/>
          </a:xfrm>
        </p:spPr>
        <p:txBody>
          <a:bodyPr>
            <a:normAutofit/>
          </a:bodyPr>
          <a:lstStyle/>
          <a:p>
            <a:r>
              <a:rPr lang="en-US" altLang="en-US" sz="4000" dirty="0"/>
              <a:t>Best Practices for Pharmacists to </a:t>
            </a:r>
            <a:br>
              <a:rPr lang="en-US" altLang="en-US" sz="4000" dirty="0"/>
            </a:br>
            <a:r>
              <a:rPr lang="en-US" altLang="en-US" sz="4000" dirty="0"/>
              <a:t>Optimize Use of Obesity Treatment Options and Overcome Barriers to Care</a:t>
            </a:r>
          </a:p>
        </p:txBody>
      </p:sp>
      <p:pic>
        <p:nvPicPr>
          <p:cNvPr id="5" name="Picture 4">
            <a:extLst>
              <a:ext uri="{FF2B5EF4-FFF2-40B4-BE49-F238E27FC236}">
                <a16:creationId xmlns:a16="http://schemas.microsoft.com/office/drawing/2014/main" id="{F394971C-5F8B-4BD9-882E-D9BABFEE2A1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42237" y="239713"/>
            <a:ext cx="1981983" cy="1079390"/>
          </a:xfrm>
          <a:prstGeom prst="rect">
            <a:avLst/>
          </a:prstGeom>
        </p:spPr>
      </p:pic>
      <p:sp>
        <p:nvSpPr>
          <p:cNvPr id="6" name="Text Box 21">
            <a:extLst>
              <a:ext uri="{FF2B5EF4-FFF2-40B4-BE49-F238E27FC236}">
                <a16:creationId xmlns:a16="http://schemas.microsoft.com/office/drawing/2014/main" id="{784B3143-5766-044F-863F-67BDE00888E3}"/>
              </a:ext>
            </a:extLst>
          </p:cNvPr>
          <p:cNvSpPr txBox="1">
            <a:spLocks noChangeArrowheads="1"/>
          </p:cNvSpPr>
          <p:nvPr/>
        </p:nvSpPr>
        <p:spPr bwMode="auto">
          <a:xfrm>
            <a:off x="423864" y="6386888"/>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an educational grant from Novo Nordisk Inc.</a:t>
            </a:r>
          </a:p>
        </p:txBody>
      </p:sp>
      <p:sp>
        <p:nvSpPr>
          <p:cNvPr id="2" name="Subtitle 1">
            <a:extLst>
              <a:ext uri="{FF2B5EF4-FFF2-40B4-BE49-F238E27FC236}">
                <a16:creationId xmlns:a16="http://schemas.microsoft.com/office/drawing/2014/main" id="{4332D44C-1741-492B-BEA2-7E36E18A2ED1}"/>
              </a:ext>
            </a:extLst>
          </p:cNvPr>
          <p:cNvSpPr>
            <a:spLocks noGrp="1"/>
          </p:cNvSpPr>
          <p:nvPr>
            <p:ph type="subTitle" idx="1"/>
          </p:nvPr>
        </p:nvSpPr>
        <p:spPr/>
        <p:txBody>
          <a:bodyPr/>
          <a:lstStyle/>
          <a:p>
            <a:r>
              <a:rPr lang="en-US" sz="2000" dirty="0"/>
              <a:t>Module 1: Obesity Overview </a:t>
            </a:r>
          </a:p>
          <a:p>
            <a:r>
              <a:rPr lang="en-US" sz="2000" dirty="0"/>
              <a:t>Module 2: Treatment Guidelines and Pharmacotherapy Options</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a:defRPr/>
            </a:pPr>
            <a:r>
              <a:rPr lang="en-GB" dirty="0"/>
              <a:t>These slides may not be published, posted online, or used in commercial presentations without permission. </a:t>
            </a:r>
            <a:r>
              <a:rPr lang="en-US" dirty="0"/>
              <a:t>Please contact</a:t>
            </a:r>
            <a:r>
              <a:rPr lang="en-US" dirty="0">
                <a:solidFill>
                  <a:schemeClr val="bg2">
                    <a:lumMod val="75000"/>
                  </a:schemeClr>
                </a:solidFill>
              </a:rPr>
              <a:t> </a:t>
            </a:r>
            <a:r>
              <a:rPr lang="en-US" dirty="0">
                <a:solidFill>
                  <a:srgbClr val="004B83"/>
                </a:solidFill>
                <a:hlinkClick r:id="rId3">
                  <a:extLst>
                    <a:ext uri="{A12FA001-AC4F-418D-AE19-62706E023703}">
                      <ahyp:hlinkClr xmlns:ahyp="http://schemas.microsoft.com/office/drawing/2018/hyperlinkcolor" val="tx"/>
                    </a:ext>
                  </a:extLst>
                </a:hlinkClick>
              </a:rPr>
              <a:t>info@ProCE.com</a:t>
            </a:r>
            <a:r>
              <a:rPr lang="en-US" dirty="0">
                <a:solidFill>
                  <a:srgbClr val="004B83"/>
                </a:solidFill>
              </a:rPr>
              <a:t> </a:t>
            </a:r>
            <a:r>
              <a:rPr lang="en-US" dirty="0"/>
              <a:t>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sp>
        <p:nvSpPr>
          <p:cNvPr id="9" name="Rectangle 7">
            <a:extLst>
              <a:ext uri="{FF2B5EF4-FFF2-40B4-BE49-F238E27FC236}">
                <a16:creationId xmlns:a16="http://schemas.microsoft.com/office/drawing/2014/main" id="{7A461AF3-35F7-4400-ABFE-FB7268368A0C}"/>
              </a:ext>
            </a:extLst>
          </p:cNvPr>
          <p:cNvSpPr>
            <a:spLocks noChangeArrowheads="1"/>
          </p:cNvSpPr>
          <p:nvPr/>
        </p:nvSpPr>
        <p:spPr bwMode="auto">
          <a:xfrm>
            <a:off x="3288195" y="3546107"/>
            <a:ext cx="43475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a:solidFill>
                  <a:schemeClr val="bg2"/>
                </a:solidFill>
                <a:latin typeface="Calibri" panose="020F0502020204030204" pitchFamily="34" charset="0"/>
              </a:rPr>
              <a:t>Slide credit: </a:t>
            </a:r>
            <a:r>
              <a:rPr lang="en-US" altLang="en-US" sz="2000" b="0" u="sng" err="1">
                <a:solidFill>
                  <a:srgbClr val="0054A0"/>
                </a:solidFill>
                <a:latin typeface="Calibri" panose="020F0502020204030204" pitchFamily="34" charset="0"/>
              </a:rPr>
              <a:t>ProCE.com</a:t>
            </a:r>
            <a:endParaRPr lang="en-US" altLang="en-US" sz="2000" b="0" u="sng">
              <a:solidFill>
                <a:srgbClr val="0054A0"/>
              </a:solidFill>
              <a:latin typeface="Calibri" panose="020F0502020204030204" pitchFamily="34" charset="0"/>
            </a:endParaRPr>
          </a:p>
        </p:txBody>
      </p:sp>
      <p:pic>
        <p:nvPicPr>
          <p:cNvPr id="13" name="Picture 12">
            <a:extLst>
              <a:ext uri="{FF2B5EF4-FFF2-40B4-BE49-F238E27FC236}">
                <a16:creationId xmlns:a16="http://schemas.microsoft.com/office/drawing/2014/main" id="{EE9DCB44-4C65-7C4E-922B-0D6B605F24E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95999" y="3311893"/>
            <a:ext cx="1735737" cy="94528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altLang="en-US" sz="4000" dirty="0"/>
              <a:t>Best Practices for Pharmacists to Optimize Use of Obesity Treatment Options and </a:t>
            </a:r>
            <a:r>
              <a:rPr lang="en-US" altLang="en-US" sz="4000"/>
              <a:t>Overcome Barriers to Care</a:t>
            </a:r>
            <a:endParaRPr lang="en-US" altLang="en-US" sz="4000" dirty="0"/>
          </a:p>
        </p:txBody>
      </p:sp>
      <p:pic>
        <p:nvPicPr>
          <p:cNvPr id="5" name="Picture 4">
            <a:extLst>
              <a:ext uri="{FF2B5EF4-FFF2-40B4-BE49-F238E27FC236}">
                <a16:creationId xmlns:a16="http://schemas.microsoft.com/office/drawing/2014/main" id="{F394971C-5F8B-4BD9-882E-D9BABFEE2A1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237" y="239713"/>
            <a:ext cx="1981983" cy="1079390"/>
          </a:xfrm>
          <a:prstGeom prst="rect">
            <a:avLst/>
          </a:prstGeom>
        </p:spPr>
      </p:pic>
      <p:sp>
        <p:nvSpPr>
          <p:cNvPr id="8" name="Rectangle 6">
            <a:extLst>
              <a:ext uri="{FF2B5EF4-FFF2-40B4-BE49-F238E27FC236}">
                <a16:creationId xmlns:a16="http://schemas.microsoft.com/office/drawing/2014/main" id="{1ABD518F-7AD7-4B63-8894-32C56CD219FA}"/>
              </a:ext>
            </a:extLst>
          </p:cNvPr>
          <p:cNvSpPr>
            <a:spLocks noGrp="1" noChangeArrowheads="1"/>
          </p:cNvSpPr>
          <p:nvPr>
            <p:ph type="subTitle" idx="1"/>
          </p:nvPr>
        </p:nvSpPr>
        <p:spPr bwMode="invGray">
          <a:xfrm>
            <a:off x="609600" y="4041650"/>
            <a:ext cx="5181600" cy="1120775"/>
          </a:xfrm>
        </p:spPr>
        <p:txBody>
          <a:bodyPr/>
          <a:lstStyle/>
          <a:p>
            <a:r>
              <a:rPr lang="en-US" sz="2000" dirty="0"/>
              <a:t>Overview, Guidelines, and Pharmacotherapy Options for the Management of Obesity</a:t>
            </a:r>
            <a:endParaRPr lang="en-US" dirty="0"/>
          </a:p>
        </p:txBody>
      </p:sp>
      <p:sp>
        <p:nvSpPr>
          <p:cNvPr id="6" name="Text Box 21">
            <a:extLst>
              <a:ext uri="{FF2B5EF4-FFF2-40B4-BE49-F238E27FC236}">
                <a16:creationId xmlns:a16="http://schemas.microsoft.com/office/drawing/2014/main" id="{FAC4F1E8-6C5B-DE42-B5D8-4531008CC847}"/>
              </a:ext>
            </a:extLst>
          </p:cNvPr>
          <p:cNvSpPr txBox="1">
            <a:spLocks noChangeArrowheads="1"/>
          </p:cNvSpPr>
          <p:nvPr/>
        </p:nvSpPr>
        <p:spPr bwMode="auto">
          <a:xfrm>
            <a:off x="423864" y="6372687"/>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an educational grant from Novo Nordisk Inc.</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AD32DC4-C83D-426A-9DC6-EBA3C650E455}"/>
              </a:ext>
            </a:extLst>
          </p:cNvPr>
          <p:cNvSpPr>
            <a:spLocks noGrp="1"/>
          </p:cNvSpPr>
          <p:nvPr>
            <p:ph type="title"/>
          </p:nvPr>
        </p:nvSpPr>
        <p:spPr>
          <a:xfrm>
            <a:off x="609759" y="238127"/>
            <a:ext cx="10872444" cy="1103313"/>
          </a:xfrm>
        </p:spPr>
        <p:txBody>
          <a:bodyPr/>
          <a:lstStyle/>
          <a:p>
            <a:r>
              <a:rPr lang="en-US" dirty="0">
                <a:solidFill>
                  <a:schemeClr val="accent1"/>
                </a:solidFill>
              </a:rPr>
              <a:t>Faculty</a:t>
            </a:r>
          </a:p>
        </p:txBody>
      </p:sp>
      <p:sp>
        <p:nvSpPr>
          <p:cNvPr id="6" name="Rectangle 3">
            <a:extLst>
              <a:ext uri="{FF2B5EF4-FFF2-40B4-BE49-F238E27FC236}">
                <a16:creationId xmlns:a16="http://schemas.microsoft.com/office/drawing/2014/main" id="{2D2A02A3-EDDE-4273-A1C6-4570A6E8A334}"/>
              </a:ext>
            </a:extLst>
          </p:cNvPr>
          <p:cNvSpPr>
            <a:spLocks noGrp="1" noChangeArrowheads="1"/>
          </p:cNvSpPr>
          <p:nvPr>
            <p:ph idx="1"/>
          </p:nvPr>
        </p:nvSpPr>
        <p:spPr>
          <a:xfrm>
            <a:off x="2286000" y="1485900"/>
            <a:ext cx="7362254" cy="5087589"/>
          </a:xfrm>
        </p:spPr>
        <p:txBody>
          <a:bodyPr/>
          <a:lstStyle/>
          <a:p>
            <a:pPr marL="0" indent="0">
              <a:spcBef>
                <a:spcPts val="0"/>
              </a:spcBef>
              <a:spcAft>
                <a:spcPts val="0"/>
              </a:spcAft>
              <a:buNone/>
            </a:pPr>
            <a:r>
              <a:rPr lang="en-US" altLang="en-US" sz="2600" b="1" dirty="0">
                <a:solidFill>
                  <a:srgbClr val="0054A0"/>
                </a:solidFill>
              </a:rPr>
              <a:t>Megan Adelman, PharmD, BCPS, BCGP, CDCES</a:t>
            </a:r>
          </a:p>
          <a:p>
            <a:pPr marL="0" indent="0">
              <a:spcBef>
                <a:spcPts val="0"/>
              </a:spcBef>
              <a:spcAft>
                <a:spcPts val="0"/>
              </a:spcAft>
              <a:buNone/>
            </a:pPr>
            <a:r>
              <a:rPr lang="en-US" altLang="en-US" sz="2400" i="1" dirty="0"/>
              <a:t>Family Medicine Clinical Specialist</a:t>
            </a:r>
          </a:p>
          <a:p>
            <a:pPr marL="0" indent="0">
              <a:spcBef>
                <a:spcPts val="0"/>
              </a:spcBef>
              <a:spcAft>
                <a:spcPts val="0"/>
              </a:spcAft>
              <a:buNone/>
            </a:pPr>
            <a:r>
              <a:rPr lang="en-US" altLang="en-US" sz="2400" dirty="0"/>
              <a:t>Cleveland Clinic, Akron General</a:t>
            </a:r>
          </a:p>
          <a:p>
            <a:pPr marL="0" indent="0">
              <a:spcBef>
                <a:spcPts val="0"/>
              </a:spcBef>
              <a:spcAft>
                <a:spcPts val="0"/>
              </a:spcAft>
              <a:buNone/>
            </a:pPr>
            <a:r>
              <a:rPr lang="en-US" altLang="en-US" sz="2400" dirty="0"/>
              <a:t>Akron, Ohio</a:t>
            </a:r>
          </a:p>
          <a:p>
            <a:pPr marL="0" indent="0">
              <a:spcBef>
                <a:spcPts val="0"/>
              </a:spcBef>
              <a:spcAft>
                <a:spcPts val="0"/>
              </a:spcAft>
              <a:buNone/>
            </a:pPr>
            <a:endParaRPr lang="en-US" altLang="en-US" sz="2600" b="1" dirty="0">
              <a:solidFill>
                <a:srgbClr val="0054A0"/>
              </a:solidFill>
            </a:endParaRPr>
          </a:p>
          <a:p>
            <a:pPr marL="0" indent="0">
              <a:spcBef>
                <a:spcPts val="0"/>
              </a:spcBef>
              <a:spcAft>
                <a:spcPts val="0"/>
              </a:spcAft>
              <a:buNone/>
            </a:pPr>
            <a:endParaRPr lang="en-US" altLang="en-US" sz="2600" b="1" dirty="0">
              <a:solidFill>
                <a:srgbClr val="0054A0"/>
              </a:solidFill>
            </a:endParaRPr>
          </a:p>
          <a:p>
            <a:pPr marL="0" indent="0">
              <a:spcBef>
                <a:spcPts val="0"/>
              </a:spcBef>
              <a:spcAft>
                <a:spcPts val="0"/>
              </a:spcAft>
              <a:buNone/>
            </a:pPr>
            <a:r>
              <a:rPr lang="en-US" altLang="en-US" sz="2600" b="1" dirty="0">
                <a:solidFill>
                  <a:srgbClr val="0054A0"/>
                </a:solidFill>
              </a:rPr>
              <a:t>Elizabeth Pogge, PharmD, MPH, BCPS-AQ Cardiology, BCGP, FASCP, </a:t>
            </a:r>
            <a:r>
              <a:rPr lang="en-US" altLang="en-US" sz="2600" b="1" dirty="0" err="1">
                <a:solidFill>
                  <a:srgbClr val="0054A0"/>
                </a:solidFill>
              </a:rPr>
              <a:t>FAzPA</a:t>
            </a:r>
            <a:endParaRPr lang="en-US" altLang="en-US" sz="2600" b="1" dirty="0">
              <a:solidFill>
                <a:srgbClr val="0054A0"/>
              </a:solidFill>
            </a:endParaRPr>
          </a:p>
          <a:p>
            <a:pPr marL="0" indent="0">
              <a:spcBef>
                <a:spcPts val="0"/>
              </a:spcBef>
              <a:spcAft>
                <a:spcPts val="0"/>
              </a:spcAft>
              <a:buNone/>
            </a:pPr>
            <a:r>
              <a:rPr lang="en-US" altLang="en-US" sz="2400" i="1" dirty="0"/>
              <a:t>Professor</a:t>
            </a:r>
          </a:p>
          <a:p>
            <a:pPr marL="0" indent="0">
              <a:spcBef>
                <a:spcPts val="0"/>
              </a:spcBef>
              <a:spcAft>
                <a:spcPts val="0"/>
              </a:spcAft>
              <a:buNone/>
            </a:pPr>
            <a:r>
              <a:rPr lang="en-US" altLang="en-US" sz="2400" dirty="0"/>
              <a:t>Department of Pharmacy Practice</a:t>
            </a:r>
          </a:p>
          <a:p>
            <a:pPr marL="0" indent="0">
              <a:spcBef>
                <a:spcPts val="0"/>
              </a:spcBef>
              <a:spcAft>
                <a:spcPts val="0"/>
              </a:spcAft>
              <a:buNone/>
            </a:pPr>
            <a:r>
              <a:rPr lang="en-US" altLang="en-US" sz="2400" dirty="0"/>
              <a:t>College of Pharmacy-Glendale</a:t>
            </a:r>
          </a:p>
          <a:p>
            <a:pPr marL="0" indent="0">
              <a:spcBef>
                <a:spcPts val="0"/>
              </a:spcBef>
              <a:spcAft>
                <a:spcPts val="0"/>
              </a:spcAft>
              <a:buNone/>
            </a:pPr>
            <a:r>
              <a:rPr lang="en-US" altLang="en-US" sz="2400" dirty="0"/>
              <a:t>Midwestern University</a:t>
            </a:r>
          </a:p>
          <a:p>
            <a:pPr marL="0" indent="0">
              <a:spcBef>
                <a:spcPts val="0"/>
              </a:spcBef>
              <a:spcAft>
                <a:spcPts val="0"/>
              </a:spcAft>
              <a:buNone/>
            </a:pPr>
            <a:r>
              <a:rPr lang="en-US" altLang="en-US" sz="2400" dirty="0"/>
              <a:t>Glendale, Arizona</a:t>
            </a:r>
          </a:p>
        </p:txBody>
      </p:sp>
      <p:pic>
        <p:nvPicPr>
          <p:cNvPr id="3" name="Picture 2" descr="A person with long hair&#10;&#10;Description automatically generated with low confidence">
            <a:extLst>
              <a:ext uri="{FF2B5EF4-FFF2-40B4-BE49-F238E27FC236}">
                <a16:creationId xmlns:a16="http://schemas.microsoft.com/office/drawing/2014/main" id="{1607D6AC-C8F1-48D2-9C44-D4C631E8FCD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8557" t="7745" r="21420" b="45939"/>
          <a:stretch/>
        </p:blipFill>
        <p:spPr>
          <a:xfrm>
            <a:off x="723900" y="1600200"/>
            <a:ext cx="1447800" cy="1676400"/>
          </a:xfrm>
          <a:prstGeom prst="rect">
            <a:avLst/>
          </a:prstGeom>
        </p:spPr>
      </p:pic>
      <p:pic>
        <p:nvPicPr>
          <p:cNvPr id="8" name="Picture 7" descr="A picture containing person, person, posing&#10;&#10;Description automatically generated">
            <a:extLst>
              <a:ext uri="{FF2B5EF4-FFF2-40B4-BE49-F238E27FC236}">
                <a16:creationId xmlns:a16="http://schemas.microsoft.com/office/drawing/2014/main" id="{E2AE592A-FCCA-4C3E-B205-3868BCA0568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619" t="631" r="5387" b="26354"/>
          <a:stretch/>
        </p:blipFill>
        <p:spPr>
          <a:xfrm>
            <a:off x="723900" y="3657600"/>
            <a:ext cx="1427807" cy="1658669"/>
          </a:xfrm>
          <a:prstGeom prst="rect">
            <a:avLst/>
          </a:prstGeom>
        </p:spPr>
      </p:pic>
    </p:spTree>
    <p:extLst>
      <p:ext uri="{BB962C8B-B14F-4D97-AF65-F5344CB8AC3E}">
        <p14:creationId xmlns:p14="http://schemas.microsoft.com/office/powerpoint/2010/main" val="3627939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7"/>
            <a:ext cx="10877529" cy="4650686"/>
          </a:xfrm>
        </p:spPr>
        <p:txBody>
          <a:bodyPr rtlCol="0">
            <a:normAutofit/>
          </a:bodyPr>
          <a:lstStyle/>
          <a:p>
            <a:pPr marL="0" indent="0">
              <a:buClr>
                <a:schemeClr val="accent6"/>
              </a:buClr>
              <a:buNone/>
              <a:defRPr/>
            </a:pPr>
            <a:r>
              <a:rPr lang="en-US" sz="2400" dirty="0"/>
              <a:t>The </a:t>
            </a:r>
            <a:r>
              <a:rPr lang="en-US" sz="2400" b="1" i="1" dirty="0"/>
              <a:t>faculty</a:t>
            </a:r>
            <a:r>
              <a:rPr lang="en-US" sz="2400" dirty="0"/>
              <a:t> reported the following relevant financial relationships or relationships to products or devices they have with ineligible companies related to the content of this educational activity:</a:t>
            </a:r>
          </a:p>
          <a:p>
            <a:pPr marL="0" indent="0">
              <a:buClr>
                <a:schemeClr val="accent6"/>
              </a:buClr>
              <a:buNone/>
              <a:defRPr/>
            </a:pPr>
            <a:r>
              <a:rPr lang="en-US" sz="2400" b="1" dirty="0">
                <a:solidFill>
                  <a:schemeClr val="accent1"/>
                </a:solidFill>
              </a:rPr>
              <a:t>Megan Adelman, PharmD, BCPS, BCGP, CDCES, </a:t>
            </a:r>
            <a:r>
              <a:rPr lang="en-US" sz="2400" dirty="0"/>
              <a:t>has no relevant conflicts of interest </a:t>
            </a:r>
            <a:br>
              <a:rPr lang="en-US" sz="2400" dirty="0"/>
            </a:br>
            <a:r>
              <a:rPr lang="en-US" sz="2400" dirty="0"/>
              <a:t>to report.</a:t>
            </a:r>
          </a:p>
          <a:p>
            <a:pPr marL="0" indent="0">
              <a:buClr>
                <a:schemeClr val="accent6"/>
              </a:buClr>
              <a:buNone/>
              <a:defRPr/>
            </a:pPr>
            <a:r>
              <a:rPr lang="en-US" sz="2400" b="1" dirty="0">
                <a:solidFill>
                  <a:schemeClr val="accent1"/>
                </a:solidFill>
              </a:rPr>
              <a:t>Elizabeth Pogge, PharmD, MPH, BCPS-AQ Cardiology, BCGP, FASCP, FAzPA, </a:t>
            </a:r>
            <a:r>
              <a:rPr lang="en-US" sz="2400" dirty="0"/>
              <a:t>has no relevant conflicts of interest to report.</a:t>
            </a:r>
          </a:p>
          <a:p>
            <a:pPr marL="0" indent="0">
              <a:buNone/>
            </a:pPr>
            <a:r>
              <a:rPr lang="en-US" sz="2400" dirty="0"/>
              <a:t>The </a:t>
            </a:r>
            <a:r>
              <a:rPr lang="en-US" sz="2400" b="1" i="1" dirty="0"/>
              <a:t>planners/managers</a:t>
            </a:r>
            <a:r>
              <a:rPr lang="en-US" sz="2400" i="1" dirty="0"/>
              <a:t> </a:t>
            </a:r>
            <a:r>
              <a:rPr lang="en-US" sz="2400" dirty="0"/>
              <a:t>reported the following relationships.</a:t>
            </a:r>
          </a:p>
          <a:p>
            <a:pPr marL="0" indent="0">
              <a:buClr>
                <a:schemeClr val="accent6"/>
              </a:buClr>
              <a:buNone/>
              <a:defRPr/>
            </a:pPr>
            <a:r>
              <a:rPr lang="en-US" sz="2400" b="1" dirty="0">
                <a:solidFill>
                  <a:schemeClr val="accent1"/>
                </a:solidFill>
              </a:rPr>
              <a:t>ProCE staff and planners </a:t>
            </a:r>
            <a:r>
              <a:rPr lang="en-US" sz="2400" dirty="0"/>
              <a:t>have no relevant conflicts of interest to report.</a:t>
            </a:r>
          </a:p>
          <a:p>
            <a:pPr marL="0" indent="0">
              <a:buNone/>
            </a:pPr>
            <a:endParaRPr lang="en-US" sz="2400" dirty="0"/>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altLang="en-US" sz="4000" dirty="0"/>
              <a:t>Best Practices for Pharmacists to Optimize Use of Obesity Treatment Options and </a:t>
            </a:r>
            <a:r>
              <a:rPr lang="en-US" altLang="en-US" sz="4000"/>
              <a:t>Overcome Barriers to Care</a:t>
            </a:r>
            <a:endParaRPr lang="en-US" altLang="en-US" sz="4000" dirty="0"/>
          </a:p>
        </p:txBody>
      </p:sp>
      <p:pic>
        <p:nvPicPr>
          <p:cNvPr id="5" name="Picture 4">
            <a:extLst>
              <a:ext uri="{FF2B5EF4-FFF2-40B4-BE49-F238E27FC236}">
                <a16:creationId xmlns:a16="http://schemas.microsoft.com/office/drawing/2014/main" id="{F394971C-5F8B-4BD9-882E-D9BABFEE2A1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237" y="239713"/>
            <a:ext cx="1981983" cy="1079390"/>
          </a:xfrm>
          <a:prstGeom prst="rect">
            <a:avLst/>
          </a:prstGeom>
        </p:spPr>
      </p:pic>
      <p:sp>
        <p:nvSpPr>
          <p:cNvPr id="8" name="Rectangle 6">
            <a:extLst>
              <a:ext uri="{FF2B5EF4-FFF2-40B4-BE49-F238E27FC236}">
                <a16:creationId xmlns:a16="http://schemas.microsoft.com/office/drawing/2014/main" id="{1ABD518F-7AD7-4B63-8894-32C56CD219FA}"/>
              </a:ext>
            </a:extLst>
          </p:cNvPr>
          <p:cNvSpPr>
            <a:spLocks noGrp="1" noChangeArrowheads="1"/>
          </p:cNvSpPr>
          <p:nvPr>
            <p:ph type="subTitle" idx="1"/>
          </p:nvPr>
        </p:nvSpPr>
        <p:spPr bwMode="invGray">
          <a:xfrm>
            <a:off x="609600" y="4041650"/>
            <a:ext cx="5181600" cy="1120775"/>
          </a:xfrm>
        </p:spPr>
        <p:txBody>
          <a:bodyPr/>
          <a:lstStyle/>
          <a:p>
            <a:r>
              <a:rPr lang="en-US" sz="2000" dirty="0"/>
              <a:t>Module 1: Obesity Overview </a:t>
            </a:r>
            <a:endParaRPr lang="en-US" dirty="0"/>
          </a:p>
        </p:txBody>
      </p:sp>
      <p:sp>
        <p:nvSpPr>
          <p:cNvPr id="6" name="Text Box 21">
            <a:extLst>
              <a:ext uri="{FF2B5EF4-FFF2-40B4-BE49-F238E27FC236}">
                <a16:creationId xmlns:a16="http://schemas.microsoft.com/office/drawing/2014/main" id="{FAC4F1E8-6C5B-DE42-B5D8-4531008CC847}"/>
              </a:ext>
            </a:extLst>
          </p:cNvPr>
          <p:cNvSpPr txBox="1">
            <a:spLocks noChangeArrowheads="1"/>
          </p:cNvSpPr>
          <p:nvPr/>
        </p:nvSpPr>
        <p:spPr bwMode="auto">
          <a:xfrm>
            <a:off x="423864" y="6372687"/>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an educational grant from Novo Nordisk Inc.</a:t>
            </a:r>
          </a:p>
        </p:txBody>
      </p:sp>
    </p:spTree>
    <p:extLst>
      <p:ext uri="{BB962C8B-B14F-4D97-AF65-F5344CB8AC3E}">
        <p14:creationId xmlns:p14="http://schemas.microsoft.com/office/powerpoint/2010/main" val="2779031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2" name="Rectangle 2"/>
          <p:cNvSpPr>
            <a:spLocks noGrp="1" noChangeArrowheads="1"/>
          </p:cNvSpPr>
          <p:nvPr>
            <p:ph type="title"/>
          </p:nvPr>
        </p:nvSpPr>
        <p:spPr/>
        <p:txBody>
          <a:bodyPr/>
          <a:lstStyle/>
          <a:p>
            <a:pPr eaLnBrk="1" fontAlgn="auto" hangingPunct="1">
              <a:spcAft>
                <a:spcPts val="0"/>
              </a:spcAft>
              <a:defRPr/>
            </a:pPr>
            <a:r>
              <a:rPr lang="en-US" dirty="0"/>
              <a:t>Learning Objective</a:t>
            </a:r>
          </a:p>
        </p:txBody>
      </p:sp>
      <p:sp>
        <p:nvSpPr>
          <p:cNvPr id="12290" name="Rectangle 3"/>
          <p:cNvSpPr>
            <a:spLocks noGrp="1" noChangeArrowheads="1"/>
          </p:cNvSpPr>
          <p:nvPr>
            <p:ph idx="1"/>
          </p:nvPr>
        </p:nvSpPr>
        <p:spPr/>
        <p:txBody>
          <a:bodyPr>
            <a:normAutofit/>
          </a:bodyPr>
          <a:lstStyle/>
          <a:p>
            <a:pPr marR="0" lvl="0"/>
            <a:r>
              <a:rPr lang="en-US" b="0" dirty="0">
                <a:effectLst/>
                <a:latin typeface="Calibri" panose="020F0502020204030204" pitchFamily="34" charset="0"/>
                <a:ea typeface="Calibri" panose="020F0502020204030204" pitchFamily="34" charset="0"/>
                <a:cs typeface="Calibri" panose="020F0502020204030204" pitchFamily="34" charset="0"/>
              </a:rPr>
              <a:t>Recognize the pathophysiology and common comorbidities associated with obesity and the benefits of long-term weight loss</a:t>
            </a:r>
            <a:endParaRPr lang="en-US" b="1" dirty="0">
              <a:effectLst/>
              <a:latin typeface="Calibri" panose="020F0502020204030204" pitchFamily="34" charset="0"/>
              <a:ea typeface="Calibri" panose="020F0502020204030204" pitchFamily="34" charset="0"/>
            </a:endParaRPr>
          </a:p>
          <a:p>
            <a:pPr marL="0" indent="0" eaLnBrk="1" hangingPunct="1">
              <a:buNone/>
            </a:pPr>
            <a:endParaRPr lang="en-US" altLang="en-US" sz="3200" dirty="0"/>
          </a:p>
        </p:txBody>
      </p:sp>
      <p:sp>
        <p:nvSpPr>
          <p:cNvPr id="12293" name="Slide Number Placeholder 4"/>
          <p:cNvSpPr>
            <a:spLocks noGrp="1"/>
          </p:cNvSpPr>
          <p:nvPr>
            <p:ph type="sldNum" sz="quarter" idx="4294967295"/>
          </p:nvPr>
        </p:nvSpPr>
        <p:spPr bwMode="auto">
          <a:xfrm>
            <a:off x="9448800" y="6356350"/>
            <a:ext cx="27432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a:spcBef>
                <a:spcPct val="0"/>
              </a:spcBef>
              <a:buClrTx/>
              <a:buSzTx/>
              <a:buFontTx/>
              <a:buNone/>
            </a:pPr>
            <a:fld id="{39D7AEBB-9968-4798-89BB-0F274A7D66AA}" type="slidenum">
              <a:rPr lang="en-US" altLang="en-US" sz="1000">
                <a:latin typeface="Times New Roman" panose="02020603050405020304" pitchFamily="18" charset="0"/>
              </a:rPr>
              <a:pPr>
                <a:spcBef>
                  <a:spcPct val="0"/>
                </a:spcBef>
                <a:buClrTx/>
                <a:buSzTx/>
                <a:buFontTx/>
                <a:buNone/>
              </a:pPr>
              <a:t>7</a:t>
            </a:fld>
            <a:endParaRPr lang="en-US" altLang="en-US" sz="1000" dirty="0">
              <a:latin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4CBD3-29DA-4E63-A34C-D0F3273B6672}"/>
              </a:ext>
            </a:extLst>
          </p:cNvPr>
          <p:cNvSpPr>
            <a:spLocks noGrp="1"/>
          </p:cNvSpPr>
          <p:nvPr>
            <p:ph type="title"/>
          </p:nvPr>
        </p:nvSpPr>
        <p:spPr/>
        <p:txBody>
          <a:bodyPr/>
          <a:lstStyle/>
          <a:p>
            <a:r>
              <a:rPr lang="en-US" dirty="0"/>
              <a:t>Background</a:t>
            </a:r>
          </a:p>
        </p:txBody>
      </p:sp>
      <p:graphicFrame>
        <p:nvGraphicFramePr>
          <p:cNvPr id="4" name="Content Placeholder 3">
            <a:extLst>
              <a:ext uri="{FF2B5EF4-FFF2-40B4-BE49-F238E27FC236}">
                <a16:creationId xmlns:a16="http://schemas.microsoft.com/office/drawing/2014/main" id="{1415D096-2BD3-458D-B496-C6BA8EC2CC24}"/>
              </a:ext>
            </a:extLst>
          </p:cNvPr>
          <p:cNvGraphicFramePr>
            <a:graphicFrameLocks/>
          </p:cNvGraphicFramePr>
          <p:nvPr>
            <p:extLst>
              <p:ext uri="{D42A27DB-BD31-4B8C-83A1-F6EECF244321}">
                <p14:modId xmlns:p14="http://schemas.microsoft.com/office/powerpoint/2010/main" val="3739565056"/>
              </p:ext>
            </p:extLst>
          </p:nvPr>
        </p:nvGraphicFramePr>
        <p:xfrm>
          <a:off x="479445" y="1417637"/>
          <a:ext cx="11217255"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Box 15">
            <a:extLst>
              <a:ext uri="{FF2B5EF4-FFF2-40B4-BE49-F238E27FC236}">
                <a16:creationId xmlns:a16="http://schemas.microsoft.com/office/drawing/2014/main" id="{B76E7AC7-A5CA-46C7-BDFD-F415E8F9C2C8}"/>
              </a:ext>
            </a:extLst>
          </p:cNvPr>
          <p:cNvSpPr txBox="1">
            <a:spLocks noChangeArrowheads="1"/>
          </p:cNvSpPr>
          <p:nvPr/>
        </p:nvSpPr>
        <p:spPr bwMode="auto">
          <a:xfrm>
            <a:off x="412751" y="6019583"/>
            <a:ext cx="7435849"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www.cdc.gov/nchs/fastats/obesity-overweight.htm.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2. www.healthypeople.gov/2020/topicsobjectives2020/overview.aspx?topicid=29. </a:t>
            </a:r>
          </a:p>
          <a:p>
            <a:pPr eaLnBrk="1" hangingPunct="1">
              <a:defRPr/>
            </a:pPr>
            <a:r>
              <a:rPr lang="en-US" altLang="en-US" sz="1200" b="0" spc="-10" dirty="0">
                <a:solidFill>
                  <a:schemeClr val="bg2"/>
                </a:solidFill>
                <a:latin typeface="Calibri" panose="020F0502020204030204" pitchFamily="34" charset="0"/>
                <a:cs typeface="+mn-cs"/>
              </a:rPr>
              <a:t>3. www.healthycommunitieshealthyfuture.org/learn-the-facts/economic-costs-of-obesity.</a:t>
            </a:r>
          </a:p>
        </p:txBody>
      </p:sp>
    </p:spTree>
    <p:extLst>
      <p:ext uri="{BB962C8B-B14F-4D97-AF65-F5344CB8AC3E}">
        <p14:creationId xmlns:p14="http://schemas.microsoft.com/office/powerpoint/2010/main" val="11713530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392E6-C1D8-6745-9792-420D84490320}"/>
              </a:ext>
            </a:extLst>
          </p:cNvPr>
          <p:cNvSpPr>
            <a:spLocks noGrp="1"/>
          </p:cNvSpPr>
          <p:nvPr>
            <p:ph type="title"/>
          </p:nvPr>
        </p:nvSpPr>
        <p:spPr/>
        <p:txBody>
          <a:bodyPr/>
          <a:lstStyle/>
          <a:p>
            <a:r>
              <a:rPr lang="en-US" dirty="0"/>
              <a:t>Obesity Epidemic in the United States</a:t>
            </a:r>
          </a:p>
        </p:txBody>
      </p:sp>
      <p:graphicFrame>
        <p:nvGraphicFramePr>
          <p:cNvPr id="5" name="Content Placeholder 4">
            <a:extLst>
              <a:ext uri="{FF2B5EF4-FFF2-40B4-BE49-F238E27FC236}">
                <a16:creationId xmlns:a16="http://schemas.microsoft.com/office/drawing/2014/main" id="{5162C8AF-3943-DA41-B442-D6D0027AE73A}"/>
              </a:ext>
            </a:extLst>
          </p:cNvPr>
          <p:cNvGraphicFramePr>
            <a:graphicFrameLocks noGrp="1"/>
          </p:cNvGraphicFramePr>
          <p:nvPr>
            <p:ph idx="4294967295"/>
            <p:extLst>
              <p:ext uri="{D42A27DB-BD31-4B8C-83A1-F6EECF244321}">
                <p14:modId xmlns:p14="http://schemas.microsoft.com/office/powerpoint/2010/main" val="2787646005"/>
              </p:ext>
            </p:extLst>
          </p:nvPr>
        </p:nvGraphicFramePr>
        <p:xfrm>
          <a:off x="9906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E92DE78D-9746-CD49-90CD-F600B8133DCD}"/>
              </a:ext>
            </a:extLst>
          </p:cNvPr>
          <p:cNvSpPr>
            <a:spLocks noGrp="1"/>
          </p:cNvSpPr>
          <p:nvPr>
            <p:ph type="sldNum" sz="quarter" idx="4294967295"/>
          </p:nvPr>
        </p:nvSpPr>
        <p:spPr>
          <a:xfrm>
            <a:off x="9448800" y="6356350"/>
            <a:ext cx="2743200" cy="365125"/>
          </a:xfrm>
          <a:prstGeom prst="rect">
            <a:avLst/>
          </a:prstGeom>
        </p:spPr>
        <p:txBody>
          <a:bodyPr/>
          <a:lstStyle/>
          <a:p>
            <a:pPr>
              <a:defRPr/>
            </a:pPr>
            <a:fld id="{84653C3C-BDC3-47F2-8FA6-6E5E386EB3A6}" type="slidenum">
              <a:rPr lang="en-US" altLang="en-US" smtClean="0"/>
              <a:pPr>
                <a:defRPr/>
              </a:pPr>
              <a:t>9</a:t>
            </a:fld>
            <a:endParaRPr lang="en-US" altLang="en-US" dirty="0"/>
          </a:p>
        </p:txBody>
      </p:sp>
    </p:spTree>
    <p:extLst>
      <p:ext uri="{BB962C8B-B14F-4D97-AF65-F5344CB8AC3E}">
        <p14:creationId xmlns:p14="http://schemas.microsoft.com/office/powerpoint/2010/main" val="2878595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2EEAD-6B37-4079-9E15-A3EF3F5A544E}"/>
              </a:ext>
            </a:extLst>
          </p:cNvPr>
          <p:cNvSpPr>
            <a:spLocks noGrp="1"/>
          </p:cNvSpPr>
          <p:nvPr>
            <p:ph type="title"/>
          </p:nvPr>
        </p:nvSpPr>
        <p:spPr/>
        <p:txBody>
          <a:bodyPr/>
          <a:lstStyle/>
          <a:p>
            <a:r>
              <a:rPr lang="en-US" dirty="0"/>
              <a:t>Genetics vs Environment</a:t>
            </a:r>
          </a:p>
        </p:txBody>
      </p:sp>
      <p:graphicFrame>
        <p:nvGraphicFramePr>
          <p:cNvPr id="3" name="Content Placeholder 3">
            <a:extLst>
              <a:ext uri="{FF2B5EF4-FFF2-40B4-BE49-F238E27FC236}">
                <a16:creationId xmlns:a16="http://schemas.microsoft.com/office/drawing/2014/main" id="{F3EC6C4F-12F6-4533-B5A4-4FBC11559FB8}"/>
              </a:ext>
            </a:extLst>
          </p:cNvPr>
          <p:cNvGraphicFramePr>
            <a:graphicFrameLocks/>
          </p:cNvGraphicFramePr>
          <p:nvPr>
            <p:extLst>
              <p:ext uri="{D42A27DB-BD31-4B8C-83A1-F6EECF244321}">
                <p14:modId xmlns:p14="http://schemas.microsoft.com/office/powerpoint/2010/main" val="2747298204"/>
              </p:ext>
            </p:extLst>
          </p:nvPr>
        </p:nvGraphicFramePr>
        <p:xfrm>
          <a:off x="0" y="1600200"/>
          <a:ext cx="11811000" cy="4756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 Box 15">
            <a:extLst>
              <a:ext uri="{FF2B5EF4-FFF2-40B4-BE49-F238E27FC236}">
                <a16:creationId xmlns:a16="http://schemas.microsoft.com/office/drawing/2014/main" id="{B992254D-628E-45CC-AC5F-983CD41C0672}"/>
              </a:ext>
            </a:extLst>
          </p:cNvPr>
          <p:cNvSpPr txBox="1">
            <a:spLocks noChangeArrowheads="1"/>
          </p:cNvSpPr>
          <p:nvPr/>
        </p:nvSpPr>
        <p:spPr bwMode="auto">
          <a:xfrm>
            <a:off x="412751" y="6388915"/>
            <a:ext cx="743584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Pi-Sunyer. Obes Res. 2020;10:97ss. </a:t>
            </a:r>
          </a:p>
        </p:txBody>
      </p:sp>
    </p:spTree>
    <p:extLst>
      <p:ext uri="{BB962C8B-B14F-4D97-AF65-F5344CB8AC3E}">
        <p14:creationId xmlns:p14="http://schemas.microsoft.com/office/powerpoint/2010/main" val="21820489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8B71-B359-482D-A78E-4C4143E807E6}"/>
              </a:ext>
            </a:extLst>
          </p:cNvPr>
          <p:cNvSpPr>
            <a:spLocks noGrp="1"/>
          </p:cNvSpPr>
          <p:nvPr>
            <p:ph type="title"/>
          </p:nvPr>
        </p:nvSpPr>
        <p:spPr/>
        <p:txBody>
          <a:bodyPr/>
          <a:lstStyle/>
          <a:p>
            <a:r>
              <a:rPr lang="en-US" dirty="0"/>
              <a:t>Obesity-Related Complications</a:t>
            </a:r>
          </a:p>
        </p:txBody>
      </p:sp>
      <p:graphicFrame>
        <p:nvGraphicFramePr>
          <p:cNvPr id="3" name="Content Placeholder 3">
            <a:extLst>
              <a:ext uri="{FF2B5EF4-FFF2-40B4-BE49-F238E27FC236}">
                <a16:creationId xmlns:a16="http://schemas.microsoft.com/office/drawing/2014/main" id="{305CE73C-7D40-415D-AD43-8DD8F89A7B92}"/>
              </a:ext>
            </a:extLst>
          </p:cNvPr>
          <p:cNvGraphicFramePr>
            <a:graphicFrameLocks/>
          </p:cNvGraphicFramePr>
          <p:nvPr>
            <p:extLst>
              <p:ext uri="{D42A27DB-BD31-4B8C-83A1-F6EECF244321}">
                <p14:modId xmlns:p14="http://schemas.microsoft.com/office/powerpoint/2010/main" val="1219149683"/>
              </p:ext>
            </p:extLst>
          </p:nvPr>
        </p:nvGraphicFramePr>
        <p:xfrm>
          <a:off x="1914525" y="1579010"/>
          <a:ext cx="836295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 Box 15">
            <a:extLst>
              <a:ext uri="{FF2B5EF4-FFF2-40B4-BE49-F238E27FC236}">
                <a16:creationId xmlns:a16="http://schemas.microsoft.com/office/drawing/2014/main" id="{FBE3CE6A-A8DC-463F-BBC3-7F2E70F9166A}"/>
              </a:ext>
            </a:extLst>
          </p:cNvPr>
          <p:cNvSpPr txBox="1">
            <a:spLocks noChangeArrowheads="1"/>
          </p:cNvSpPr>
          <p:nvPr/>
        </p:nvSpPr>
        <p:spPr bwMode="auto">
          <a:xfrm>
            <a:off x="412751" y="6388915"/>
            <a:ext cx="743584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Garvey. Endocrine Practice. 2016;22:1. </a:t>
            </a:r>
          </a:p>
        </p:txBody>
      </p:sp>
    </p:spTree>
    <p:extLst>
      <p:ext uri="{BB962C8B-B14F-4D97-AF65-F5344CB8AC3E}">
        <p14:creationId xmlns:p14="http://schemas.microsoft.com/office/powerpoint/2010/main" val="4958088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D11B2-BAB6-449D-86E0-42A73E441138}"/>
              </a:ext>
            </a:extLst>
          </p:cNvPr>
          <p:cNvSpPr>
            <a:spLocks noGrp="1"/>
          </p:cNvSpPr>
          <p:nvPr>
            <p:ph type="title"/>
          </p:nvPr>
        </p:nvSpPr>
        <p:spPr/>
        <p:txBody>
          <a:bodyPr/>
          <a:lstStyle/>
          <a:p>
            <a:r>
              <a:rPr lang="en-US" sz="3600" dirty="0"/>
              <a:t>Social Determinants of Obesity</a:t>
            </a:r>
            <a:endParaRPr lang="en-US" dirty="0"/>
          </a:p>
        </p:txBody>
      </p:sp>
      <p:graphicFrame>
        <p:nvGraphicFramePr>
          <p:cNvPr id="3" name="Content Placeholder 7">
            <a:extLst>
              <a:ext uri="{FF2B5EF4-FFF2-40B4-BE49-F238E27FC236}">
                <a16:creationId xmlns:a16="http://schemas.microsoft.com/office/drawing/2014/main" id="{192DEC9F-EA42-4B4A-BA46-0E4B26872C6B}"/>
              </a:ext>
            </a:extLst>
          </p:cNvPr>
          <p:cNvGraphicFramePr>
            <a:graphicFrameLocks/>
          </p:cNvGraphicFramePr>
          <p:nvPr>
            <p:extLst>
              <p:ext uri="{D42A27DB-BD31-4B8C-83A1-F6EECF244321}">
                <p14:modId xmlns:p14="http://schemas.microsoft.com/office/powerpoint/2010/main" val="2568180481"/>
              </p:ext>
            </p:extLst>
          </p:nvPr>
        </p:nvGraphicFramePr>
        <p:xfrm>
          <a:off x="2590800" y="1905000"/>
          <a:ext cx="6358432" cy="37286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 Box 15">
            <a:extLst>
              <a:ext uri="{FF2B5EF4-FFF2-40B4-BE49-F238E27FC236}">
                <a16:creationId xmlns:a16="http://schemas.microsoft.com/office/drawing/2014/main" id="{B9F54225-430D-4C99-BA14-C0B6A032F776}"/>
              </a:ext>
            </a:extLst>
          </p:cNvPr>
          <p:cNvSpPr txBox="1">
            <a:spLocks noChangeArrowheads="1"/>
          </p:cNvSpPr>
          <p:nvPr/>
        </p:nvSpPr>
        <p:spPr bwMode="auto">
          <a:xfrm>
            <a:off x="412751" y="6362700"/>
            <a:ext cx="743584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www.tfah.org/wp-content/uploads/2021/09/2021ObesityReport_Fnl.pdf.</a:t>
            </a:r>
          </a:p>
        </p:txBody>
      </p:sp>
    </p:spTree>
    <p:extLst>
      <p:ext uri="{BB962C8B-B14F-4D97-AF65-F5344CB8AC3E}">
        <p14:creationId xmlns:p14="http://schemas.microsoft.com/office/powerpoint/2010/main" val="19296068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BD7A3-BEB3-A44E-8D9A-9A594CF0AC65}"/>
              </a:ext>
            </a:extLst>
          </p:cNvPr>
          <p:cNvSpPr>
            <a:spLocks noGrp="1"/>
          </p:cNvSpPr>
          <p:nvPr>
            <p:ph type="title"/>
          </p:nvPr>
        </p:nvSpPr>
        <p:spPr/>
        <p:txBody>
          <a:bodyPr/>
          <a:lstStyle/>
          <a:p>
            <a:r>
              <a:rPr lang="en-US" dirty="0"/>
              <a:t>Screening for Obesity</a:t>
            </a:r>
          </a:p>
        </p:txBody>
      </p:sp>
      <p:sp>
        <p:nvSpPr>
          <p:cNvPr id="4" name="Slide Number Placeholder 3">
            <a:extLst>
              <a:ext uri="{FF2B5EF4-FFF2-40B4-BE49-F238E27FC236}">
                <a16:creationId xmlns:a16="http://schemas.microsoft.com/office/drawing/2014/main" id="{EEECBE9B-6B55-D04B-A94F-88D81589672D}"/>
              </a:ext>
            </a:extLst>
          </p:cNvPr>
          <p:cNvSpPr>
            <a:spLocks noGrp="1"/>
          </p:cNvSpPr>
          <p:nvPr>
            <p:ph type="sldNum" sz="quarter" idx="4294967295"/>
          </p:nvPr>
        </p:nvSpPr>
        <p:spPr>
          <a:xfrm>
            <a:off x="9448800" y="6356350"/>
            <a:ext cx="2743200" cy="365125"/>
          </a:xfrm>
          <a:prstGeom prst="rect">
            <a:avLst/>
          </a:prstGeom>
        </p:spPr>
        <p:txBody>
          <a:bodyPr/>
          <a:lstStyle/>
          <a:p>
            <a:pPr>
              <a:defRPr/>
            </a:pPr>
            <a:fld id="{84653C3C-BDC3-47F2-8FA6-6E5E386EB3A6}" type="slidenum">
              <a:rPr lang="en-US" altLang="en-US" smtClean="0"/>
              <a:pPr>
                <a:defRPr/>
              </a:pPr>
              <a:t>13</a:t>
            </a:fld>
            <a:endParaRPr lang="en-US" altLang="en-US" dirty="0"/>
          </a:p>
        </p:txBody>
      </p:sp>
      <p:graphicFrame>
        <p:nvGraphicFramePr>
          <p:cNvPr id="8" name="Table 8">
            <a:extLst>
              <a:ext uri="{FF2B5EF4-FFF2-40B4-BE49-F238E27FC236}">
                <a16:creationId xmlns:a16="http://schemas.microsoft.com/office/drawing/2014/main" id="{F2BBE122-8828-8E41-8FBD-ECAC26AE61D5}"/>
              </a:ext>
            </a:extLst>
          </p:cNvPr>
          <p:cNvGraphicFramePr>
            <a:graphicFrameLocks noGrp="1"/>
          </p:cNvGraphicFramePr>
          <p:nvPr>
            <p:ph idx="4294967295"/>
            <p:extLst>
              <p:ext uri="{D42A27DB-BD31-4B8C-83A1-F6EECF244321}">
                <p14:modId xmlns:p14="http://schemas.microsoft.com/office/powerpoint/2010/main" val="1683490310"/>
              </p:ext>
            </p:extLst>
          </p:nvPr>
        </p:nvGraphicFramePr>
        <p:xfrm>
          <a:off x="495301" y="1600200"/>
          <a:ext cx="6934200" cy="3200400"/>
        </p:xfrm>
        <a:graphic>
          <a:graphicData uri="http://schemas.openxmlformats.org/drawingml/2006/table">
            <a:tbl>
              <a:tblPr firstRow="1" bandRow="1">
                <a:tableStyleId>{5C22544A-7EE6-4342-B048-85BDC9FD1C3A}</a:tableStyleId>
              </a:tblPr>
              <a:tblGrid>
                <a:gridCol w="2393462">
                  <a:extLst>
                    <a:ext uri="{9D8B030D-6E8A-4147-A177-3AD203B41FA5}">
                      <a16:colId xmlns:a16="http://schemas.microsoft.com/office/drawing/2014/main" val="4185472322"/>
                    </a:ext>
                  </a:extLst>
                </a:gridCol>
                <a:gridCol w="2102337">
                  <a:extLst>
                    <a:ext uri="{9D8B030D-6E8A-4147-A177-3AD203B41FA5}">
                      <a16:colId xmlns:a16="http://schemas.microsoft.com/office/drawing/2014/main" val="3542494867"/>
                    </a:ext>
                  </a:extLst>
                </a:gridCol>
                <a:gridCol w="2438401">
                  <a:extLst>
                    <a:ext uri="{9D8B030D-6E8A-4147-A177-3AD203B41FA5}">
                      <a16:colId xmlns:a16="http://schemas.microsoft.com/office/drawing/2014/main" val="946229867"/>
                    </a:ext>
                  </a:extLst>
                </a:gridCol>
              </a:tblGrid>
              <a:tr h="370840">
                <a:tc>
                  <a:txBody>
                    <a:bodyPr/>
                    <a:lstStyle/>
                    <a:p>
                      <a:endParaRPr lang="en-US" sz="24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2400" dirty="0">
                          <a:latin typeface="Calibri" panose="020F0502020204030204" pitchFamily="34" charset="0"/>
                          <a:cs typeface="Calibri" panose="020F0502020204030204" pitchFamily="34" charset="0"/>
                        </a:rPr>
                        <a:t>BMI, kg/m</a:t>
                      </a:r>
                      <a:r>
                        <a:rPr lang="en-US" sz="2400" baseline="30000" dirty="0">
                          <a:latin typeface="Calibri" panose="020F0502020204030204" pitchFamily="34" charset="0"/>
                          <a:cs typeface="Calibri" panose="020F0502020204030204" pitchFamily="34" charset="0"/>
                        </a:rPr>
                        <a:t>2</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2400" dirty="0">
                          <a:latin typeface="Calibri" panose="020F0502020204030204" pitchFamily="34" charset="0"/>
                          <a:cs typeface="Calibri" panose="020F0502020204030204" pitchFamily="34" charset="0"/>
                        </a:rPr>
                        <a:t>Obesity Class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45669175"/>
                  </a:ext>
                </a:extLst>
              </a:tr>
              <a:tr h="370840">
                <a:tc>
                  <a:txBody>
                    <a:bodyPr/>
                    <a:lstStyle/>
                    <a:p>
                      <a:r>
                        <a:rPr lang="en-US" sz="2400" dirty="0">
                          <a:solidFill>
                            <a:schemeClr val="bg1"/>
                          </a:solidFill>
                          <a:latin typeface="Calibri" panose="020F0502020204030204" pitchFamily="34" charset="0"/>
                          <a:cs typeface="Calibri" panose="020F0502020204030204" pitchFamily="34" charset="0"/>
                        </a:rPr>
                        <a:t>Underweight</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400" dirty="0">
                          <a:solidFill>
                            <a:schemeClr val="bg1"/>
                          </a:solidFill>
                          <a:latin typeface="Calibri" panose="020F0502020204030204" pitchFamily="34" charset="0"/>
                          <a:cs typeface="Calibri" panose="020F0502020204030204" pitchFamily="34" charset="0"/>
                        </a:rPr>
                        <a:t>&lt;18.5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400" dirty="0">
                          <a:solidFill>
                            <a:schemeClr val="bg1"/>
                          </a:solidFill>
                          <a:latin typeface="Calibri" panose="020F0502020204030204" pitchFamily="34" charset="0"/>
                          <a:cs typeface="Calibri" panose="020F0502020204030204" pitchFamily="34" charset="0"/>
                        </a:rPr>
                        <a:t>N/A</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61745836"/>
                  </a:ext>
                </a:extLst>
              </a:tr>
              <a:tr h="370840">
                <a:tc>
                  <a:txBody>
                    <a:bodyPr/>
                    <a:lstStyle/>
                    <a:p>
                      <a:r>
                        <a:rPr lang="en-US" sz="2400" dirty="0">
                          <a:solidFill>
                            <a:schemeClr val="bg1"/>
                          </a:solidFill>
                          <a:latin typeface="Calibri" panose="020F0502020204030204" pitchFamily="34" charset="0"/>
                          <a:cs typeface="Calibri" panose="020F0502020204030204" pitchFamily="34" charset="0"/>
                        </a:rPr>
                        <a:t>Normal weight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400" dirty="0">
                          <a:solidFill>
                            <a:schemeClr val="bg1"/>
                          </a:solidFill>
                          <a:latin typeface="Calibri" panose="020F0502020204030204" pitchFamily="34" charset="0"/>
                          <a:cs typeface="Calibri" panose="020F0502020204030204" pitchFamily="34" charset="0"/>
                        </a:rPr>
                        <a:t>18.5-24.9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400" dirty="0">
                          <a:solidFill>
                            <a:schemeClr val="bg1"/>
                          </a:solidFill>
                          <a:latin typeface="Calibri" panose="020F0502020204030204" pitchFamily="34" charset="0"/>
                          <a:cs typeface="Calibri" panose="020F0502020204030204" pitchFamily="34" charset="0"/>
                        </a:rPr>
                        <a:t>N/A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97777447"/>
                  </a:ext>
                </a:extLst>
              </a:tr>
              <a:tr h="370840">
                <a:tc>
                  <a:txBody>
                    <a:bodyPr/>
                    <a:lstStyle/>
                    <a:p>
                      <a:r>
                        <a:rPr lang="en-US" sz="2400" dirty="0">
                          <a:solidFill>
                            <a:schemeClr val="bg1"/>
                          </a:solidFill>
                          <a:latin typeface="Calibri" panose="020F0502020204030204" pitchFamily="34" charset="0"/>
                          <a:cs typeface="Calibri" panose="020F0502020204030204" pitchFamily="34" charset="0"/>
                        </a:rPr>
                        <a:t>Overweight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400" dirty="0">
                          <a:solidFill>
                            <a:schemeClr val="bg1"/>
                          </a:solidFill>
                          <a:latin typeface="Calibri" panose="020F0502020204030204" pitchFamily="34" charset="0"/>
                          <a:cs typeface="Calibri" panose="020F0502020204030204" pitchFamily="34" charset="0"/>
                        </a:rPr>
                        <a:t>25.0-29.9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400" dirty="0">
                          <a:solidFill>
                            <a:schemeClr val="bg1"/>
                          </a:solidFill>
                          <a:latin typeface="Calibri" panose="020F0502020204030204" pitchFamily="34" charset="0"/>
                          <a:cs typeface="Calibri" panose="020F0502020204030204" pitchFamily="34" charset="0"/>
                        </a:rPr>
                        <a:t>N/A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07387665"/>
                  </a:ext>
                </a:extLst>
              </a:tr>
              <a:tr h="370840">
                <a:tc>
                  <a:txBody>
                    <a:bodyPr/>
                    <a:lstStyle/>
                    <a:p>
                      <a:r>
                        <a:rPr lang="en-US" sz="2400" dirty="0">
                          <a:solidFill>
                            <a:schemeClr val="bg1"/>
                          </a:solidFill>
                          <a:latin typeface="Calibri" panose="020F0502020204030204" pitchFamily="34" charset="0"/>
                          <a:cs typeface="Calibri" panose="020F0502020204030204" pitchFamily="34" charset="0"/>
                        </a:rPr>
                        <a:t>Obesity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400" dirty="0">
                          <a:solidFill>
                            <a:schemeClr val="bg1"/>
                          </a:solidFill>
                          <a:latin typeface="Calibri" panose="020F0502020204030204" pitchFamily="34" charset="0"/>
                          <a:cs typeface="Calibri" panose="020F0502020204030204" pitchFamily="34" charset="0"/>
                        </a:rPr>
                        <a:t>30.0-34.9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400" dirty="0">
                          <a:solidFill>
                            <a:schemeClr val="bg1"/>
                          </a:solidFill>
                          <a:latin typeface="Calibri" panose="020F0502020204030204" pitchFamily="34" charset="0"/>
                          <a:cs typeface="Calibri" panose="020F0502020204030204" pitchFamily="34" charset="0"/>
                        </a:rPr>
                        <a:t>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29765717"/>
                  </a:ext>
                </a:extLst>
              </a:tr>
              <a:tr h="370840">
                <a:tc>
                  <a:txBody>
                    <a:bodyPr/>
                    <a:lstStyle/>
                    <a:p>
                      <a:r>
                        <a:rPr lang="en-US" sz="2400" dirty="0">
                          <a:solidFill>
                            <a:schemeClr val="bg1"/>
                          </a:solidFill>
                          <a:latin typeface="Calibri" panose="020F0502020204030204" pitchFamily="34" charset="0"/>
                          <a:cs typeface="Calibri" panose="020F0502020204030204" pitchFamily="34" charset="0"/>
                        </a:rPr>
                        <a:t>Obesity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400" dirty="0">
                          <a:solidFill>
                            <a:schemeClr val="bg1"/>
                          </a:solidFill>
                          <a:latin typeface="Calibri" panose="020F0502020204030204" pitchFamily="34" charset="0"/>
                          <a:cs typeface="Calibri" panose="020F0502020204030204" pitchFamily="34" charset="0"/>
                        </a:rPr>
                        <a:t>35.0-39.9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400" dirty="0">
                          <a:solidFill>
                            <a:schemeClr val="bg1"/>
                          </a:solidFill>
                          <a:latin typeface="Calibri" panose="020F0502020204030204" pitchFamily="34" charset="0"/>
                          <a:cs typeface="Calibri" panose="020F0502020204030204" pitchFamily="34" charset="0"/>
                        </a:rPr>
                        <a:t>II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3691138"/>
                  </a:ext>
                </a:extLst>
              </a:tr>
              <a:tr h="370840">
                <a:tc>
                  <a:txBody>
                    <a:bodyPr/>
                    <a:lstStyle/>
                    <a:p>
                      <a:r>
                        <a:rPr lang="en-US" sz="2400" dirty="0">
                          <a:solidFill>
                            <a:schemeClr val="bg1"/>
                          </a:solidFill>
                          <a:latin typeface="Calibri" panose="020F0502020204030204" pitchFamily="34" charset="0"/>
                          <a:cs typeface="Calibri" panose="020F0502020204030204" pitchFamily="34" charset="0"/>
                        </a:rPr>
                        <a:t>Extreme obesity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400" dirty="0">
                          <a:solidFill>
                            <a:schemeClr val="bg1"/>
                          </a:solidFill>
                          <a:latin typeface="Calibri" panose="020F0502020204030204" pitchFamily="34" charset="0"/>
                          <a:cs typeface="Calibri" panose="020F0502020204030204" pitchFamily="34" charset="0"/>
                        </a:rPr>
                        <a:t>≥40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400" dirty="0">
                          <a:solidFill>
                            <a:schemeClr val="bg1"/>
                          </a:solidFill>
                          <a:latin typeface="Calibri" panose="020F0502020204030204" pitchFamily="34" charset="0"/>
                          <a:cs typeface="Calibri" panose="020F0502020204030204" pitchFamily="34" charset="0"/>
                        </a:rPr>
                        <a:t>III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56831965"/>
                  </a:ext>
                </a:extLst>
              </a:tr>
            </a:tbl>
          </a:graphicData>
        </a:graphic>
      </p:graphicFrame>
      <p:sp>
        <p:nvSpPr>
          <p:cNvPr id="6" name="TextBox 5">
            <a:extLst>
              <a:ext uri="{FF2B5EF4-FFF2-40B4-BE49-F238E27FC236}">
                <a16:creationId xmlns:a16="http://schemas.microsoft.com/office/drawing/2014/main" id="{CB0919A1-5D67-5649-A05C-D215B5654283}"/>
              </a:ext>
            </a:extLst>
          </p:cNvPr>
          <p:cNvSpPr txBox="1"/>
          <p:nvPr/>
        </p:nvSpPr>
        <p:spPr>
          <a:xfrm>
            <a:off x="419100" y="6362700"/>
            <a:ext cx="6096000" cy="276999"/>
          </a:xfrm>
          <a:prstGeom prst="rect">
            <a:avLst/>
          </a:prstGeom>
          <a:noFill/>
        </p:spPr>
        <p:txBody>
          <a:bodyPr wrap="square">
            <a:spAutoFit/>
          </a:bodyPr>
          <a:lstStyle/>
          <a:p>
            <a:r>
              <a:rPr lang="en-US" sz="1200" spc="-10" dirty="0">
                <a:solidFill>
                  <a:schemeClr val="bg2"/>
                </a:solidFill>
                <a:latin typeface="Calibri" panose="020F0502020204030204" pitchFamily="34" charset="0"/>
              </a:rPr>
              <a:t>Jensen. Circulation. 2014;129:S102.</a:t>
            </a:r>
          </a:p>
        </p:txBody>
      </p:sp>
      <p:sp>
        <p:nvSpPr>
          <p:cNvPr id="3" name="Hexagon 2">
            <a:extLst>
              <a:ext uri="{FF2B5EF4-FFF2-40B4-BE49-F238E27FC236}">
                <a16:creationId xmlns:a16="http://schemas.microsoft.com/office/drawing/2014/main" id="{5F4B86E0-6F5B-2043-A88E-28ECCE809E56}"/>
              </a:ext>
            </a:extLst>
          </p:cNvPr>
          <p:cNvSpPr/>
          <p:nvPr/>
        </p:nvSpPr>
        <p:spPr>
          <a:xfrm>
            <a:off x="7620000" y="1600200"/>
            <a:ext cx="4076700" cy="2971800"/>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Calibri" panose="020F0502020204030204" pitchFamily="34" charset="0"/>
                <a:cs typeface="Calibri" panose="020F0502020204030204" pitchFamily="34" charset="0"/>
              </a:rPr>
              <a:t>Waist circumference ≥40 inches in men and ≥35 inches in women is considered a risk factor for obesity-related complications</a:t>
            </a:r>
          </a:p>
        </p:txBody>
      </p:sp>
    </p:spTree>
    <p:extLst>
      <p:ext uri="{BB962C8B-B14F-4D97-AF65-F5344CB8AC3E}">
        <p14:creationId xmlns:p14="http://schemas.microsoft.com/office/powerpoint/2010/main" val="1124180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C0ED7-D1D6-452A-B174-354FCC02CB21}"/>
              </a:ext>
            </a:extLst>
          </p:cNvPr>
          <p:cNvSpPr>
            <a:spLocks noGrp="1"/>
          </p:cNvSpPr>
          <p:nvPr>
            <p:ph type="title"/>
          </p:nvPr>
        </p:nvSpPr>
        <p:spPr/>
        <p:txBody>
          <a:bodyPr/>
          <a:lstStyle/>
          <a:p>
            <a:r>
              <a:rPr lang="en-US" dirty="0"/>
              <a:t>Management Goals</a:t>
            </a:r>
          </a:p>
        </p:txBody>
      </p:sp>
      <p:sp>
        <p:nvSpPr>
          <p:cNvPr id="3" name="Content Placeholder 2">
            <a:extLst>
              <a:ext uri="{FF2B5EF4-FFF2-40B4-BE49-F238E27FC236}">
                <a16:creationId xmlns:a16="http://schemas.microsoft.com/office/drawing/2014/main" id="{544A5E57-67F6-4367-85B0-2EFA8EF5C021}"/>
              </a:ext>
            </a:extLst>
          </p:cNvPr>
          <p:cNvSpPr>
            <a:spLocks noGrp="1"/>
          </p:cNvSpPr>
          <p:nvPr>
            <p:ph idx="1"/>
          </p:nvPr>
        </p:nvSpPr>
        <p:spPr/>
        <p:txBody>
          <a:bodyPr>
            <a:normAutofit fontScale="92500"/>
          </a:bodyPr>
          <a:lstStyle/>
          <a:p>
            <a:r>
              <a:rPr lang="en-US" altLang="en-US" dirty="0"/>
              <a:t>Obesity-related counseling should be offered to those with BMI ≥25 kg/m</a:t>
            </a:r>
            <a:r>
              <a:rPr lang="en-US" altLang="en-US" baseline="30000" dirty="0"/>
              <a:t>2</a:t>
            </a:r>
          </a:p>
          <a:p>
            <a:r>
              <a:rPr lang="en-US" altLang="en-US" dirty="0"/>
              <a:t>A 3% to 5% weight loss can result in meaningful reductions in triglycerides, blood glucose, hemoglobin A1c, and the risk of developing type 2 diabetes </a:t>
            </a:r>
          </a:p>
          <a:p>
            <a:r>
              <a:rPr lang="en-US" altLang="en-US" dirty="0"/>
              <a:t>Set an initial weight loss goal of 5% to 10% of current body weight over 6 mo</a:t>
            </a:r>
          </a:p>
          <a:p>
            <a:r>
              <a:rPr lang="en-US" altLang="en-US" dirty="0"/>
              <a:t>After 6 mo, focus on weight maintenance before attempting further weight loss</a:t>
            </a:r>
          </a:p>
          <a:p>
            <a:r>
              <a:rPr lang="en-US" dirty="0"/>
              <a:t>Participating in a weight loss program long-term can help improve weight maintenance</a:t>
            </a:r>
          </a:p>
        </p:txBody>
      </p:sp>
      <p:sp>
        <p:nvSpPr>
          <p:cNvPr id="4" name="Slide Number Placeholder 3">
            <a:extLst>
              <a:ext uri="{FF2B5EF4-FFF2-40B4-BE49-F238E27FC236}">
                <a16:creationId xmlns:a16="http://schemas.microsoft.com/office/drawing/2014/main" id="{A3F8EF56-A257-41D8-A9A7-A1CDF7CF29D9}"/>
              </a:ext>
            </a:extLst>
          </p:cNvPr>
          <p:cNvSpPr>
            <a:spLocks noGrp="1"/>
          </p:cNvSpPr>
          <p:nvPr>
            <p:ph type="sldNum" sz="quarter" idx="4294967295"/>
          </p:nvPr>
        </p:nvSpPr>
        <p:spPr>
          <a:xfrm>
            <a:off x="9448800" y="6356350"/>
            <a:ext cx="2743200" cy="365125"/>
          </a:xfrm>
          <a:prstGeom prst="rect">
            <a:avLst/>
          </a:prstGeom>
        </p:spPr>
        <p:txBody>
          <a:bodyPr/>
          <a:lstStyle/>
          <a:p>
            <a:pPr>
              <a:defRPr/>
            </a:pPr>
            <a:fld id="{84653C3C-BDC3-47F2-8FA6-6E5E386EB3A6}" type="slidenum">
              <a:rPr lang="en-US" altLang="en-US" smtClean="0"/>
              <a:pPr>
                <a:defRPr/>
              </a:pPr>
              <a:t>14</a:t>
            </a:fld>
            <a:endParaRPr lang="en-US" altLang="en-US" dirty="0"/>
          </a:p>
        </p:txBody>
      </p:sp>
      <p:sp>
        <p:nvSpPr>
          <p:cNvPr id="6" name="TextBox 5">
            <a:extLst>
              <a:ext uri="{FF2B5EF4-FFF2-40B4-BE49-F238E27FC236}">
                <a16:creationId xmlns:a16="http://schemas.microsoft.com/office/drawing/2014/main" id="{E7A6B212-4762-4C57-97CF-E911CF99F8D7}"/>
              </a:ext>
            </a:extLst>
          </p:cNvPr>
          <p:cNvSpPr txBox="1"/>
          <p:nvPr/>
        </p:nvSpPr>
        <p:spPr>
          <a:xfrm>
            <a:off x="419100" y="6362700"/>
            <a:ext cx="6096000" cy="276999"/>
          </a:xfrm>
          <a:prstGeom prst="rect">
            <a:avLst/>
          </a:prstGeom>
          <a:noFill/>
        </p:spPr>
        <p:txBody>
          <a:bodyPr wrap="square">
            <a:spAutoFit/>
          </a:bodyPr>
          <a:lstStyle/>
          <a:p>
            <a:r>
              <a:rPr lang="en-US" sz="1200" spc="-10" dirty="0">
                <a:solidFill>
                  <a:schemeClr val="bg2"/>
                </a:solidFill>
                <a:latin typeface="Calibri" panose="020F0502020204030204" pitchFamily="34" charset="0"/>
              </a:rPr>
              <a:t>Jensen. Circulation. 2014;129:S102.</a:t>
            </a:r>
          </a:p>
        </p:txBody>
      </p:sp>
    </p:spTree>
    <p:extLst>
      <p:ext uri="{BB962C8B-B14F-4D97-AF65-F5344CB8AC3E}">
        <p14:creationId xmlns:p14="http://schemas.microsoft.com/office/powerpoint/2010/main" val="32670891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F9CB4-D00E-4BE4-A8CC-5F2F95616635}"/>
              </a:ext>
            </a:extLst>
          </p:cNvPr>
          <p:cNvSpPr>
            <a:spLocks noGrp="1"/>
          </p:cNvSpPr>
          <p:nvPr>
            <p:ph type="title"/>
          </p:nvPr>
        </p:nvSpPr>
        <p:spPr/>
        <p:txBody>
          <a:bodyPr/>
          <a:lstStyle/>
          <a:p>
            <a:r>
              <a:rPr lang="en-US" dirty="0"/>
              <a:t>Practice Points</a:t>
            </a:r>
          </a:p>
        </p:txBody>
      </p:sp>
      <p:sp>
        <p:nvSpPr>
          <p:cNvPr id="3" name="Content Placeholder 2">
            <a:extLst>
              <a:ext uri="{FF2B5EF4-FFF2-40B4-BE49-F238E27FC236}">
                <a16:creationId xmlns:a16="http://schemas.microsoft.com/office/drawing/2014/main" id="{20F4162B-9B3D-49A1-BD1E-810BBF1DA58C}"/>
              </a:ext>
            </a:extLst>
          </p:cNvPr>
          <p:cNvSpPr>
            <a:spLocks noGrp="1"/>
          </p:cNvSpPr>
          <p:nvPr>
            <p:ph idx="1"/>
          </p:nvPr>
        </p:nvSpPr>
        <p:spPr/>
        <p:txBody>
          <a:bodyPr/>
          <a:lstStyle/>
          <a:p>
            <a:r>
              <a:rPr lang="en-US" dirty="0"/>
              <a:t>Offer o</a:t>
            </a:r>
            <a:r>
              <a:rPr lang="en-US" altLang="en-US" dirty="0"/>
              <a:t>besity-related counseling to those with BMI ≥25 kg/m</a:t>
            </a:r>
            <a:r>
              <a:rPr lang="en-US" altLang="en-US" baseline="30000" dirty="0"/>
              <a:t>2</a:t>
            </a:r>
          </a:p>
          <a:p>
            <a:r>
              <a:rPr lang="en-US" dirty="0"/>
              <a:t>Counsel patients that obesity is a multifactorial disease that includes both environmental and genetic factors </a:t>
            </a:r>
          </a:p>
          <a:p>
            <a:r>
              <a:rPr lang="en-US" dirty="0"/>
              <a:t>Counsel patients that even 3-5% weight loss can reduce the risk of obesity-related cardiometabolic diseases</a:t>
            </a:r>
          </a:p>
          <a:p>
            <a:r>
              <a:rPr lang="en-US" dirty="0"/>
              <a:t>Participating in a weight loss program long-term can help improve weight maintenance</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37203783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altLang="en-US" sz="4000" dirty="0"/>
              <a:t>Best Practices for Pharmacists to Optimize Use of Obesity Treatment Options and Overcome Barriers to Care</a:t>
            </a:r>
          </a:p>
        </p:txBody>
      </p:sp>
      <p:pic>
        <p:nvPicPr>
          <p:cNvPr id="5" name="Picture 4">
            <a:extLst>
              <a:ext uri="{FF2B5EF4-FFF2-40B4-BE49-F238E27FC236}">
                <a16:creationId xmlns:a16="http://schemas.microsoft.com/office/drawing/2014/main" id="{F394971C-5F8B-4BD9-882E-D9BABFEE2A1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2237" y="239713"/>
            <a:ext cx="1981983" cy="1079390"/>
          </a:xfrm>
          <a:prstGeom prst="rect">
            <a:avLst/>
          </a:prstGeom>
        </p:spPr>
      </p:pic>
      <p:sp>
        <p:nvSpPr>
          <p:cNvPr id="8" name="Rectangle 6">
            <a:extLst>
              <a:ext uri="{FF2B5EF4-FFF2-40B4-BE49-F238E27FC236}">
                <a16:creationId xmlns:a16="http://schemas.microsoft.com/office/drawing/2014/main" id="{1ABD518F-7AD7-4B63-8894-32C56CD219FA}"/>
              </a:ext>
            </a:extLst>
          </p:cNvPr>
          <p:cNvSpPr>
            <a:spLocks noGrp="1" noChangeArrowheads="1"/>
          </p:cNvSpPr>
          <p:nvPr>
            <p:ph type="subTitle" idx="1"/>
          </p:nvPr>
        </p:nvSpPr>
        <p:spPr bwMode="invGray">
          <a:xfrm>
            <a:off x="609600" y="4041650"/>
            <a:ext cx="5181600" cy="1120775"/>
          </a:xfrm>
        </p:spPr>
        <p:txBody>
          <a:bodyPr/>
          <a:lstStyle/>
          <a:p>
            <a:r>
              <a:rPr lang="en-US" sz="2000" dirty="0"/>
              <a:t>Module 2: Treatment Guidelines and Pharmacotherapy Options</a:t>
            </a:r>
            <a:endParaRPr lang="en-US" dirty="0"/>
          </a:p>
        </p:txBody>
      </p:sp>
      <p:sp>
        <p:nvSpPr>
          <p:cNvPr id="6" name="Text Box 21">
            <a:extLst>
              <a:ext uri="{FF2B5EF4-FFF2-40B4-BE49-F238E27FC236}">
                <a16:creationId xmlns:a16="http://schemas.microsoft.com/office/drawing/2014/main" id="{FAC4F1E8-6C5B-DE42-B5D8-4531008CC847}"/>
              </a:ext>
            </a:extLst>
          </p:cNvPr>
          <p:cNvSpPr txBox="1">
            <a:spLocks noChangeArrowheads="1"/>
          </p:cNvSpPr>
          <p:nvPr/>
        </p:nvSpPr>
        <p:spPr bwMode="auto">
          <a:xfrm>
            <a:off x="423864" y="6372687"/>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an educational grant from Novo Nordisk Inc.</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2" name="Rectangle 2"/>
          <p:cNvSpPr>
            <a:spLocks noGrp="1" noChangeArrowheads="1"/>
          </p:cNvSpPr>
          <p:nvPr>
            <p:ph type="title"/>
          </p:nvPr>
        </p:nvSpPr>
        <p:spPr/>
        <p:txBody>
          <a:bodyPr/>
          <a:lstStyle/>
          <a:p>
            <a:pPr eaLnBrk="1" fontAlgn="auto" hangingPunct="1">
              <a:spcAft>
                <a:spcPts val="0"/>
              </a:spcAft>
              <a:defRPr/>
            </a:pPr>
            <a:r>
              <a:rPr lang="en-US" dirty="0"/>
              <a:t>Learning Objectives</a:t>
            </a:r>
          </a:p>
        </p:txBody>
      </p:sp>
      <p:sp>
        <p:nvSpPr>
          <p:cNvPr id="12290" name="Rectangle 3"/>
          <p:cNvSpPr>
            <a:spLocks noGrp="1" noChangeArrowheads="1"/>
          </p:cNvSpPr>
          <p:nvPr>
            <p:ph idx="1"/>
          </p:nvPr>
        </p:nvSpPr>
        <p:spPr/>
        <p:txBody>
          <a:bodyPr>
            <a:normAutofit/>
          </a:bodyPr>
          <a:lstStyle/>
          <a:p>
            <a:pPr marR="0" lvl="0">
              <a:spcBef>
                <a:spcPts val="0"/>
              </a:spcBef>
              <a:spcAft>
                <a:spcPts val="0"/>
              </a:spcAft>
            </a:pPr>
            <a:r>
              <a:rPr lang="en-US" b="0" dirty="0">
                <a:effectLst/>
                <a:latin typeface="Calibri" panose="020F0502020204030204" pitchFamily="34" charset="0"/>
                <a:ea typeface="Calibri" panose="020F0502020204030204" pitchFamily="34" charset="0"/>
                <a:cs typeface="Calibri" panose="020F0502020204030204" pitchFamily="34" charset="0"/>
              </a:rPr>
              <a:t>Summarize treatment guidelines, lifestyle modifications, and evidence-based pharmacotherapy options for the management of obesity</a:t>
            </a:r>
            <a:endParaRPr lang="en-US" b="1" dirty="0">
              <a:effectLst/>
              <a:latin typeface="Calibri" panose="020F0502020204030204" pitchFamily="34" charset="0"/>
              <a:ea typeface="Calibri" panose="020F0502020204030204" pitchFamily="34" charset="0"/>
            </a:endParaRPr>
          </a:p>
          <a:p>
            <a:pPr eaLnBrk="1" hangingPunct="1"/>
            <a:endParaRPr lang="en-US" altLang="en-US" sz="3200" dirty="0"/>
          </a:p>
        </p:txBody>
      </p:sp>
      <p:sp>
        <p:nvSpPr>
          <p:cNvPr id="12293" name="Slide Number Placeholder 4"/>
          <p:cNvSpPr>
            <a:spLocks noGrp="1"/>
          </p:cNvSpPr>
          <p:nvPr>
            <p:ph type="sldNum" sz="quarter" idx="4294967295"/>
          </p:nvPr>
        </p:nvSpPr>
        <p:spPr bwMode="auto">
          <a:xfrm>
            <a:off x="9448800" y="6356350"/>
            <a:ext cx="27432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a:spcBef>
                <a:spcPct val="0"/>
              </a:spcBef>
              <a:buClrTx/>
              <a:buSzTx/>
              <a:buFontTx/>
              <a:buNone/>
            </a:pPr>
            <a:fld id="{39D7AEBB-9968-4798-89BB-0F274A7D66AA}" type="slidenum">
              <a:rPr lang="en-US" altLang="en-US" sz="1000">
                <a:latin typeface="Times New Roman" panose="02020603050405020304" pitchFamily="18" charset="0"/>
              </a:rPr>
              <a:pPr>
                <a:spcBef>
                  <a:spcPct val="0"/>
                </a:spcBef>
                <a:buClrTx/>
                <a:buSzTx/>
                <a:buFontTx/>
                <a:buNone/>
              </a:pPr>
              <a:t>17</a:t>
            </a:fld>
            <a:endParaRPr lang="en-US" altLang="en-US" sz="1000" dirty="0">
              <a:latin typeface="Times New Roman" panose="020206030504050203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50A7E5-8134-472D-86C3-0DAD95063635}"/>
              </a:ext>
            </a:extLst>
          </p:cNvPr>
          <p:cNvSpPr>
            <a:spLocks noGrp="1"/>
          </p:cNvSpPr>
          <p:nvPr>
            <p:ph type="title"/>
          </p:nvPr>
        </p:nvSpPr>
        <p:spPr/>
        <p:txBody>
          <a:bodyPr/>
          <a:lstStyle/>
          <a:p>
            <a:r>
              <a:rPr lang="en-US" dirty="0"/>
              <a:t>Guideline Recommendations</a:t>
            </a:r>
          </a:p>
        </p:txBody>
      </p:sp>
    </p:spTree>
    <p:extLst>
      <p:ext uri="{BB962C8B-B14F-4D97-AF65-F5344CB8AC3E}">
        <p14:creationId xmlns:p14="http://schemas.microsoft.com/office/powerpoint/2010/main" val="12417182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itle 2">
            <a:extLst>
              <a:ext uri="{FF2B5EF4-FFF2-40B4-BE49-F238E27FC236}">
                <a16:creationId xmlns:a16="http://schemas.microsoft.com/office/drawing/2014/main" id="{A5036105-5A98-492E-BEFD-AF5C81C9F31C}"/>
              </a:ext>
            </a:extLst>
          </p:cNvPr>
          <p:cNvSpPr>
            <a:spLocks noGrp="1"/>
          </p:cNvSpPr>
          <p:nvPr>
            <p:ph type="title"/>
          </p:nvPr>
        </p:nvSpPr>
        <p:spPr/>
        <p:txBody>
          <a:bodyPr>
            <a:normAutofit/>
          </a:bodyPr>
          <a:lstStyle/>
          <a:p>
            <a:r>
              <a:rPr lang="en-US" altLang="en-US" dirty="0"/>
              <a:t>Treatment of Obesity: Lifestyle Intervention</a:t>
            </a:r>
          </a:p>
        </p:txBody>
      </p:sp>
      <p:graphicFrame>
        <p:nvGraphicFramePr>
          <p:cNvPr id="6" name="Content Placeholder 5">
            <a:extLst>
              <a:ext uri="{FF2B5EF4-FFF2-40B4-BE49-F238E27FC236}">
                <a16:creationId xmlns:a16="http://schemas.microsoft.com/office/drawing/2014/main" id="{4070068F-487C-43B7-B992-5056094B95A0}"/>
              </a:ext>
            </a:extLst>
          </p:cNvPr>
          <p:cNvGraphicFramePr>
            <a:graphicFrameLocks noGrp="1"/>
          </p:cNvGraphicFramePr>
          <p:nvPr>
            <p:ph idx="4294967295"/>
            <p:extLst>
              <p:ext uri="{D42A27DB-BD31-4B8C-83A1-F6EECF244321}">
                <p14:modId xmlns:p14="http://schemas.microsoft.com/office/powerpoint/2010/main" val="1576104391"/>
              </p:ext>
            </p:extLst>
          </p:nvPr>
        </p:nvGraphicFramePr>
        <p:xfrm>
          <a:off x="381000" y="1600200"/>
          <a:ext cx="11468100" cy="4610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7DC536FF-D5C0-44EB-96CB-DAE5B217FFE9}"/>
              </a:ext>
            </a:extLst>
          </p:cNvPr>
          <p:cNvSpPr txBox="1"/>
          <p:nvPr/>
        </p:nvSpPr>
        <p:spPr bwMode="auto">
          <a:xfrm>
            <a:off x="1888622" y="3081109"/>
            <a:ext cx="80128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spcAft>
                <a:spcPct val="0"/>
              </a:spcAft>
            </a:pPr>
            <a:r>
              <a:rPr lang="en-US" sz="1800" b="1" dirty="0">
                <a:solidFill>
                  <a:schemeClr val="bg1"/>
                </a:solidFill>
                <a:latin typeface="Calibri" panose="020F0502020204030204" pitchFamily="34" charset="0"/>
                <a:cs typeface="Calibri" panose="020F0502020204030204" pitchFamily="34" charset="0"/>
              </a:rPr>
              <a:t>Consider adding pharmacotherapy to lifestyle intervention in patients who qualify</a:t>
            </a:r>
          </a:p>
        </p:txBody>
      </p:sp>
      <p:sp>
        <p:nvSpPr>
          <p:cNvPr id="9" name="TextBox 8">
            <a:extLst>
              <a:ext uri="{FF2B5EF4-FFF2-40B4-BE49-F238E27FC236}">
                <a16:creationId xmlns:a16="http://schemas.microsoft.com/office/drawing/2014/main" id="{0790C290-9C8C-480F-A82A-7B09CF23B2AC}"/>
              </a:ext>
            </a:extLst>
          </p:cNvPr>
          <p:cNvSpPr txBox="1"/>
          <p:nvPr/>
        </p:nvSpPr>
        <p:spPr>
          <a:xfrm>
            <a:off x="381000" y="6362700"/>
            <a:ext cx="6096000" cy="276999"/>
          </a:xfrm>
          <a:prstGeom prst="rect">
            <a:avLst/>
          </a:prstGeom>
          <a:noFill/>
        </p:spPr>
        <p:txBody>
          <a:bodyPr wrap="square">
            <a:spAutoFit/>
          </a:bodyPr>
          <a:lstStyle/>
          <a:p>
            <a:r>
              <a:rPr lang="en-US" sz="1200" spc="-10" dirty="0">
                <a:solidFill>
                  <a:schemeClr val="bg2"/>
                </a:solidFill>
                <a:latin typeface="Calibri" panose="020F0502020204030204" pitchFamily="34" charset="0"/>
              </a:rPr>
              <a:t>Garvey. Endocrine practice. 2016;22:1. </a:t>
            </a:r>
          </a:p>
        </p:txBody>
      </p:sp>
    </p:spTree>
    <p:extLst>
      <p:ext uri="{BB962C8B-B14F-4D97-AF65-F5344CB8AC3E}">
        <p14:creationId xmlns:p14="http://schemas.microsoft.com/office/powerpoint/2010/main" val="24370153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560B4C-A292-449F-86B3-D5132EB2B81E}"/>
              </a:ext>
            </a:extLst>
          </p:cNvPr>
          <p:cNvSpPr>
            <a:spLocks noGrp="1"/>
          </p:cNvSpPr>
          <p:nvPr>
            <p:ph type="title"/>
          </p:nvPr>
        </p:nvSpPr>
        <p:spPr/>
        <p:txBody>
          <a:bodyPr/>
          <a:lstStyle/>
          <a:p>
            <a:r>
              <a:rPr lang="en-US" dirty="0"/>
              <a:t>2020-2025 USDA Dietary Guidelines</a:t>
            </a:r>
          </a:p>
        </p:txBody>
      </p:sp>
      <p:pic>
        <p:nvPicPr>
          <p:cNvPr id="6" name="Picture 5">
            <a:extLst>
              <a:ext uri="{FF2B5EF4-FFF2-40B4-BE49-F238E27FC236}">
                <a16:creationId xmlns:a16="http://schemas.microsoft.com/office/drawing/2014/main" id="{9E04BA84-8E43-4240-B949-C73A9120D921}"/>
              </a:ext>
            </a:extLst>
          </p:cNvPr>
          <p:cNvPicPr>
            <a:picLocks noChangeAspect="1"/>
          </p:cNvPicPr>
          <p:nvPr/>
        </p:nvPicPr>
        <p:blipFill>
          <a:blip r:embed="rId3"/>
          <a:stretch>
            <a:fillRect/>
          </a:stretch>
        </p:blipFill>
        <p:spPr>
          <a:xfrm>
            <a:off x="1524000" y="1524000"/>
            <a:ext cx="9144000" cy="4672821"/>
          </a:xfrm>
          <a:prstGeom prst="rect">
            <a:avLst/>
          </a:prstGeom>
        </p:spPr>
      </p:pic>
      <p:sp>
        <p:nvSpPr>
          <p:cNvPr id="8" name="TextBox 7">
            <a:extLst>
              <a:ext uri="{FF2B5EF4-FFF2-40B4-BE49-F238E27FC236}">
                <a16:creationId xmlns:a16="http://schemas.microsoft.com/office/drawing/2014/main" id="{065A0DC8-347C-4BB0-B78C-0286D955121A}"/>
              </a:ext>
            </a:extLst>
          </p:cNvPr>
          <p:cNvSpPr txBox="1"/>
          <p:nvPr/>
        </p:nvSpPr>
        <p:spPr>
          <a:xfrm>
            <a:off x="381000" y="6362700"/>
            <a:ext cx="6096000" cy="276999"/>
          </a:xfrm>
          <a:prstGeom prst="rect">
            <a:avLst/>
          </a:prstGeom>
          <a:noFill/>
        </p:spPr>
        <p:txBody>
          <a:bodyPr wrap="square">
            <a:spAutoFit/>
          </a:bodyPr>
          <a:lstStyle/>
          <a:p>
            <a:r>
              <a:rPr lang="en-US" sz="1200" spc="-10" dirty="0">
                <a:solidFill>
                  <a:schemeClr val="bg2"/>
                </a:solidFill>
                <a:latin typeface="Calibri" panose="020F0502020204030204" pitchFamily="34" charset="0"/>
              </a:rPr>
              <a:t>USDA. Dietary Guidelines for American 2020-2025. 9th edition. </a:t>
            </a:r>
          </a:p>
        </p:txBody>
      </p:sp>
    </p:spTree>
    <p:extLst>
      <p:ext uri="{BB962C8B-B14F-4D97-AF65-F5344CB8AC3E}">
        <p14:creationId xmlns:p14="http://schemas.microsoft.com/office/powerpoint/2010/main" val="34009184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up of ice cream&#10;&#10;Description automatically generated with low confidence">
            <a:extLst>
              <a:ext uri="{FF2B5EF4-FFF2-40B4-BE49-F238E27FC236}">
                <a16:creationId xmlns:a16="http://schemas.microsoft.com/office/drawing/2014/main" id="{C82F22E1-F3B0-4A44-AF04-11FD4D465C19}"/>
              </a:ext>
            </a:extLst>
          </p:cNvPr>
          <p:cNvPicPr>
            <a:picLocks noChangeAspect="1"/>
          </p:cNvPicPr>
          <p:nvPr/>
        </p:nvPicPr>
        <p:blipFill rotWithShape="1">
          <a:blip r:embed="rId3">
            <a:extLst>
              <a:ext uri="{28A0092B-C50C-407E-A947-70E740481C1C}">
                <a14:useLocalDpi xmlns:a14="http://schemas.microsoft.com/office/drawing/2010/main" val="0"/>
              </a:ext>
            </a:extLst>
          </a:blip>
          <a:srcRect l="23333" t="9749" r="2500" b="11975"/>
          <a:stretch/>
        </p:blipFill>
        <p:spPr>
          <a:xfrm>
            <a:off x="7429500" y="496116"/>
            <a:ext cx="3657600" cy="5790384"/>
          </a:xfrm>
          <a:prstGeom prst="rect">
            <a:avLst/>
          </a:prstGeom>
        </p:spPr>
      </p:pic>
      <p:sp>
        <p:nvSpPr>
          <p:cNvPr id="2" name="Title 1"/>
          <p:cNvSpPr>
            <a:spLocks noGrp="1"/>
          </p:cNvSpPr>
          <p:nvPr>
            <p:ph type="title"/>
          </p:nvPr>
        </p:nvSpPr>
        <p:spPr>
          <a:xfrm>
            <a:off x="609759" y="238127"/>
            <a:ext cx="10872445" cy="1103313"/>
          </a:xfrm>
        </p:spPr>
        <p:txBody>
          <a:bodyPr wrap="square" anchor="ctr">
            <a:normAutofit/>
          </a:bodyPr>
          <a:lstStyle/>
          <a:p>
            <a:pPr eaLnBrk="1" fontAlgn="auto" hangingPunct="1">
              <a:spcAft>
                <a:spcPts val="0"/>
              </a:spcAft>
              <a:defRPr/>
            </a:pPr>
            <a:r>
              <a:rPr lang="en-US" dirty="0"/>
              <a:t>Hidden Diet Derailers </a:t>
            </a:r>
          </a:p>
        </p:txBody>
      </p:sp>
      <p:sp>
        <p:nvSpPr>
          <p:cNvPr id="36866" name="Content Placeholder 2"/>
          <p:cNvSpPr>
            <a:spLocks noGrp="1"/>
          </p:cNvSpPr>
          <p:nvPr>
            <p:ph sz="half" idx="1"/>
          </p:nvPr>
        </p:nvSpPr>
        <p:spPr>
          <a:xfrm>
            <a:off x="601820" y="1510730"/>
            <a:ext cx="5309278" cy="4678738"/>
          </a:xfrm>
        </p:spPr>
        <p:txBody>
          <a:bodyPr wrap="square" anchor="t">
            <a:normAutofit/>
          </a:bodyPr>
          <a:lstStyle/>
          <a:p>
            <a:pPr eaLnBrk="1" hangingPunct="1"/>
            <a:r>
              <a:rPr lang="en-US" altLang="en-US" dirty="0"/>
              <a:t>Alcohol</a:t>
            </a:r>
          </a:p>
          <a:p>
            <a:pPr eaLnBrk="1" hangingPunct="1"/>
            <a:r>
              <a:rPr lang="en-US" altLang="en-US" dirty="0"/>
              <a:t>Sugar-sweetened beverages</a:t>
            </a:r>
          </a:p>
          <a:p>
            <a:pPr eaLnBrk="1" hangingPunct="1"/>
            <a:r>
              <a:rPr lang="en-US" altLang="en-US" dirty="0"/>
              <a:t>Condiments</a:t>
            </a:r>
          </a:p>
          <a:p>
            <a:pPr eaLnBrk="1" hangingPunct="1"/>
            <a:r>
              <a:rPr lang="en-US" altLang="en-US" dirty="0"/>
              <a:t>Snack food, junk food, and candy</a:t>
            </a:r>
          </a:p>
          <a:p>
            <a:pPr eaLnBrk="1" hangingPunct="1"/>
            <a:r>
              <a:rPr lang="en-US" altLang="en-US" dirty="0"/>
              <a:t>Skipping meals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6D46C-2DB7-ED41-8AF9-1F8C2BBC2F8F}"/>
              </a:ext>
            </a:extLst>
          </p:cNvPr>
          <p:cNvSpPr>
            <a:spLocks noGrp="1"/>
          </p:cNvSpPr>
          <p:nvPr>
            <p:ph type="title"/>
          </p:nvPr>
        </p:nvSpPr>
        <p:spPr>
          <a:xfrm>
            <a:off x="609759" y="238127"/>
            <a:ext cx="10872444" cy="1103313"/>
          </a:xfrm>
        </p:spPr>
        <p:txBody>
          <a:bodyPr wrap="square" anchor="ctr">
            <a:normAutofit/>
          </a:bodyPr>
          <a:lstStyle/>
          <a:p>
            <a:r>
              <a:rPr lang="en-US" dirty="0"/>
              <a:t>Patient Counseling Tips: Diet</a:t>
            </a:r>
          </a:p>
        </p:txBody>
      </p:sp>
      <p:graphicFrame>
        <p:nvGraphicFramePr>
          <p:cNvPr id="11" name="Content Placeholder 2">
            <a:extLst>
              <a:ext uri="{FF2B5EF4-FFF2-40B4-BE49-F238E27FC236}">
                <a16:creationId xmlns:a16="http://schemas.microsoft.com/office/drawing/2014/main" id="{B525CAB7-3B48-4878-AF06-5A2029E6DA46}"/>
              </a:ext>
            </a:extLst>
          </p:cNvPr>
          <p:cNvGraphicFramePr>
            <a:graphicFrameLocks noGrp="1"/>
          </p:cNvGraphicFramePr>
          <p:nvPr>
            <p:ph idx="1"/>
          </p:nvPr>
        </p:nvGraphicFramePr>
        <p:xfrm>
          <a:off x="723900" y="1589088"/>
          <a:ext cx="10758488" cy="46212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hidden="1">
            <a:extLst>
              <a:ext uri="{FF2B5EF4-FFF2-40B4-BE49-F238E27FC236}">
                <a16:creationId xmlns:a16="http://schemas.microsoft.com/office/drawing/2014/main" id="{846E91CA-46AB-8D49-87A0-1D6DE4C74D28}"/>
              </a:ext>
            </a:extLst>
          </p:cNvPr>
          <p:cNvSpPr>
            <a:spLocks noGrp="1"/>
          </p:cNvSpPr>
          <p:nvPr>
            <p:ph type="sldNum" sz="quarter" idx="4294967295"/>
          </p:nvPr>
        </p:nvSpPr>
        <p:spPr>
          <a:xfrm>
            <a:off x="9448800" y="6356350"/>
            <a:ext cx="2743200" cy="365125"/>
          </a:xfrm>
          <a:prstGeom prst="rect">
            <a:avLst/>
          </a:prstGeom>
        </p:spPr>
        <p:txBody>
          <a:bodyPr>
            <a:normAutofit/>
          </a:bodyPr>
          <a:lstStyle/>
          <a:p>
            <a:pPr>
              <a:lnSpc>
                <a:spcPct val="90000"/>
              </a:lnSpc>
              <a:spcAft>
                <a:spcPts val="600"/>
              </a:spcAft>
              <a:defRPr/>
            </a:pPr>
            <a:fld id="{84653C3C-BDC3-47F2-8FA6-6E5E386EB3A6}" type="slidenum">
              <a:rPr lang="en-US" altLang="en-US">
                <a:solidFill>
                  <a:schemeClr val="tx1">
                    <a:lumMod val="50000"/>
                    <a:lumOff val="50000"/>
                  </a:schemeClr>
                </a:solidFill>
              </a:rPr>
              <a:pPr>
                <a:lnSpc>
                  <a:spcPct val="90000"/>
                </a:lnSpc>
                <a:spcAft>
                  <a:spcPts val="600"/>
                </a:spcAft>
                <a:defRPr/>
              </a:pPr>
              <a:t>22</a:t>
            </a:fld>
            <a:endParaRPr lang="en-US" altLang="en-US" dirty="0">
              <a:solidFill>
                <a:schemeClr val="tx1">
                  <a:lumMod val="50000"/>
                  <a:lumOff val="50000"/>
                </a:schemeClr>
              </a:solidFill>
            </a:endParaRPr>
          </a:p>
        </p:txBody>
      </p:sp>
    </p:spTree>
    <p:extLst>
      <p:ext uri="{BB962C8B-B14F-4D97-AF65-F5344CB8AC3E}">
        <p14:creationId xmlns:p14="http://schemas.microsoft.com/office/powerpoint/2010/main" val="15534206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Bests Diets for 2021: US News</a:t>
            </a:r>
          </a:p>
        </p:txBody>
      </p:sp>
      <p:sp>
        <p:nvSpPr>
          <p:cNvPr id="2" name="Content Placeholder 1"/>
          <p:cNvSpPr>
            <a:spLocks noGrp="1"/>
          </p:cNvSpPr>
          <p:nvPr>
            <p:ph sz="half" idx="1"/>
          </p:nvPr>
        </p:nvSpPr>
        <p:spPr/>
        <p:txBody>
          <a:bodyPr/>
          <a:lstStyle/>
          <a:p>
            <a:r>
              <a:rPr lang="en-US" dirty="0"/>
              <a:t>Mediterranean diet</a:t>
            </a:r>
          </a:p>
          <a:p>
            <a:r>
              <a:rPr lang="en-US" dirty="0"/>
              <a:t>DASH diet</a:t>
            </a:r>
          </a:p>
          <a:p>
            <a:r>
              <a:rPr lang="en-US" dirty="0"/>
              <a:t>Flexitarian diet</a:t>
            </a:r>
          </a:p>
          <a:p>
            <a:r>
              <a:rPr lang="en-US" dirty="0"/>
              <a:t>MIND diet</a:t>
            </a:r>
          </a:p>
          <a:p>
            <a:r>
              <a:rPr lang="en-US" dirty="0"/>
              <a:t>Mayo Clinic diet</a:t>
            </a:r>
          </a:p>
        </p:txBody>
      </p:sp>
      <p:sp>
        <p:nvSpPr>
          <p:cNvPr id="6" name="Rectangle 5"/>
          <p:cNvSpPr/>
          <p:nvPr/>
        </p:nvSpPr>
        <p:spPr>
          <a:xfrm>
            <a:off x="419100" y="6205835"/>
            <a:ext cx="7239000" cy="461665"/>
          </a:xfrm>
          <a:prstGeom prst="rect">
            <a:avLst/>
          </a:prstGeom>
        </p:spPr>
        <p:txBody>
          <a:bodyPr wrap="square">
            <a:spAutoFit/>
          </a:bodyPr>
          <a:lstStyle/>
          <a:p>
            <a:r>
              <a:rPr lang="en-US" sz="1200" dirty="0">
                <a:solidFill>
                  <a:schemeClr val="bg2"/>
                </a:solidFill>
                <a:latin typeface="Calibri" panose="020F0502020204030204" pitchFamily="34" charset="0"/>
                <a:cs typeface="Calibri" panose="020F0502020204030204" pitchFamily="34" charset="0"/>
              </a:rPr>
              <a:t>health.usnews.com/best-diet/best-diets-overall</a:t>
            </a:r>
          </a:p>
          <a:p>
            <a:r>
              <a:rPr lang="en-US" sz="1200" dirty="0">
                <a:solidFill>
                  <a:schemeClr val="bg2"/>
                </a:solidFill>
                <a:latin typeface="Calibri" panose="020F0502020204030204" pitchFamily="34" charset="0"/>
                <a:cs typeface="Calibri" panose="020F0502020204030204" pitchFamily="34" charset="0"/>
              </a:rPr>
              <a:t>Image used with permission of Mayo Foundation for Medical Education and Research, All rights reserved.</a:t>
            </a:r>
          </a:p>
        </p:txBody>
      </p:sp>
      <p:pic>
        <p:nvPicPr>
          <p:cNvPr id="8" name="Picture 2" descr="The Mayo Clinic Diet: A weight-loss program for life - Mayo Clinic">
            <a:extLst>
              <a:ext uri="{FF2B5EF4-FFF2-40B4-BE49-F238E27FC236}">
                <a16:creationId xmlns:a16="http://schemas.microsoft.com/office/drawing/2014/main" id="{B49E2F28-FC5A-4A1C-9B8B-E6E9397247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1352953"/>
            <a:ext cx="4269461" cy="406004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E57F98D8-04A2-4E63-9AC5-F83CBB4A4EDA}"/>
              </a:ext>
            </a:extLst>
          </p:cNvPr>
          <p:cNvSpPr txBox="1"/>
          <p:nvPr/>
        </p:nvSpPr>
        <p:spPr>
          <a:xfrm>
            <a:off x="7278230" y="5537371"/>
            <a:ext cx="2819400" cy="369332"/>
          </a:xfrm>
          <a:prstGeom prst="rect">
            <a:avLst/>
          </a:prstGeom>
          <a:noFill/>
        </p:spPr>
        <p:txBody>
          <a:bodyPr wrap="square" rtlCol="0">
            <a:spAutoFit/>
          </a:bodyPr>
          <a:lstStyle/>
          <a:p>
            <a:pPr algn="ctr"/>
            <a:r>
              <a:rPr lang="en-US" b="1" dirty="0">
                <a:solidFill>
                  <a:schemeClr val="bg1"/>
                </a:solidFill>
                <a:latin typeface="Calibri" panose="020F0502020204030204" pitchFamily="34" charset="0"/>
                <a:cs typeface="Calibri" panose="020F0502020204030204" pitchFamily="34" charset="0"/>
              </a:rPr>
              <a:t>Mayo Clinic Diet</a:t>
            </a:r>
          </a:p>
        </p:txBody>
      </p:sp>
    </p:spTree>
    <p:extLst>
      <p:ext uri="{BB962C8B-B14F-4D97-AF65-F5344CB8AC3E}">
        <p14:creationId xmlns:p14="http://schemas.microsoft.com/office/powerpoint/2010/main" val="31921577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2EFB63-1025-461B-A621-D5C84D97EB6F}"/>
              </a:ext>
            </a:extLst>
          </p:cNvPr>
          <p:cNvSpPr>
            <a:spLocks noGrp="1"/>
          </p:cNvSpPr>
          <p:nvPr>
            <p:ph type="title"/>
          </p:nvPr>
        </p:nvSpPr>
        <p:spPr/>
        <p:txBody>
          <a:bodyPr/>
          <a:lstStyle/>
          <a:p>
            <a:r>
              <a:rPr lang="en-US" dirty="0"/>
              <a:t>Move Your Way Public Message</a:t>
            </a:r>
          </a:p>
        </p:txBody>
      </p:sp>
      <p:sp>
        <p:nvSpPr>
          <p:cNvPr id="2" name="Rectangle: Rounded Corners 1">
            <a:extLst>
              <a:ext uri="{FF2B5EF4-FFF2-40B4-BE49-F238E27FC236}">
                <a16:creationId xmlns:a16="http://schemas.microsoft.com/office/drawing/2014/main" id="{C6D26C6C-2E4F-42DE-A0DC-D703AEF13E89}"/>
              </a:ext>
            </a:extLst>
          </p:cNvPr>
          <p:cNvSpPr/>
          <p:nvPr/>
        </p:nvSpPr>
        <p:spPr>
          <a:xfrm>
            <a:off x="495300" y="1600201"/>
            <a:ext cx="3370937" cy="40767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600"/>
              </a:spcBef>
            </a:pPr>
            <a:r>
              <a:rPr lang="en-US" sz="2400" b="1" dirty="0">
                <a:latin typeface="Calibri" panose="020F0502020204030204" pitchFamily="34" charset="0"/>
                <a:cs typeface="Calibri" panose="020F0502020204030204" pitchFamily="34" charset="0"/>
              </a:rPr>
              <a:t>Practical Tips</a:t>
            </a:r>
          </a:p>
          <a:p>
            <a:pPr marL="342900" indent="-342900">
              <a:lnSpc>
                <a:spcPct val="90000"/>
              </a:lnSpc>
              <a:spcBef>
                <a:spcPts val="600"/>
              </a:spcBef>
              <a:buFont typeface="Wingdings" panose="05000000000000000000" pitchFamily="2" charset="2"/>
              <a:buChar char="§"/>
            </a:pPr>
            <a:r>
              <a:rPr lang="en-US" sz="2200" dirty="0">
                <a:latin typeface="Calibri" panose="020F0502020204030204" pitchFamily="34" charset="0"/>
                <a:cs typeface="Calibri" panose="020F0502020204030204" pitchFamily="34" charset="0"/>
              </a:rPr>
              <a:t>Start low and go slow… BUT GO</a:t>
            </a:r>
          </a:p>
          <a:p>
            <a:pPr marL="342900" indent="-342900">
              <a:lnSpc>
                <a:spcPct val="90000"/>
              </a:lnSpc>
              <a:spcBef>
                <a:spcPts val="600"/>
              </a:spcBef>
              <a:buFont typeface="Wingdings" panose="05000000000000000000" pitchFamily="2" charset="2"/>
              <a:buChar char="§"/>
            </a:pPr>
            <a:r>
              <a:rPr lang="en-US" sz="2200" dirty="0">
                <a:latin typeface="Calibri" panose="020F0502020204030204" pitchFamily="34" charset="0"/>
                <a:cs typeface="Calibri" panose="020F0502020204030204" pitchFamily="34" charset="0"/>
              </a:rPr>
              <a:t>Schedule in activity— make it a priority</a:t>
            </a:r>
          </a:p>
          <a:p>
            <a:pPr marL="342900" indent="-342900">
              <a:lnSpc>
                <a:spcPct val="90000"/>
              </a:lnSpc>
              <a:spcBef>
                <a:spcPts val="600"/>
              </a:spcBef>
              <a:buFont typeface="Wingdings" panose="05000000000000000000" pitchFamily="2" charset="2"/>
              <a:buChar char="§"/>
            </a:pPr>
            <a:r>
              <a:rPr lang="en-US" sz="2200" dirty="0">
                <a:latin typeface="Calibri" panose="020F0502020204030204" pitchFamily="34" charset="0"/>
                <a:cs typeface="Calibri" panose="020F0502020204030204" pitchFamily="34" charset="0"/>
              </a:rPr>
              <a:t>Increase daily activity</a:t>
            </a:r>
          </a:p>
          <a:p>
            <a:pPr marL="342900" indent="-342900">
              <a:lnSpc>
                <a:spcPct val="90000"/>
              </a:lnSpc>
              <a:spcBef>
                <a:spcPts val="600"/>
              </a:spcBef>
              <a:buFont typeface="Wingdings" panose="05000000000000000000" pitchFamily="2" charset="2"/>
              <a:buChar char="§"/>
            </a:pPr>
            <a:r>
              <a:rPr lang="en-US" sz="2200" dirty="0">
                <a:latin typeface="Calibri" panose="020F0502020204030204" pitchFamily="34" charset="0"/>
                <a:cs typeface="Calibri" panose="020F0502020204030204" pitchFamily="34" charset="0"/>
              </a:rPr>
              <a:t>Make it fun</a:t>
            </a:r>
          </a:p>
          <a:p>
            <a:pPr marL="342900" indent="-342900">
              <a:lnSpc>
                <a:spcPct val="90000"/>
              </a:lnSpc>
              <a:spcBef>
                <a:spcPts val="600"/>
              </a:spcBef>
              <a:buFont typeface="Wingdings" panose="05000000000000000000" pitchFamily="2" charset="2"/>
              <a:buChar char="§"/>
            </a:pPr>
            <a:r>
              <a:rPr lang="en-US" sz="2200" dirty="0">
                <a:latin typeface="Calibri" panose="020F0502020204030204" pitchFamily="34" charset="0"/>
                <a:cs typeface="Calibri" panose="020F0502020204030204" pitchFamily="34" charset="0"/>
              </a:rPr>
              <a:t>Vary the exercise routine</a:t>
            </a:r>
          </a:p>
          <a:p>
            <a:pPr marL="342900" indent="-342900">
              <a:lnSpc>
                <a:spcPct val="90000"/>
              </a:lnSpc>
              <a:spcBef>
                <a:spcPts val="600"/>
              </a:spcBef>
              <a:buFont typeface="Wingdings" panose="05000000000000000000" pitchFamily="2" charset="2"/>
              <a:buChar char="§"/>
            </a:pPr>
            <a:r>
              <a:rPr lang="en-US" sz="2200" dirty="0">
                <a:latin typeface="Calibri" panose="020F0502020204030204" pitchFamily="34" charset="0"/>
                <a:cs typeface="Calibri" panose="020F0502020204030204" pitchFamily="34" charset="0"/>
              </a:rPr>
              <a:t>Exercise in a group</a:t>
            </a:r>
          </a:p>
        </p:txBody>
      </p:sp>
      <p:pic>
        <p:nvPicPr>
          <p:cNvPr id="9" name="Picture 8">
            <a:extLst>
              <a:ext uri="{FF2B5EF4-FFF2-40B4-BE49-F238E27FC236}">
                <a16:creationId xmlns:a16="http://schemas.microsoft.com/office/drawing/2014/main" id="{D67E9F93-A643-46D9-B920-3B5E4A48CC89}"/>
              </a:ext>
            </a:extLst>
          </p:cNvPr>
          <p:cNvPicPr>
            <a:picLocks noChangeAspect="1"/>
          </p:cNvPicPr>
          <p:nvPr/>
        </p:nvPicPr>
        <p:blipFill>
          <a:blip r:embed="rId3"/>
          <a:stretch>
            <a:fillRect/>
          </a:stretch>
        </p:blipFill>
        <p:spPr>
          <a:xfrm>
            <a:off x="3997108" y="1524000"/>
            <a:ext cx="7928192" cy="4343400"/>
          </a:xfrm>
          <a:prstGeom prst="rect">
            <a:avLst/>
          </a:prstGeom>
        </p:spPr>
      </p:pic>
      <p:sp>
        <p:nvSpPr>
          <p:cNvPr id="10" name="Rectangle 9">
            <a:extLst>
              <a:ext uri="{FF2B5EF4-FFF2-40B4-BE49-F238E27FC236}">
                <a16:creationId xmlns:a16="http://schemas.microsoft.com/office/drawing/2014/main" id="{2463823D-4B07-4CD4-87DC-99FA14EE8800}"/>
              </a:ext>
            </a:extLst>
          </p:cNvPr>
          <p:cNvSpPr/>
          <p:nvPr/>
        </p:nvSpPr>
        <p:spPr>
          <a:xfrm>
            <a:off x="419100" y="6362700"/>
            <a:ext cx="7239000" cy="276999"/>
          </a:xfrm>
          <a:prstGeom prst="rect">
            <a:avLst/>
          </a:prstGeom>
        </p:spPr>
        <p:txBody>
          <a:bodyPr wrap="square">
            <a:spAutoFit/>
          </a:bodyPr>
          <a:lstStyle/>
          <a:p>
            <a:r>
              <a:rPr lang="en-US" sz="1200" dirty="0">
                <a:solidFill>
                  <a:schemeClr val="bg2"/>
                </a:solidFill>
                <a:latin typeface="Calibri" panose="020F0502020204030204" pitchFamily="34" charset="0"/>
                <a:cs typeface="Calibri" panose="020F0502020204030204" pitchFamily="34" charset="0"/>
              </a:rPr>
              <a:t>health.gov/moveyourway</a:t>
            </a:r>
          </a:p>
        </p:txBody>
      </p:sp>
    </p:spTree>
    <p:extLst>
      <p:ext uri="{BB962C8B-B14F-4D97-AF65-F5344CB8AC3E}">
        <p14:creationId xmlns:p14="http://schemas.microsoft.com/office/powerpoint/2010/main" val="38857156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8BC08-B535-4C50-BF1A-5224A88369B2}"/>
              </a:ext>
            </a:extLst>
          </p:cNvPr>
          <p:cNvSpPr>
            <a:spLocks noGrp="1"/>
          </p:cNvSpPr>
          <p:nvPr>
            <p:ph type="title"/>
          </p:nvPr>
        </p:nvSpPr>
        <p:spPr/>
        <p:txBody>
          <a:bodyPr/>
          <a:lstStyle/>
          <a:p>
            <a:r>
              <a:rPr lang="en-US" dirty="0"/>
              <a:t>Behavioral Therapy</a:t>
            </a:r>
          </a:p>
        </p:txBody>
      </p:sp>
      <p:sp>
        <p:nvSpPr>
          <p:cNvPr id="3" name="Content Placeholder 2">
            <a:extLst>
              <a:ext uri="{FF2B5EF4-FFF2-40B4-BE49-F238E27FC236}">
                <a16:creationId xmlns:a16="http://schemas.microsoft.com/office/drawing/2014/main" id="{5B42CA9A-864C-4D7E-96F4-63180CC8C63E}"/>
              </a:ext>
            </a:extLst>
          </p:cNvPr>
          <p:cNvSpPr>
            <a:spLocks noGrp="1"/>
          </p:cNvSpPr>
          <p:nvPr>
            <p:ph sz="half" idx="1"/>
          </p:nvPr>
        </p:nvSpPr>
        <p:spPr/>
        <p:txBody>
          <a:bodyPr/>
          <a:lstStyle/>
          <a:p>
            <a:r>
              <a:rPr lang="en-US" altLang="en-US" dirty="0"/>
              <a:t>High-intensity (≥14 sessions over 6 mo) comprehensive weight loss programs provided individually or in a group session</a:t>
            </a:r>
          </a:p>
          <a:p>
            <a:r>
              <a:rPr lang="en-US" altLang="en-US" dirty="0"/>
              <a:t>CMS provides reimbursement for up to 20 sessions/yr</a:t>
            </a:r>
          </a:p>
          <a:p>
            <a:r>
              <a:rPr lang="en-US" altLang="en-US" dirty="0"/>
              <a:t>Do a food log… there is an app that!</a:t>
            </a:r>
          </a:p>
          <a:p>
            <a:r>
              <a:rPr lang="en-US" altLang="en-US" dirty="0"/>
              <a:t>Weigh in regularly (weekly)</a:t>
            </a:r>
          </a:p>
          <a:p>
            <a:pPr lvl="1"/>
            <a:endParaRPr lang="en-US" dirty="0"/>
          </a:p>
        </p:txBody>
      </p:sp>
      <p:sp>
        <p:nvSpPr>
          <p:cNvPr id="4" name="Slide Number Placeholder 3">
            <a:extLst>
              <a:ext uri="{FF2B5EF4-FFF2-40B4-BE49-F238E27FC236}">
                <a16:creationId xmlns:a16="http://schemas.microsoft.com/office/drawing/2014/main" id="{CC64C34A-F3A3-4C0A-82A1-7A732F590DFA}"/>
              </a:ext>
            </a:extLst>
          </p:cNvPr>
          <p:cNvSpPr>
            <a:spLocks noGrp="1"/>
          </p:cNvSpPr>
          <p:nvPr>
            <p:ph type="sldNum" sz="quarter" idx="4294967295"/>
          </p:nvPr>
        </p:nvSpPr>
        <p:spPr>
          <a:xfrm>
            <a:off x="9448800" y="6356350"/>
            <a:ext cx="2743200" cy="365125"/>
          </a:xfrm>
          <a:prstGeom prst="rect">
            <a:avLst/>
          </a:prstGeom>
        </p:spPr>
        <p:txBody>
          <a:bodyPr/>
          <a:lstStyle/>
          <a:p>
            <a:pPr>
              <a:defRPr/>
            </a:pPr>
            <a:fld id="{84653C3C-BDC3-47F2-8FA6-6E5E386EB3A6}" type="slidenum">
              <a:rPr lang="en-US" altLang="en-US" smtClean="0"/>
              <a:pPr>
                <a:defRPr/>
              </a:pPr>
              <a:t>25</a:t>
            </a:fld>
            <a:endParaRPr lang="en-US" altLang="en-US" dirty="0"/>
          </a:p>
        </p:txBody>
      </p:sp>
      <p:sp>
        <p:nvSpPr>
          <p:cNvPr id="7" name="TextBox 6">
            <a:extLst>
              <a:ext uri="{FF2B5EF4-FFF2-40B4-BE49-F238E27FC236}">
                <a16:creationId xmlns:a16="http://schemas.microsoft.com/office/drawing/2014/main" id="{B5D95FA8-F780-D54A-803F-CAE0E1050522}"/>
              </a:ext>
            </a:extLst>
          </p:cNvPr>
          <p:cNvSpPr txBox="1"/>
          <p:nvPr/>
        </p:nvSpPr>
        <p:spPr>
          <a:xfrm>
            <a:off x="413240" y="6362700"/>
            <a:ext cx="6101860" cy="276999"/>
          </a:xfrm>
          <a:prstGeom prst="rect">
            <a:avLst/>
          </a:prstGeom>
          <a:noFill/>
        </p:spPr>
        <p:txBody>
          <a:bodyPr wrap="square">
            <a:spAutoFit/>
          </a:bodyPr>
          <a:lstStyle/>
          <a:p>
            <a:r>
              <a:rPr lang="en-US" sz="1200" dirty="0">
                <a:solidFill>
                  <a:schemeClr val="bg2"/>
                </a:solidFill>
                <a:latin typeface="Calibri" panose="020F0502020204030204" pitchFamily="34" charset="0"/>
                <a:cs typeface="Calibri" panose="020F0502020204030204" pitchFamily="34" charset="0"/>
              </a:rPr>
              <a:t>https://www.cms.gov/medicare-coverage-database/view/ncd.aspx?NCDId=353</a:t>
            </a:r>
          </a:p>
        </p:txBody>
      </p:sp>
      <p:sp>
        <p:nvSpPr>
          <p:cNvPr id="9" name="Rectangle: Rounded Corners 4">
            <a:extLst>
              <a:ext uri="{FF2B5EF4-FFF2-40B4-BE49-F238E27FC236}">
                <a16:creationId xmlns:a16="http://schemas.microsoft.com/office/drawing/2014/main" id="{27D3DD70-726F-CB4C-B3CC-22E5F2E24231}"/>
              </a:ext>
            </a:extLst>
          </p:cNvPr>
          <p:cNvSpPr/>
          <p:nvPr/>
        </p:nvSpPr>
        <p:spPr>
          <a:xfrm>
            <a:off x="7162800" y="1600200"/>
            <a:ext cx="4305300" cy="3200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600"/>
              </a:spcBef>
            </a:pPr>
            <a:r>
              <a:rPr lang="en-US" sz="2600" b="1" dirty="0">
                <a:latin typeface="Calibri" panose="020F0502020204030204" pitchFamily="34" charset="0"/>
                <a:cs typeface="Calibri" panose="020F0502020204030204" pitchFamily="34" charset="0"/>
              </a:rPr>
              <a:t>Practical Tips</a:t>
            </a:r>
          </a:p>
          <a:p>
            <a:pPr marL="342900" indent="-342900">
              <a:lnSpc>
                <a:spcPct val="90000"/>
              </a:lnSpc>
              <a:spcBef>
                <a:spcPts val="600"/>
              </a:spcBef>
              <a:buFont typeface="Wingdings" panose="05000000000000000000" pitchFamily="2" charset="2"/>
              <a:buChar char="§"/>
            </a:pPr>
            <a:r>
              <a:rPr lang="en-US" sz="2400" dirty="0">
                <a:latin typeface="Calibri" panose="020F0502020204030204" pitchFamily="34" charset="0"/>
                <a:cs typeface="Calibri" panose="020F0502020204030204" pitchFamily="34" charset="0"/>
              </a:rPr>
              <a:t>Close the kitchen</a:t>
            </a:r>
          </a:p>
          <a:p>
            <a:pPr marL="342900" indent="-342900">
              <a:lnSpc>
                <a:spcPct val="90000"/>
              </a:lnSpc>
              <a:spcBef>
                <a:spcPts val="600"/>
              </a:spcBef>
              <a:buFont typeface="Wingdings" panose="05000000000000000000" pitchFamily="2" charset="2"/>
              <a:buChar char="§"/>
            </a:pPr>
            <a:r>
              <a:rPr lang="en-US" sz="2400" dirty="0">
                <a:latin typeface="Calibri" panose="020F0502020204030204" pitchFamily="34" charset="0"/>
                <a:cs typeface="Calibri" panose="020F0502020204030204" pitchFamily="34" charset="0"/>
              </a:rPr>
              <a:t>Keep food out of sight</a:t>
            </a:r>
          </a:p>
          <a:p>
            <a:pPr marL="342900" indent="-342900">
              <a:lnSpc>
                <a:spcPct val="90000"/>
              </a:lnSpc>
              <a:spcBef>
                <a:spcPts val="600"/>
              </a:spcBef>
              <a:buFont typeface="Wingdings" panose="05000000000000000000" pitchFamily="2" charset="2"/>
              <a:buChar char="§"/>
            </a:pPr>
            <a:r>
              <a:rPr lang="en-US" sz="2400" dirty="0">
                <a:latin typeface="Calibri" panose="020F0502020204030204" pitchFamily="34" charset="0"/>
                <a:cs typeface="Calibri" panose="020F0502020204030204" pitchFamily="34" charset="0"/>
              </a:rPr>
              <a:t>Practice mindful eating</a:t>
            </a:r>
          </a:p>
          <a:p>
            <a:pPr marL="342900" indent="-342900">
              <a:lnSpc>
                <a:spcPct val="90000"/>
              </a:lnSpc>
              <a:spcBef>
                <a:spcPts val="600"/>
              </a:spcBef>
              <a:buFont typeface="Wingdings" panose="05000000000000000000" pitchFamily="2" charset="2"/>
              <a:buChar char="§"/>
            </a:pPr>
            <a:r>
              <a:rPr lang="en-US" sz="2400" dirty="0">
                <a:latin typeface="Calibri" panose="020F0502020204030204" pitchFamily="34" charset="0"/>
                <a:cs typeface="Calibri" panose="020F0502020204030204" pitchFamily="34" charset="0"/>
              </a:rPr>
              <a:t>Get adequate sleep and reduce stress</a:t>
            </a:r>
          </a:p>
          <a:p>
            <a:pPr marL="342900" indent="-342900">
              <a:lnSpc>
                <a:spcPct val="90000"/>
              </a:lnSpc>
              <a:spcBef>
                <a:spcPts val="600"/>
              </a:spcBef>
              <a:buFont typeface="Wingdings" panose="05000000000000000000" pitchFamily="2" charset="2"/>
              <a:buChar char="§"/>
            </a:pPr>
            <a:r>
              <a:rPr lang="en-US" sz="2400" dirty="0">
                <a:latin typeface="Calibri" panose="020F0502020204030204" pitchFamily="34" charset="0"/>
                <a:cs typeface="Calibri" panose="020F0502020204030204" pitchFamily="34" charset="0"/>
              </a:rPr>
              <a:t>Identify and avoid triggers</a:t>
            </a:r>
          </a:p>
        </p:txBody>
      </p:sp>
    </p:spTree>
    <p:extLst>
      <p:ext uri="{BB962C8B-B14F-4D97-AF65-F5344CB8AC3E}">
        <p14:creationId xmlns:p14="http://schemas.microsoft.com/office/powerpoint/2010/main" val="39745887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defRPr/>
            </a:pPr>
            <a:r>
              <a:rPr lang="en-US" dirty="0"/>
              <a:t>Reversible Factors: Medications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79709930"/>
              </p:ext>
            </p:extLst>
          </p:nvPr>
        </p:nvGraphicFramePr>
        <p:xfrm>
          <a:off x="723900" y="1600200"/>
          <a:ext cx="10758487" cy="3962484"/>
        </p:xfrm>
        <a:graphic>
          <a:graphicData uri="http://schemas.openxmlformats.org/drawingml/2006/table">
            <a:tbl>
              <a:tblPr firstRow="1" bandRow="1">
                <a:tableStyleId>{5C22544A-7EE6-4342-B048-85BDC9FD1C3A}</a:tableStyleId>
              </a:tblPr>
              <a:tblGrid>
                <a:gridCol w="2642518">
                  <a:extLst>
                    <a:ext uri="{9D8B030D-6E8A-4147-A177-3AD203B41FA5}">
                      <a16:colId xmlns:a16="http://schemas.microsoft.com/office/drawing/2014/main" val="20000"/>
                    </a:ext>
                  </a:extLst>
                </a:gridCol>
                <a:gridCol w="3843663">
                  <a:extLst>
                    <a:ext uri="{9D8B030D-6E8A-4147-A177-3AD203B41FA5}">
                      <a16:colId xmlns:a16="http://schemas.microsoft.com/office/drawing/2014/main" val="20001"/>
                    </a:ext>
                  </a:extLst>
                </a:gridCol>
                <a:gridCol w="4272306">
                  <a:extLst>
                    <a:ext uri="{9D8B030D-6E8A-4147-A177-3AD203B41FA5}">
                      <a16:colId xmlns:a16="http://schemas.microsoft.com/office/drawing/2014/main" val="20002"/>
                    </a:ext>
                  </a:extLst>
                </a:gridCol>
              </a:tblGrid>
              <a:tr h="278676">
                <a:tc>
                  <a:txBody>
                    <a:bodyPr/>
                    <a:lstStyle/>
                    <a:p>
                      <a:pPr algn="ctr"/>
                      <a:r>
                        <a:rPr lang="en-US" sz="2000" b="1" dirty="0">
                          <a:solidFill>
                            <a:schemeClr val="tx1"/>
                          </a:solidFill>
                          <a:latin typeface="Calibri" panose="020F0502020204030204" pitchFamily="34" charset="0"/>
                          <a:cs typeface="Calibri" panose="020F0502020204030204" pitchFamily="34" charset="0"/>
                        </a:rPr>
                        <a:t>Medication Class</a:t>
                      </a:r>
                    </a:p>
                  </a:txBody>
                  <a:tcPr marT="45726" marB="45726" anchor="ctr">
                    <a:lnL w="12700" cmpd="sng">
                      <a:noFill/>
                    </a:lnL>
                    <a:lnR w="12700" cmpd="sng">
                      <a:noFill/>
                    </a:lnR>
                    <a:lnT w="381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2000" b="1" dirty="0">
                          <a:solidFill>
                            <a:schemeClr val="tx1"/>
                          </a:solidFill>
                          <a:latin typeface="Calibri" panose="020F0502020204030204" pitchFamily="34" charset="0"/>
                          <a:cs typeface="Calibri" panose="020F0502020204030204" pitchFamily="34" charset="0"/>
                        </a:rPr>
                        <a:t>Associate</a:t>
                      </a:r>
                      <a:r>
                        <a:rPr lang="en-US" sz="2000" b="1" baseline="0" dirty="0">
                          <a:solidFill>
                            <a:schemeClr val="tx1"/>
                          </a:solidFill>
                          <a:latin typeface="Calibri" panose="020F0502020204030204" pitchFamily="34" charset="0"/>
                          <a:cs typeface="Calibri" panose="020F0502020204030204" pitchFamily="34" charset="0"/>
                        </a:rPr>
                        <a:t>d With Weight Gain</a:t>
                      </a:r>
                      <a:endParaRPr lang="en-US" sz="2000" b="1" dirty="0">
                        <a:solidFill>
                          <a:schemeClr val="tx1"/>
                        </a:solidFill>
                        <a:latin typeface="Calibri" panose="020F0502020204030204" pitchFamily="34" charset="0"/>
                        <a:cs typeface="Calibri" panose="020F0502020204030204" pitchFamily="34" charset="0"/>
                      </a:endParaRPr>
                    </a:p>
                  </a:txBody>
                  <a:tcPr marT="45726" marB="45726" anchor="ctr">
                    <a:lnL w="12700" cmpd="sng">
                      <a:noFill/>
                    </a:lnL>
                    <a:lnR w="12700" cmpd="sng">
                      <a:noFill/>
                    </a:lnR>
                    <a:lnT w="381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solidFill>
                  </a:tcPr>
                </a:tc>
                <a:tc>
                  <a:txBody>
                    <a:bodyPr/>
                    <a:lstStyle/>
                    <a:p>
                      <a:pPr marL="0" indent="0" algn="ctr">
                        <a:buFontTx/>
                        <a:buNone/>
                      </a:pPr>
                      <a:r>
                        <a:rPr lang="en-US" sz="2000" b="1" dirty="0">
                          <a:solidFill>
                            <a:schemeClr val="tx1"/>
                          </a:solidFill>
                          <a:latin typeface="Calibri" panose="020F0502020204030204" pitchFamily="34" charset="0"/>
                          <a:cs typeface="Calibri" panose="020F0502020204030204" pitchFamily="34" charset="0"/>
                        </a:rPr>
                        <a:t>Weight Neutral/Promote Weight Loss</a:t>
                      </a:r>
                    </a:p>
                  </a:txBody>
                  <a:tcPr marT="45726" marB="45726" anchor="ctr">
                    <a:lnL w="12700" cmpd="sng">
                      <a:noFill/>
                    </a:lnL>
                    <a:lnR w="12700" cmpd="sng">
                      <a:noFill/>
                    </a:lnR>
                    <a:lnT w="381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0"/>
                  </a:ext>
                </a:extLst>
              </a:tr>
              <a:tr h="195074">
                <a:tc>
                  <a:txBody>
                    <a:bodyPr/>
                    <a:lstStyle/>
                    <a:p>
                      <a:pPr algn="ctr"/>
                      <a:r>
                        <a:rPr lang="en-US" sz="1800" dirty="0">
                          <a:solidFill>
                            <a:schemeClr val="bg1"/>
                          </a:solidFill>
                          <a:latin typeface="Calibri" panose="020F0502020204030204" pitchFamily="34" charset="0"/>
                          <a:cs typeface="Calibri" panose="020F0502020204030204" pitchFamily="34" charset="0"/>
                        </a:rPr>
                        <a:t>Antidepressants</a:t>
                      </a:r>
                    </a:p>
                  </a:txBody>
                  <a:tcPr marT="45726" marB="45726"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Selective serotonin reuptake inhibitors, mirtazapine, tricyclic antidepressants</a:t>
                      </a:r>
                    </a:p>
                  </a:txBody>
                  <a:tcPr marT="45726" marB="45726"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Bupropion</a:t>
                      </a:r>
                    </a:p>
                  </a:txBody>
                  <a:tcPr marT="45726" marB="45726"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195074">
                <a:tc>
                  <a:txBody>
                    <a:bodyPr/>
                    <a:lstStyle/>
                    <a:p>
                      <a:pPr algn="ctr"/>
                      <a:r>
                        <a:rPr lang="en-US" sz="1800" dirty="0">
                          <a:solidFill>
                            <a:schemeClr val="bg1"/>
                          </a:solidFill>
                          <a:latin typeface="Calibri" panose="020F0502020204030204" pitchFamily="34" charset="0"/>
                          <a:cs typeface="Calibri" panose="020F0502020204030204" pitchFamily="34" charset="0"/>
                        </a:rPr>
                        <a:t>Antipsychotics</a:t>
                      </a:r>
                    </a:p>
                  </a:txBody>
                  <a:tcPr marT="45726" marB="45726"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Clozapine, olanzapine, risperidone, quetiapine, paliperidone</a:t>
                      </a:r>
                    </a:p>
                  </a:txBody>
                  <a:tcPr marT="45726" marB="45726"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Zonisamide, ethosuximide</a:t>
                      </a:r>
                    </a:p>
                  </a:txBody>
                  <a:tcPr marT="45726" marB="45726"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195052">
                <a:tc>
                  <a:txBody>
                    <a:bodyPr/>
                    <a:lstStyle/>
                    <a:p>
                      <a:pPr algn="ctr"/>
                      <a:r>
                        <a:rPr lang="en-US" sz="1800" dirty="0">
                          <a:solidFill>
                            <a:schemeClr val="bg1"/>
                          </a:solidFill>
                          <a:latin typeface="Calibri" panose="020F0502020204030204" pitchFamily="34" charset="0"/>
                          <a:cs typeface="Calibri" panose="020F0502020204030204" pitchFamily="34" charset="0"/>
                        </a:rPr>
                        <a:t>Mood stabilizers/ anticonvulsants</a:t>
                      </a:r>
                    </a:p>
                  </a:txBody>
                  <a:tcPr marT="45726" marB="45726"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Calibri" panose="020F0502020204030204" pitchFamily="34" charset="0"/>
                          <a:cs typeface="Calibri" panose="020F0502020204030204" pitchFamily="34" charset="0"/>
                        </a:rPr>
                        <a:t>Divalproex, valproic acid, pregabalin, gabapentin, lithium? </a:t>
                      </a:r>
                    </a:p>
                  </a:txBody>
                  <a:tcPr marT="45726" marB="45726"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Calibri" panose="020F0502020204030204" pitchFamily="34" charset="0"/>
                          <a:cs typeface="Calibri" panose="020F0502020204030204" pitchFamily="34" charset="0"/>
                        </a:rPr>
                        <a:t>Lamotrigine, lithium?, topiramate,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solidFill>
                          <a:effectLst/>
                          <a:latin typeface="Calibri" panose="020F0502020204030204" pitchFamily="34" charset="0"/>
                          <a:ea typeface="+mn-ea"/>
                          <a:cs typeface="Calibri" panose="020F0502020204030204" pitchFamily="34" charset="0"/>
                        </a:rPr>
                        <a:t>felbamate, ziprasidone, </a:t>
                      </a:r>
                      <a:r>
                        <a:rPr lang="en-US" sz="1800" kern="1200" dirty="0" err="1">
                          <a:solidFill>
                            <a:schemeClr val="bg1"/>
                          </a:solidFill>
                          <a:effectLst/>
                          <a:latin typeface="Calibri" panose="020F0502020204030204" pitchFamily="34" charset="0"/>
                          <a:ea typeface="+mn-ea"/>
                          <a:cs typeface="Calibri" panose="020F0502020204030204" pitchFamily="34" charset="0"/>
                        </a:rPr>
                        <a:t>zonisamide</a:t>
                      </a:r>
                      <a:endParaRPr lang="en-US" dirty="0">
                        <a:solidFill>
                          <a:schemeClr val="bg1"/>
                        </a:solidFill>
                        <a:latin typeface="Calibri" panose="020F0502020204030204" pitchFamily="34" charset="0"/>
                        <a:cs typeface="Calibri" panose="020F0502020204030204" pitchFamily="34" charset="0"/>
                      </a:endParaRPr>
                    </a:p>
                  </a:txBody>
                  <a:tcPr marT="45726" marB="45726"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3"/>
                  </a:ext>
                </a:extLst>
              </a:tr>
              <a:tr h="286966">
                <a:tc>
                  <a:txBody>
                    <a:bodyPr/>
                    <a:lstStyle/>
                    <a:p>
                      <a:pPr algn="ctr"/>
                      <a:r>
                        <a:rPr lang="en-US" sz="1800" dirty="0">
                          <a:solidFill>
                            <a:schemeClr val="bg1"/>
                          </a:solidFill>
                          <a:latin typeface="Calibri" panose="020F0502020204030204" pitchFamily="34" charset="0"/>
                          <a:cs typeface="Calibri" panose="020F0502020204030204" pitchFamily="34" charset="0"/>
                        </a:rPr>
                        <a:t>Antidiabetic agents</a:t>
                      </a:r>
                    </a:p>
                  </a:txBody>
                  <a:tcPr marT="45726" marB="45726"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Calibri" panose="020F0502020204030204" pitchFamily="34" charset="0"/>
                          <a:cs typeface="Calibri" panose="020F0502020204030204" pitchFamily="34" charset="0"/>
                        </a:rPr>
                        <a:t>Insulin, sulfonylureas,</a:t>
                      </a:r>
                      <a:r>
                        <a:rPr lang="en-US" sz="1800" baseline="0" dirty="0">
                          <a:solidFill>
                            <a:schemeClr val="bg1"/>
                          </a:solidFill>
                          <a:latin typeface="Calibri" panose="020F0502020204030204" pitchFamily="34" charset="0"/>
                          <a:cs typeface="Calibri" panose="020F0502020204030204" pitchFamily="34" charset="0"/>
                        </a:rPr>
                        <a:t> </a:t>
                      </a:r>
                      <a:r>
                        <a:rPr lang="en-US" sz="1800" dirty="0">
                          <a:solidFill>
                            <a:schemeClr val="bg1"/>
                          </a:solidFill>
                          <a:latin typeface="Calibri" panose="020F0502020204030204" pitchFamily="34" charset="0"/>
                          <a:cs typeface="Calibri" panose="020F0502020204030204" pitchFamily="34" charset="0"/>
                        </a:rPr>
                        <a:t>sulfonylureas</a:t>
                      </a:r>
                      <a:r>
                        <a:rPr lang="en-US" sz="1800" baseline="0" dirty="0">
                          <a:solidFill>
                            <a:schemeClr val="bg1"/>
                          </a:solidFill>
                          <a:latin typeface="Calibri" panose="020F0502020204030204" pitchFamily="34" charset="0"/>
                          <a:cs typeface="Calibri" panose="020F0502020204030204" pitchFamily="34" charset="0"/>
                        </a:rPr>
                        <a:t>/rosiglitazone</a:t>
                      </a:r>
                      <a:endParaRPr lang="en-US" sz="1800" dirty="0">
                        <a:solidFill>
                          <a:schemeClr val="bg1"/>
                        </a:solidFill>
                        <a:latin typeface="Calibri" panose="020F0502020204030204" pitchFamily="34" charset="0"/>
                        <a:cs typeface="Calibri" panose="020F0502020204030204" pitchFamily="34" charset="0"/>
                      </a:endParaRPr>
                    </a:p>
                  </a:txBody>
                  <a:tcPr marT="45726" marB="45726"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latin typeface="Calibri" panose="020F0502020204030204" pitchFamily="34" charset="0"/>
                          <a:cs typeface="Calibri" panose="020F0502020204030204" pitchFamily="34" charset="0"/>
                        </a:rPr>
                        <a:t>Glucagon-like polypeptide-1 agonist</a:t>
                      </a:r>
                      <a:r>
                        <a:rPr lang="en-US" sz="1800" baseline="0" dirty="0">
                          <a:solidFill>
                            <a:schemeClr val="bg1"/>
                          </a:solidFill>
                          <a:latin typeface="Calibri" panose="020F0502020204030204" pitchFamily="34" charset="0"/>
                          <a:cs typeface="Calibri" panose="020F0502020204030204" pitchFamily="34" charset="0"/>
                        </a:rPr>
                        <a:t>, </a:t>
                      </a:r>
                      <a:r>
                        <a:rPr lang="en-US" sz="1800" dirty="0">
                          <a:solidFill>
                            <a:schemeClr val="bg1"/>
                          </a:solidFill>
                          <a:latin typeface="Calibri" panose="020F0502020204030204" pitchFamily="34" charset="0"/>
                          <a:cs typeface="Calibri" panose="020F0502020204030204" pitchFamily="34" charset="0"/>
                        </a:rPr>
                        <a:t>metformin, sodium–</a:t>
                      </a:r>
                      <a:r>
                        <a:rPr lang="en-US" sz="1800">
                          <a:solidFill>
                            <a:schemeClr val="bg1"/>
                          </a:solidFill>
                          <a:latin typeface="Calibri" panose="020F0502020204030204" pitchFamily="34" charset="0"/>
                          <a:cs typeface="Calibri" panose="020F0502020204030204" pitchFamily="34" charset="0"/>
                        </a:rPr>
                        <a:t>glucose cotransporter-2 </a:t>
                      </a:r>
                      <a:r>
                        <a:rPr lang="en-US" sz="1800" dirty="0">
                          <a:solidFill>
                            <a:schemeClr val="bg1"/>
                          </a:solidFill>
                          <a:latin typeface="Calibri" panose="020F0502020204030204" pitchFamily="34" charset="0"/>
                          <a:cs typeface="Calibri" panose="020F0502020204030204" pitchFamily="34" charset="0"/>
                        </a:rPr>
                        <a:t>inhibitors</a:t>
                      </a:r>
                    </a:p>
                  </a:txBody>
                  <a:tcPr marT="45726" marB="45726"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4"/>
                  </a:ext>
                </a:extLst>
              </a:tr>
              <a:tr h="195052">
                <a:tc>
                  <a:txBody>
                    <a:bodyPr/>
                    <a:lstStyle/>
                    <a:p>
                      <a:pPr algn="ctr"/>
                      <a:r>
                        <a:rPr lang="en-US" sz="1800" dirty="0">
                          <a:solidFill>
                            <a:schemeClr val="bg1"/>
                          </a:solidFill>
                          <a:latin typeface="Calibri" panose="020F0502020204030204" pitchFamily="34" charset="0"/>
                          <a:cs typeface="Calibri" panose="020F0502020204030204" pitchFamily="34" charset="0"/>
                        </a:rPr>
                        <a:t>Hormonal</a:t>
                      </a:r>
                      <a:r>
                        <a:rPr lang="en-US" sz="1800" baseline="0" dirty="0">
                          <a:solidFill>
                            <a:schemeClr val="bg1"/>
                          </a:solidFill>
                          <a:latin typeface="Calibri" panose="020F0502020204030204" pitchFamily="34" charset="0"/>
                          <a:cs typeface="Calibri" panose="020F0502020204030204" pitchFamily="34" charset="0"/>
                        </a:rPr>
                        <a:t> contraception</a:t>
                      </a:r>
                      <a:endParaRPr lang="en-US" sz="1800" dirty="0">
                        <a:solidFill>
                          <a:schemeClr val="bg1"/>
                        </a:solidFill>
                        <a:latin typeface="Calibri" panose="020F0502020204030204" pitchFamily="34" charset="0"/>
                        <a:cs typeface="Calibri" panose="020F0502020204030204" pitchFamily="34" charset="0"/>
                      </a:endParaRPr>
                    </a:p>
                  </a:txBody>
                  <a:tcPr marT="45726" marB="45726"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Injectable contraceptives</a:t>
                      </a:r>
                    </a:p>
                  </a:txBody>
                  <a:tcPr marT="45726" marB="45726"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Calibri" panose="020F0502020204030204" pitchFamily="34" charset="0"/>
                          <a:cs typeface="Calibri" panose="020F0502020204030204" pitchFamily="34" charset="0"/>
                        </a:rPr>
                        <a:t>Barrier methods, oral contraceptives</a:t>
                      </a:r>
                    </a:p>
                  </a:txBody>
                  <a:tcPr marT="45726" marB="45726"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5"/>
                  </a:ext>
                </a:extLst>
              </a:tr>
              <a:tr h="0">
                <a:tc>
                  <a:txBody>
                    <a:bodyPr/>
                    <a:lstStyle/>
                    <a:p>
                      <a:pPr algn="ctr"/>
                      <a:r>
                        <a:rPr lang="en-US" sz="1800" dirty="0">
                          <a:solidFill>
                            <a:schemeClr val="bg1"/>
                          </a:solidFill>
                          <a:latin typeface="Calibri" panose="020F0502020204030204" pitchFamily="34" charset="0"/>
                          <a:cs typeface="Calibri" panose="020F0502020204030204" pitchFamily="34" charset="0"/>
                        </a:rPr>
                        <a:t>Corticosteroids</a:t>
                      </a:r>
                    </a:p>
                  </a:txBody>
                  <a:tcPr marT="45726" marB="45726"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Prednisone, methylprednisolone</a:t>
                      </a:r>
                    </a:p>
                  </a:txBody>
                  <a:tcPr marT="45726" marB="45726"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Nonsteroidal anti-inflammatories</a:t>
                      </a:r>
                    </a:p>
                  </a:txBody>
                  <a:tcPr marT="45726" marB="45726"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6"/>
                  </a:ext>
                </a:extLst>
              </a:tr>
            </a:tbl>
          </a:graphicData>
        </a:graphic>
      </p:graphicFrame>
      <p:sp>
        <p:nvSpPr>
          <p:cNvPr id="5" name="TextBox 3">
            <a:extLst>
              <a:ext uri="{FF2B5EF4-FFF2-40B4-BE49-F238E27FC236}">
                <a16:creationId xmlns:a16="http://schemas.microsoft.com/office/drawing/2014/main" id="{E40D9C99-B2D6-CF4E-B9C7-A3215E34B3EB}"/>
              </a:ext>
            </a:extLst>
          </p:cNvPr>
          <p:cNvSpPr txBox="1">
            <a:spLocks noChangeArrowheads="1"/>
          </p:cNvSpPr>
          <p:nvPr/>
        </p:nvSpPr>
        <p:spPr bwMode="auto">
          <a:xfrm>
            <a:off x="419100" y="6205835"/>
            <a:ext cx="6705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eaLnBrk="1" hangingPunct="1">
              <a:spcBef>
                <a:spcPct val="0"/>
              </a:spcBef>
              <a:buClrTx/>
              <a:buSzTx/>
              <a:buFontTx/>
              <a:buNone/>
            </a:pPr>
            <a:r>
              <a:rPr lang="en-US" altLang="en-US" sz="1200" dirty="0">
                <a:solidFill>
                  <a:schemeClr val="bg2"/>
                </a:solidFill>
                <a:latin typeface="Calibri" panose="020F0502020204030204" pitchFamily="34" charset="0"/>
                <a:cs typeface="Calibri" panose="020F0502020204030204" pitchFamily="34" charset="0"/>
              </a:rPr>
              <a:t>Apovian. J Clin Endocrinol Metab. 2015; 100:342. Ethosuximide PI. Topiramate PI. Felbamate PI. Chaudhury. Front Endocrinol. 2017;8:6. Verhaegen. Current Obesity Reports. 2021;10:1.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C4FB1-3792-4568-9AD2-B32F5E08CEC4}"/>
              </a:ext>
            </a:extLst>
          </p:cNvPr>
          <p:cNvSpPr>
            <a:spLocks noGrp="1"/>
          </p:cNvSpPr>
          <p:nvPr>
            <p:ph type="title"/>
          </p:nvPr>
        </p:nvSpPr>
        <p:spPr/>
        <p:txBody>
          <a:bodyPr/>
          <a:lstStyle/>
          <a:p>
            <a:r>
              <a:rPr lang="en-US" dirty="0"/>
              <a:t>Pharmacologic Treatment of Obesity</a:t>
            </a:r>
          </a:p>
        </p:txBody>
      </p:sp>
      <p:sp>
        <p:nvSpPr>
          <p:cNvPr id="75779" name="Content Placeholder 2"/>
          <p:cNvSpPr>
            <a:spLocks noGrp="1"/>
          </p:cNvSpPr>
          <p:nvPr>
            <p:ph idx="1"/>
          </p:nvPr>
        </p:nvSpPr>
        <p:spPr/>
        <p:txBody>
          <a:bodyPr/>
          <a:lstStyle/>
          <a:p>
            <a:r>
              <a:rPr lang="en-US" altLang="en-US" dirty="0"/>
              <a:t>Used adjunctively for patients with BMI ≥30 kg/m</a:t>
            </a:r>
            <a:r>
              <a:rPr lang="en-US" altLang="en-US" baseline="30000" dirty="0"/>
              <a:t>2</a:t>
            </a:r>
            <a:r>
              <a:rPr lang="en-US" altLang="en-US" dirty="0"/>
              <a:t> or BMI ≥27 kg/m</a:t>
            </a:r>
            <a:r>
              <a:rPr lang="en-US" altLang="en-US" baseline="30000" dirty="0"/>
              <a:t>2</a:t>
            </a:r>
            <a:r>
              <a:rPr lang="en-US" altLang="en-US" dirty="0"/>
              <a:t> with concomitant obesity-related disease or risk factors</a:t>
            </a:r>
          </a:p>
          <a:p>
            <a:r>
              <a:rPr lang="en-US" altLang="en-US" dirty="0"/>
              <a:t>Always implement with dietary therapy and physical activity</a:t>
            </a:r>
          </a:p>
          <a:p>
            <a:r>
              <a:rPr lang="en-US" altLang="en-US" dirty="0"/>
              <a:t>Assess efficacy monthly for the first 3 mo, then every 3-6 mo</a:t>
            </a:r>
          </a:p>
          <a:p>
            <a:r>
              <a:rPr lang="en-US" altLang="en-US" dirty="0"/>
              <a:t>Effective response after 3 mo (≥5% of body weight), can continue therapy; otherwise discontinue </a:t>
            </a:r>
          </a:p>
        </p:txBody>
      </p:sp>
      <p:sp>
        <p:nvSpPr>
          <p:cNvPr id="75781" name="Slide Number Placeholder 4"/>
          <p:cNvSpPr>
            <a:spLocks noGrp="1"/>
          </p:cNvSpPr>
          <p:nvPr>
            <p:ph type="sldNum" sz="quarter" idx="4294967295"/>
          </p:nvPr>
        </p:nvSpPr>
        <p:spPr bwMode="auto">
          <a:xfrm>
            <a:off x="9448800" y="6356350"/>
            <a:ext cx="27432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a:spcBef>
                <a:spcPct val="0"/>
              </a:spcBef>
              <a:buClrTx/>
              <a:buSzTx/>
              <a:buFontTx/>
              <a:buNone/>
            </a:pPr>
            <a:fld id="{146160F5-44A9-4309-9949-1E842F18C941}" type="slidenum">
              <a:rPr lang="en-US" altLang="en-US" sz="1000">
                <a:latin typeface="Times New Roman" panose="02020603050405020304" pitchFamily="18" charset="0"/>
              </a:rPr>
              <a:pPr>
                <a:spcBef>
                  <a:spcPct val="0"/>
                </a:spcBef>
                <a:buClrTx/>
                <a:buSzTx/>
                <a:buFontTx/>
                <a:buNone/>
              </a:pPr>
              <a:t>27</a:t>
            </a:fld>
            <a:endParaRPr lang="en-US" altLang="en-US" sz="1000" dirty="0">
              <a:latin typeface="Times New Roman" panose="02020603050405020304" pitchFamily="18" charset="0"/>
            </a:endParaRPr>
          </a:p>
        </p:txBody>
      </p:sp>
      <p:sp>
        <p:nvSpPr>
          <p:cNvPr id="12" name="TextBox 11">
            <a:extLst>
              <a:ext uri="{FF2B5EF4-FFF2-40B4-BE49-F238E27FC236}">
                <a16:creationId xmlns:a16="http://schemas.microsoft.com/office/drawing/2014/main" id="{56AB04C7-74FC-4E28-8D87-F068FC6B3684}"/>
              </a:ext>
            </a:extLst>
          </p:cNvPr>
          <p:cNvSpPr txBox="1"/>
          <p:nvPr/>
        </p:nvSpPr>
        <p:spPr>
          <a:xfrm>
            <a:off x="419100" y="6362700"/>
            <a:ext cx="8191500" cy="276999"/>
          </a:xfrm>
          <a:prstGeom prst="rect">
            <a:avLst/>
          </a:prstGeom>
          <a:noFill/>
        </p:spPr>
        <p:txBody>
          <a:bodyPr wrap="square">
            <a:spAutoFit/>
          </a:bodyPr>
          <a:lstStyle/>
          <a:p>
            <a:r>
              <a:rPr lang="en-US" sz="1200" b="0" i="0" dirty="0">
                <a:solidFill>
                  <a:schemeClr val="bg2"/>
                </a:solidFill>
                <a:effectLst/>
                <a:latin typeface="Calibri" panose="020F0502020204030204" pitchFamily="34" charset="0"/>
                <a:cs typeface="Calibri" panose="020F0502020204030204" pitchFamily="34" charset="0"/>
              </a:rPr>
              <a:t>Jensen. </a:t>
            </a:r>
            <a:r>
              <a:rPr lang="en-US" sz="1200" b="0" dirty="0">
                <a:solidFill>
                  <a:schemeClr val="bg2"/>
                </a:solidFill>
                <a:effectLst/>
                <a:latin typeface="Calibri" panose="020F0502020204030204" pitchFamily="34" charset="0"/>
                <a:cs typeface="Calibri" panose="020F0502020204030204" pitchFamily="34" charset="0"/>
              </a:rPr>
              <a:t>Circulation</a:t>
            </a:r>
            <a:r>
              <a:rPr lang="en-US" sz="1200" b="0" i="1" dirty="0">
                <a:solidFill>
                  <a:schemeClr val="bg2"/>
                </a:solidFill>
                <a:effectLst/>
                <a:latin typeface="Calibri" panose="020F0502020204030204" pitchFamily="34" charset="0"/>
                <a:cs typeface="Calibri" panose="020F0502020204030204" pitchFamily="34" charset="0"/>
              </a:rPr>
              <a:t>.</a:t>
            </a:r>
            <a:r>
              <a:rPr lang="en-US" sz="1200" b="0" i="0" dirty="0">
                <a:solidFill>
                  <a:schemeClr val="bg2"/>
                </a:solidFill>
                <a:effectLst/>
                <a:latin typeface="Calibri" panose="020F0502020204030204" pitchFamily="34" charset="0"/>
                <a:cs typeface="Calibri" panose="020F0502020204030204" pitchFamily="34" charset="0"/>
              </a:rPr>
              <a:t> 2014;129:S102. </a:t>
            </a:r>
            <a:r>
              <a:rPr lang="en-US" altLang="en-US" sz="1200" b="0" spc="-10" dirty="0">
                <a:solidFill>
                  <a:schemeClr val="bg2"/>
                </a:solidFill>
                <a:latin typeface="Calibri" panose="020F0502020204030204" pitchFamily="34" charset="0"/>
                <a:cs typeface="+mn-cs"/>
              </a:rPr>
              <a:t>Garvey. Endocrine practice. 2016;22:1. </a:t>
            </a: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Apovian. J Clin Endocrinol Metab. </a:t>
            </a:r>
            <a:r>
              <a:rPr kumimoji="0" lang="en-US" sz="1200" b="0" i="0" u="none" strike="noStrike" kern="1200" cap="none" spc="0" normalizeH="0" baseline="0" noProof="0">
                <a:ln>
                  <a:noFill/>
                </a:ln>
                <a:solidFill>
                  <a:schemeClr val="bg2"/>
                </a:solidFill>
                <a:effectLst/>
                <a:uLnTx/>
                <a:uFillTx/>
                <a:latin typeface="Calibri" panose="020F0502020204030204" pitchFamily="34" charset="0"/>
                <a:cs typeface="Calibri" panose="020F0502020204030204" pitchFamily="34" charset="0"/>
              </a:rPr>
              <a:t>2015;100:342.</a:t>
            </a:r>
            <a:r>
              <a:rPr lang="en-US" altLang="en-US" sz="1200" b="0" spc="-10">
                <a:solidFill>
                  <a:schemeClr val="bg2"/>
                </a:solidFill>
                <a:latin typeface="Calibri" panose="020F0502020204030204" pitchFamily="34" charset="0"/>
                <a:cs typeface="Calibri" panose="020F0502020204030204" pitchFamily="34" charset="0"/>
              </a:rPr>
              <a:t> </a:t>
            </a:r>
            <a:endParaRPr lang="en-US" sz="1200" dirty="0">
              <a:solidFill>
                <a:schemeClr val="bg2"/>
              </a:solidFill>
              <a:latin typeface="Calibri" panose="020F0502020204030204" pitchFamily="34" charset="0"/>
              <a:cs typeface="Calibri" panose="020F0502020204030204" pitchFamily="34" charset="0"/>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97D9F31-45EC-4E89-B38C-D7328CF94A40}"/>
              </a:ext>
            </a:extLst>
          </p:cNvPr>
          <p:cNvSpPr>
            <a:spLocks noGrp="1"/>
          </p:cNvSpPr>
          <p:nvPr>
            <p:ph type="title"/>
          </p:nvPr>
        </p:nvSpPr>
        <p:spPr/>
        <p:txBody>
          <a:bodyPr/>
          <a:lstStyle/>
          <a:p>
            <a:r>
              <a:rPr lang="en-US" dirty="0"/>
              <a:t>Pharmacotherapy Options</a:t>
            </a:r>
          </a:p>
        </p:txBody>
      </p:sp>
    </p:spTree>
    <p:extLst>
      <p:ext uri="{BB962C8B-B14F-4D97-AF65-F5344CB8AC3E}">
        <p14:creationId xmlns:p14="http://schemas.microsoft.com/office/powerpoint/2010/main" val="27298632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2F744-BDEE-4817-B74C-1882ACDE959E}"/>
              </a:ext>
            </a:extLst>
          </p:cNvPr>
          <p:cNvSpPr>
            <a:spLocks noGrp="1"/>
          </p:cNvSpPr>
          <p:nvPr>
            <p:ph type="title"/>
          </p:nvPr>
        </p:nvSpPr>
        <p:spPr/>
        <p:txBody>
          <a:bodyPr/>
          <a:lstStyle/>
          <a:p>
            <a:r>
              <a:rPr lang="en-US" dirty="0"/>
              <a:t>Clinical Trials for Weight Loss Medications</a:t>
            </a:r>
          </a:p>
        </p:txBody>
      </p:sp>
      <p:sp>
        <p:nvSpPr>
          <p:cNvPr id="3" name="Content Placeholder 2">
            <a:extLst>
              <a:ext uri="{FF2B5EF4-FFF2-40B4-BE49-F238E27FC236}">
                <a16:creationId xmlns:a16="http://schemas.microsoft.com/office/drawing/2014/main" id="{27FAAA56-8DA8-4D90-A1E2-96323BCEF828}"/>
              </a:ext>
            </a:extLst>
          </p:cNvPr>
          <p:cNvSpPr>
            <a:spLocks noGrp="1"/>
          </p:cNvSpPr>
          <p:nvPr>
            <p:ph idx="1"/>
          </p:nvPr>
        </p:nvSpPr>
        <p:spPr/>
        <p:txBody>
          <a:bodyPr/>
          <a:lstStyle/>
          <a:p>
            <a:r>
              <a:rPr lang="en-US" dirty="0"/>
              <a:t>Key characteristics of clinical trials</a:t>
            </a:r>
          </a:p>
          <a:p>
            <a:r>
              <a:rPr lang="en-US" dirty="0"/>
              <a:t>Average age: 40-50 yr</a:t>
            </a:r>
          </a:p>
          <a:p>
            <a:r>
              <a:rPr lang="en-US" dirty="0"/>
              <a:t>Primarily female: 70%-85%</a:t>
            </a:r>
          </a:p>
          <a:p>
            <a:r>
              <a:rPr lang="en-US" dirty="0"/>
              <a:t>Baseline weight ~100 kg (BMI 36-38 kg/m</a:t>
            </a:r>
            <a:r>
              <a:rPr lang="en-US" baseline="30000" dirty="0"/>
              <a:t>2</a:t>
            </a:r>
            <a:r>
              <a:rPr lang="en-US" dirty="0"/>
              <a:t>)</a:t>
            </a:r>
          </a:p>
          <a:p>
            <a:r>
              <a:rPr lang="en-US" dirty="0"/>
              <a:t>Average clinical trial length ~1 yr</a:t>
            </a:r>
          </a:p>
          <a:p>
            <a:r>
              <a:rPr lang="en-US" dirty="0"/>
              <a:t>Average percentage weight loss of completers: 5%-10%</a:t>
            </a:r>
          </a:p>
          <a:p>
            <a:endParaRPr lang="en-US" dirty="0"/>
          </a:p>
        </p:txBody>
      </p:sp>
    </p:spTree>
    <p:extLst>
      <p:ext uri="{BB962C8B-B14F-4D97-AF65-F5344CB8AC3E}">
        <p14:creationId xmlns:p14="http://schemas.microsoft.com/office/powerpoint/2010/main" val="42529465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5">
            <a:extLst>
              <a:ext uri="{FF2B5EF4-FFF2-40B4-BE49-F238E27FC236}">
                <a16:creationId xmlns:a16="http://schemas.microsoft.com/office/drawing/2014/main" id="{A30F38F7-288D-1642-9381-5C5D4497C38D}"/>
              </a:ext>
            </a:extLst>
          </p:cNvPr>
          <p:cNvGraphicFramePr>
            <a:graphicFrameLocks/>
          </p:cNvGraphicFramePr>
          <p:nvPr/>
        </p:nvGraphicFramePr>
        <p:xfrm>
          <a:off x="723899" y="1600200"/>
          <a:ext cx="10753219" cy="4663440"/>
        </p:xfrm>
        <a:graphic>
          <a:graphicData uri="http://schemas.openxmlformats.org/drawingml/2006/table">
            <a:tbl>
              <a:tblPr firstRow="1" bandRow="1">
                <a:tableStyleId>{5C22544A-7EE6-4342-B048-85BDC9FD1C3A}</a:tableStyleId>
              </a:tblPr>
              <a:tblGrid>
                <a:gridCol w="3546998">
                  <a:extLst>
                    <a:ext uri="{9D8B030D-6E8A-4147-A177-3AD203B41FA5}">
                      <a16:colId xmlns:a16="http://schemas.microsoft.com/office/drawing/2014/main" val="191768137"/>
                    </a:ext>
                  </a:extLst>
                </a:gridCol>
                <a:gridCol w="3692856">
                  <a:extLst>
                    <a:ext uri="{9D8B030D-6E8A-4147-A177-3AD203B41FA5}">
                      <a16:colId xmlns:a16="http://schemas.microsoft.com/office/drawing/2014/main" val="2767649968"/>
                    </a:ext>
                  </a:extLst>
                </a:gridCol>
                <a:gridCol w="3513365">
                  <a:extLst>
                    <a:ext uri="{9D8B030D-6E8A-4147-A177-3AD203B41FA5}">
                      <a16:colId xmlns:a16="http://schemas.microsoft.com/office/drawing/2014/main" val="3682230820"/>
                    </a:ext>
                  </a:extLst>
                </a:gridCol>
              </a:tblGrid>
              <a:tr h="897311">
                <a:tc>
                  <a:txBody>
                    <a:bodyPr/>
                    <a:lstStyle/>
                    <a:p>
                      <a:r>
                        <a:rPr lang="en-US" dirty="0">
                          <a:latin typeface="Calibri" panose="020F0502020204030204" pitchFamily="34" charset="0"/>
                          <a:cs typeface="Calibri" panose="020F0502020204030204" pitchFamily="34" charset="0"/>
                        </a:rPr>
                        <a:t>Medication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dirty="0">
                          <a:latin typeface="Calibri" panose="020F0502020204030204" pitchFamily="34" charset="0"/>
                          <a:cs typeface="Calibri" panose="020F0502020204030204" pitchFamily="34" charset="0"/>
                        </a:rPr>
                        <a:t>Mechanism of Action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dirty="0">
                          <a:latin typeface="Calibri" panose="020F0502020204030204" pitchFamily="34" charset="0"/>
                          <a:cs typeface="Calibri" panose="020F0502020204030204" pitchFamily="34" charset="0"/>
                        </a:rPr>
                        <a:t>Weight Loss Above Diet and Lifestyle Alone, Mean Weight Loss; Duration of Study</a:t>
                      </a:r>
                      <a:r>
                        <a:rPr lang="en-US" baseline="30000" dirty="0">
                          <a:latin typeface="Calibri" panose="020F0502020204030204" pitchFamily="34" charset="0"/>
                          <a:cs typeface="Calibri" panose="020F0502020204030204" pitchFamily="34" charset="0"/>
                        </a:rPr>
                        <a:t>1</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238068587"/>
                  </a:ext>
                </a:extLst>
              </a:tr>
              <a:tr h="897311">
                <a:tc>
                  <a:txBody>
                    <a:bodyPr/>
                    <a:lstStyle/>
                    <a:p>
                      <a:r>
                        <a:rPr lang="en-US" dirty="0">
                          <a:solidFill>
                            <a:schemeClr val="bg1"/>
                          </a:solidFill>
                          <a:latin typeface="Calibri" panose="020F0502020204030204" pitchFamily="34" charset="0"/>
                          <a:cs typeface="Calibri" panose="020F0502020204030204" pitchFamily="34" charset="0"/>
                        </a:rPr>
                        <a:t>Benzphetamine, diethylpropion, phendimetrazine, phentermine- </a:t>
                      </a:r>
                      <a:br>
                        <a:rPr lang="en-US" dirty="0">
                          <a:solidFill>
                            <a:schemeClr val="bg1"/>
                          </a:solidFill>
                          <a:latin typeface="Calibri" panose="020F0502020204030204" pitchFamily="34" charset="0"/>
                          <a:cs typeface="Calibri" panose="020F0502020204030204" pitchFamily="34" charset="0"/>
                        </a:rPr>
                      </a:br>
                      <a:r>
                        <a:rPr lang="en-US" dirty="0">
                          <a:solidFill>
                            <a:schemeClr val="bg1"/>
                          </a:solidFill>
                          <a:latin typeface="Calibri" panose="020F0502020204030204" pitchFamily="34" charset="0"/>
                          <a:cs typeface="Calibri" panose="020F0502020204030204" pitchFamily="34" charset="0"/>
                        </a:rPr>
                        <a:t>C-III/IV</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Norepinephrine-releasing agent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7.9 Ib; 2-24 wk</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25450407"/>
                  </a:ext>
                </a:extLst>
              </a:tr>
              <a:tr h="628118">
                <a:tc>
                  <a:txBody>
                    <a:bodyPr/>
                    <a:lstStyle/>
                    <a:p>
                      <a:r>
                        <a:rPr lang="en-US" dirty="0">
                          <a:solidFill>
                            <a:schemeClr val="bg1"/>
                          </a:solidFill>
                          <a:latin typeface="Calibri" panose="020F0502020204030204" pitchFamily="34" charset="0"/>
                          <a:cs typeface="Calibri" panose="020F0502020204030204" pitchFamily="34" charset="0"/>
                        </a:rPr>
                        <a:t>Phentermine/topiramate ER- </a:t>
                      </a:r>
                      <a:br>
                        <a:rPr lang="en-US" dirty="0">
                          <a:solidFill>
                            <a:schemeClr val="bg1"/>
                          </a:solidFill>
                          <a:latin typeface="Calibri" panose="020F0502020204030204" pitchFamily="34" charset="0"/>
                          <a:cs typeface="Calibri" panose="020F0502020204030204" pitchFamily="34" charset="0"/>
                        </a:rPr>
                      </a:br>
                      <a:r>
                        <a:rPr lang="en-US" dirty="0">
                          <a:solidFill>
                            <a:schemeClr val="bg1"/>
                          </a:solidFill>
                          <a:latin typeface="Calibri" panose="020F0502020204030204" pitchFamily="34" charset="0"/>
                          <a:cs typeface="Calibri" panose="020F0502020204030204" pitchFamily="34" charset="0"/>
                        </a:rPr>
                        <a:t>C-IV</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Norepinephrine-releasing agent + </a:t>
                      </a:r>
                    </a:p>
                    <a:p>
                      <a:pPr algn="ctr"/>
                      <a:r>
                        <a:rPr lang="en-US" dirty="0">
                          <a:solidFill>
                            <a:schemeClr val="bg1"/>
                          </a:solidFill>
                          <a:latin typeface="Calibri" panose="020F0502020204030204" pitchFamily="34" charset="0"/>
                          <a:cs typeface="Calibri" panose="020F0502020204030204" pitchFamily="34" charset="0"/>
                        </a:rPr>
                        <a:t>GABA receptor modulation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14.5 Ib (recommended dose)</a:t>
                      </a:r>
                    </a:p>
                    <a:p>
                      <a:pPr algn="ctr"/>
                      <a:r>
                        <a:rPr lang="en-US" dirty="0">
                          <a:solidFill>
                            <a:schemeClr val="bg1"/>
                          </a:solidFill>
                          <a:latin typeface="Calibri" panose="020F0502020204030204" pitchFamily="34" charset="0"/>
                          <a:cs typeface="Calibri" panose="020F0502020204030204" pitchFamily="34" charset="0"/>
                        </a:rPr>
                        <a:t>18.9 Ib (high dose); 1 yr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0624786"/>
                  </a:ext>
                </a:extLst>
              </a:tr>
              <a:tr h="897311">
                <a:tc>
                  <a:txBody>
                    <a:bodyPr/>
                    <a:lstStyle/>
                    <a:p>
                      <a:r>
                        <a:rPr lang="en-US" dirty="0">
                          <a:solidFill>
                            <a:schemeClr val="bg1"/>
                          </a:solidFill>
                          <a:latin typeface="Calibri" panose="020F0502020204030204" pitchFamily="34" charset="0"/>
                          <a:cs typeface="Calibri" panose="020F0502020204030204" pitchFamily="34" charset="0"/>
                        </a:rPr>
                        <a:t>Naltrexone/bupropion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Opioid receptor antagonist</a:t>
                      </a:r>
                    </a:p>
                    <a:p>
                      <a:pPr algn="ctr"/>
                      <a:r>
                        <a:rPr lang="en-US" dirty="0">
                          <a:solidFill>
                            <a:schemeClr val="bg1"/>
                          </a:solidFill>
                          <a:latin typeface="Calibri" panose="020F0502020204030204" pitchFamily="34" charset="0"/>
                          <a:cs typeface="Calibri" panose="020F0502020204030204" pitchFamily="34" charset="0"/>
                        </a:rPr>
                        <a:t>Dopamine and norepinephrine reuptake inhibitor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b="0" dirty="0">
                          <a:solidFill>
                            <a:schemeClr val="bg1"/>
                          </a:solidFill>
                          <a:latin typeface="Calibri" panose="020F0502020204030204" pitchFamily="34" charset="0"/>
                          <a:cs typeface="Calibri" panose="020F0502020204030204" pitchFamily="34" charset="0"/>
                        </a:rPr>
                        <a:t>10.5 Ib; 1 yr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74859603"/>
                  </a:ext>
                </a:extLst>
              </a:tr>
              <a:tr h="628118">
                <a:tc>
                  <a:txBody>
                    <a:bodyPr/>
                    <a:lstStyle/>
                    <a:p>
                      <a:r>
                        <a:rPr lang="en-US" dirty="0">
                          <a:solidFill>
                            <a:schemeClr val="bg1"/>
                          </a:solidFill>
                          <a:latin typeface="Calibri" panose="020F0502020204030204" pitchFamily="34" charset="0"/>
                          <a:cs typeface="Calibri" panose="020F0502020204030204" pitchFamily="34" charset="0"/>
                        </a:rPr>
                        <a:t>Liraglutide, semaglutide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GLP-1 agonist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Liraglutide: 12.8 Ib; 1 yr</a:t>
                      </a:r>
                    </a:p>
                    <a:p>
                      <a:pPr algn="ctr"/>
                      <a:r>
                        <a:rPr lang="en-US" dirty="0">
                          <a:solidFill>
                            <a:schemeClr val="bg1"/>
                          </a:solidFill>
                          <a:latin typeface="Calibri" panose="020F0502020204030204" pitchFamily="34" charset="0"/>
                          <a:cs typeface="Calibri" panose="020F0502020204030204" pitchFamily="34" charset="0"/>
                        </a:rPr>
                        <a:t>Semaglutide: 27.9 Ib; 68 wk</a:t>
                      </a:r>
                      <a:r>
                        <a:rPr lang="en-US" baseline="30000" dirty="0">
                          <a:solidFill>
                            <a:schemeClr val="bg1"/>
                          </a:solidFill>
                          <a:latin typeface="Calibri" panose="020F0502020204030204" pitchFamily="34" charset="0"/>
                          <a:cs typeface="Calibri" panose="020F0502020204030204" pitchFamily="34" charset="0"/>
                        </a:rPr>
                        <a:t>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25172769"/>
                  </a:ext>
                </a:extLst>
              </a:tr>
              <a:tr h="628118">
                <a:tc>
                  <a:txBody>
                    <a:bodyPr/>
                    <a:lstStyle/>
                    <a:p>
                      <a:r>
                        <a:rPr lang="en-US" dirty="0">
                          <a:solidFill>
                            <a:schemeClr val="bg1"/>
                          </a:solidFill>
                          <a:latin typeface="Calibri" panose="020F0502020204030204" pitchFamily="34" charset="0"/>
                          <a:cs typeface="Calibri" panose="020F0502020204030204" pitchFamily="34" charset="0"/>
                        </a:rPr>
                        <a:t>Orlistat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Lipase inhibitor (30% reduction in </a:t>
                      </a:r>
                      <a:br>
                        <a:rPr lang="en-US" dirty="0">
                          <a:solidFill>
                            <a:schemeClr val="bg1"/>
                          </a:solidFill>
                          <a:latin typeface="Calibri" panose="020F0502020204030204" pitchFamily="34" charset="0"/>
                          <a:cs typeface="Calibri" panose="020F0502020204030204" pitchFamily="34" charset="0"/>
                        </a:rPr>
                      </a:br>
                      <a:r>
                        <a:rPr lang="en-US" dirty="0">
                          <a:solidFill>
                            <a:schemeClr val="bg1"/>
                          </a:solidFill>
                          <a:latin typeface="Calibri" panose="020F0502020204030204" pitchFamily="34" charset="0"/>
                          <a:cs typeface="Calibri" panose="020F0502020204030204" pitchFamily="34" charset="0"/>
                        </a:rPr>
                        <a:t>fat calorie absorption)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OTC: 6.5-7.5 Ib; 1 yr</a:t>
                      </a:r>
                    </a:p>
                    <a:p>
                      <a:pPr algn="ctr"/>
                      <a:r>
                        <a:rPr lang="en-US" dirty="0">
                          <a:solidFill>
                            <a:schemeClr val="bg1"/>
                          </a:solidFill>
                          <a:latin typeface="Calibri" panose="020F0502020204030204" pitchFamily="34" charset="0"/>
                          <a:cs typeface="Calibri" panose="020F0502020204030204" pitchFamily="34" charset="0"/>
                        </a:rPr>
                        <a:t>Rx: 6.5-7.5 Ib; 1 yr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70205202"/>
                  </a:ext>
                </a:extLst>
              </a:tr>
            </a:tbl>
          </a:graphicData>
        </a:graphic>
      </p:graphicFrame>
      <p:sp>
        <p:nvSpPr>
          <p:cNvPr id="2" name="Title 1">
            <a:extLst>
              <a:ext uri="{FF2B5EF4-FFF2-40B4-BE49-F238E27FC236}">
                <a16:creationId xmlns:a16="http://schemas.microsoft.com/office/drawing/2014/main" id="{0B3FCA3C-8282-4949-8B14-9265AB5DDEA5}"/>
              </a:ext>
            </a:extLst>
          </p:cNvPr>
          <p:cNvSpPr>
            <a:spLocks noGrp="1"/>
          </p:cNvSpPr>
          <p:nvPr>
            <p:ph type="title"/>
          </p:nvPr>
        </p:nvSpPr>
        <p:spPr/>
        <p:txBody>
          <a:bodyPr/>
          <a:lstStyle/>
          <a:p>
            <a:r>
              <a:rPr lang="en-US" dirty="0"/>
              <a:t>Current FDA-Approved Weight Loss Medications</a:t>
            </a:r>
          </a:p>
        </p:txBody>
      </p:sp>
      <p:sp>
        <p:nvSpPr>
          <p:cNvPr id="8" name="TextBox 3">
            <a:extLst>
              <a:ext uri="{FF2B5EF4-FFF2-40B4-BE49-F238E27FC236}">
                <a16:creationId xmlns:a16="http://schemas.microsoft.com/office/drawing/2014/main" id="{C2121A2E-6087-8443-90D6-A2D3F1DBA467}"/>
              </a:ext>
            </a:extLst>
          </p:cNvPr>
          <p:cNvSpPr txBox="1">
            <a:spLocks noChangeArrowheads="1"/>
          </p:cNvSpPr>
          <p:nvPr/>
        </p:nvSpPr>
        <p:spPr bwMode="auto">
          <a:xfrm>
            <a:off x="419100" y="6362700"/>
            <a:ext cx="6705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eaLnBrk="1" hangingPunct="1">
              <a:spcBef>
                <a:spcPct val="0"/>
              </a:spcBef>
              <a:buClrTx/>
              <a:buSzTx/>
              <a:buNone/>
            </a:pPr>
            <a:r>
              <a:rPr lang="en-US" altLang="en-US" sz="1200" dirty="0">
                <a:solidFill>
                  <a:schemeClr val="bg2"/>
                </a:solidFill>
                <a:latin typeface="Calibri" panose="020F0502020204030204" pitchFamily="34" charset="0"/>
                <a:cs typeface="Calibri" panose="020F0502020204030204" pitchFamily="34" charset="0"/>
              </a:rPr>
              <a:t>1. Apovian. J Clin Endocrinol Metab. 2015;100:342. 2. Wilding. NEJM. 2021;384:989. </a:t>
            </a:r>
          </a:p>
        </p:txBody>
      </p:sp>
    </p:spTree>
    <p:extLst>
      <p:ext uri="{BB962C8B-B14F-4D97-AF65-F5344CB8AC3E}">
        <p14:creationId xmlns:p14="http://schemas.microsoft.com/office/powerpoint/2010/main" val="11706266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FCA3C-8282-4949-8B14-9265AB5DDEA5}"/>
              </a:ext>
            </a:extLst>
          </p:cNvPr>
          <p:cNvSpPr>
            <a:spLocks noGrp="1"/>
          </p:cNvSpPr>
          <p:nvPr>
            <p:ph type="title"/>
          </p:nvPr>
        </p:nvSpPr>
        <p:spPr/>
        <p:txBody>
          <a:bodyPr/>
          <a:lstStyle/>
          <a:p>
            <a:r>
              <a:rPr lang="en-US" dirty="0"/>
              <a:t>FDA Approved Weight Loss Medications: Dosing</a:t>
            </a:r>
          </a:p>
        </p:txBody>
      </p:sp>
      <p:graphicFrame>
        <p:nvGraphicFramePr>
          <p:cNvPr id="5" name="Table 5">
            <a:extLst>
              <a:ext uri="{FF2B5EF4-FFF2-40B4-BE49-F238E27FC236}">
                <a16:creationId xmlns:a16="http://schemas.microsoft.com/office/drawing/2014/main" id="{4733CEBA-876D-4E6D-B3A8-6A1739FBAFD3}"/>
              </a:ext>
            </a:extLst>
          </p:cNvPr>
          <p:cNvGraphicFramePr>
            <a:graphicFrameLocks noGrp="1"/>
          </p:cNvGraphicFramePr>
          <p:nvPr>
            <p:ph idx="1"/>
            <p:extLst>
              <p:ext uri="{D42A27DB-BD31-4B8C-83A1-F6EECF244321}">
                <p14:modId xmlns:p14="http://schemas.microsoft.com/office/powerpoint/2010/main" val="2013947530"/>
              </p:ext>
            </p:extLst>
          </p:nvPr>
        </p:nvGraphicFramePr>
        <p:xfrm>
          <a:off x="723900" y="1600200"/>
          <a:ext cx="10758487" cy="4668520"/>
        </p:xfrm>
        <a:graphic>
          <a:graphicData uri="http://schemas.openxmlformats.org/drawingml/2006/table">
            <a:tbl>
              <a:tblPr firstRow="1" bandRow="1">
                <a:tableStyleId>{5C22544A-7EE6-4342-B048-85BDC9FD1C3A}</a:tableStyleId>
              </a:tblPr>
              <a:tblGrid>
                <a:gridCol w="3277419">
                  <a:extLst>
                    <a:ext uri="{9D8B030D-6E8A-4147-A177-3AD203B41FA5}">
                      <a16:colId xmlns:a16="http://schemas.microsoft.com/office/drawing/2014/main" val="191768137"/>
                    </a:ext>
                  </a:extLst>
                </a:gridCol>
                <a:gridCol w="7481068">
                  <a:extLst>
                    <a:ext uri="{9D8B030D-6E8A-4147-A177-3AD203B41FA5}">
                      <a16:colId xmlns:a16="http://schemas.microsoft.com/office/drawing/2014/main" val="2767649968"/>
                    </a:ext>
                  </a:extLst>
                </a:gridCol>
              </a:tblGrid>
              <a:tr h="370840">
                <a:tc>
                  <a:txBody>
                    <a:bodyPr/>
                    <a:lstStyle/>
                    <a:p>
                      <a:r>
                        <a:rPr lang="en-US" dirty="0">
                          <a:latin typeface="Calibri" panose="020F0502020204030204" pitchFamily="34" charset="0"/>
                          <a:cs typeface="Calibri" panose="020F0502020204030204" pitchFamily="34" charset="0"/>
                        </a:rPr>
                        <a:t>Medication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dirty="0">
                          <a:latin typeface="Calibri" panose="020F0502020204030204" pitchFamily="34" charset="0"/>
                          <a:cs typeface="Calibri" panose="020F0502020204030204" pitchFamily="34" charset="0"/>
                        </a:rPr>
                        <a:t>Dosage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238068587"/>
                  </a:ext>
                </a:extLst>
              </a:tr>
              <a:tr h="370840">
                <a:tc>
                  <a:txBody>
                    <a:bodyPr/>
                    <a:lstStyle/>
                    <a:p>
                      <a:r>
                        <a:rPr lang="en-US" dirty="0">
                          <a:solidFill>
                            <a:sysClr val="windowText" lastClr="000000"/>
                          </a:solidFill>
                          <a:latin typeface="Calibri" panose="020F0502020204030204" pitchFamily="34" charset="0"/>
                          <a:cs typeface="Calibri" panose="020F0502020204030204" pitchFamily="34" charset="0"/>
                        </a:rPr>
                        <a:t>Benzphetamine, diethylpropion, phendimetrazine, phentermine- C-III/IV</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ysClr val="windowText" lastClr="000000"/>
                          </a:solidFill>
                          <a:latin typeface="Calibri" panose="020F0502020204030204" pitchFamily="34" charset="0"/>
                          <a:cs typeface="Calibri" panose="020F0502020204030204" pitchFamily="34" charset="0"/>
                        </a:rPr>
                        <a:t>Phentermine: 37.5 mg PO once daily</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25450407"/>
                  </a:ext>
                </a:extLst>
              </a:tr>
              <a:tr h="370840">
                <a:tc>
                  <a:txBody>
                    <a:bodyPr/>
                    <a:lstStyle/>
                    <a:p>
                      <a:r>
                        <a:rPr lang="en-US" dirty="0">
                          <a:solidFill>
                            <a:sysClr val="windowText" lastClr="000000"/>
                          </a:solidFill>
                          <a:latin typeface="Calibri" panose="020F0502020204030204" pitchFamily="34" charset="0"/>
                          <a:cs typeface="Calibri" panose="020F0502020204030204" pitchFamily="34" charset="0"/>
                        </a:rPr>
                        <a:t>Phentermine/topiramate ER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ysClr val="windowText" lastClr="000000"/>
                          </a:solidFill>
                          <a:latin typeface="Calibri" panose="020F0502020204030204" pitchFamily="34" charset="0"/>
                          <a:cs typeface="Calibri" panose="020F0502020204030204" pitchFamily="34" charset="0"/>
                        </a:rPr>
                        <a:t>3.75/23 mg PO daily (starting dose), 7.5/46 mg PO daily (recommended dose), 15/92 mg PO daily (high dose)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0624786"/>
                  </a:ext>
                </a:extLst>
              </a:tr>
              <a:tr h="370840">
                <a:tc>
                  <a:txBody>
                    <a:bodyPr/>
                    <a:lstStyle/>
                    <a:p>
                      <a:r>
                        <a:rPr lang="en-US" dirty="0">
                          <a:solidFill>
                            <a:sysClr val="windowText" lastClr="000000"/>
                          </a:solidFill>
                          <a:latin typeface="Calibri" panose="020F0502020204030204" pitchFamily="34" charset="0"/>
                          <a:cs typeface="Calibri" panose="020F0502020204030204" pitchFamily="34" charset="0"/>
                        </a:rPr>
                        <a:t>Naltrexone/bupropion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ysClr val="windowText" lastClr="000000"/>
                          </a:solidFill>
                          <a:latin typeface="Calibri" panose="020F0502020204030204" pitchFamily="34" charset="0"/>
                          <a:cs typeface="Calibri" panose="020F0502020204030204" pitchFamily="34" charset="0"/>
                        </a:rPr>
                        <a:t>Each tablet contains 8/90 mg (titrate up weekly)</a:t>
                      </a:r>
                    </a:p>
                    <a:p>
                      <a:pPr algn="ctr"/>
                      <a:r>
                        <a:rPr lang="en-US" dirty="0">
                          <a:solidFill>
                            <a:sysClr val="windowText" lastClr="000000"/>
                          </a:solidFill>
                          <a:latin typeface="Calibri" panose="020F0502020204030204" pitchFamily="34" charset="0"/>
                          <a:cs typeface="Calibri" panose="020F0502020204030204" pitchFamily="34" charset="0"/>
                        </a:rPr>
                        <a:t>2 tablets PO twice daily (high dose): 32/360 mg daily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74859603"/>
                  </a:ext>
                </a:extLst>
              </a:tr>
              <a:tr h="370840">
                <a:tc>
                  <a:txBody>
                    <a:bodyPr/>
                    <a:lstStyle/>
                    <a:p>
                      <a:r>
                        <a:rPr lang="en-US" dirty="0">
                          <a:solidFill>
                            <a:sysClr val="windowText" lastClr="000000"/>
                          </a:solidFill>
                          <a:latin typeface="Calibri" panose="020F0502020204030204" pitchFamily="34" charset="0"/>
                          <a:cs typeface="Calibri" panose="020F0502020204030204" pitchFamily="34" charset="0"/>
                        </a:rPr>
                        <a:t>Liraglutide, semaglutide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ysClr val="windowText" lastClr="000000"/>
                          </a:solidFill>
                          <a:latin typeface="Calibri" panose="020F0502020204030204" pitchFamily="34" charset="0"/>
                          <a:cs typeface="Calibri" panose="020F0502020204030204" pitchFamily="34" charset="0"/>
                        </a:rPr>
                        <a:t>Titrate dose weekly with liraglutide and monthly with semaglutide</a:t>
                      </a:r>
                    </a:p>
                    <a:p>
                      <a:pPr algn="ctr"/>
                      <a:r>
                        <a:rPr lang="en-US" dirty="0">
                          <a:solidFill>
                            <a:sysClr val="windowText" lastClr="000000"/>
                          </a:solidFill>
                          <a:latin typeface="Calibri" panose="020F0502020204030204" pitchFamily="34" charset="0"/>
                          <a:cs typeface="Calibri" panose="020F0502020204030204" pitchFamily="34" charset="0"/>
                        </a:rPr>
                        <a:t>Liraglutide: 0.6 mg SQ once daily (starting dose), 3.0 mg SQ once daily </a:t>
                      </a:r>
                      <a:br>
                        <a:rPr lang="en-US" dirty="0">
                          <a:solidFill>
                            <a:sysClr val="windowText" lastClr="000000"/>
                          </a:solidFill>
                          <a:latin typeface="Calibri" panose="020F0502020204030204" pitchFamily="34" charset="0"/>
                          <a:cs typeface="Calibri" panose="020F0502020204030204" pitchFamily="34" charset="0"/>
                        </a:rPr>
                      </a:br>
                      <a:r>
                        <a:rPr lang="en-US" dirty="0">
                          <a:solidFill>
                            <a:sysClr val="windowText" lastClr="000000"/>
                          </a:solidFill>
                          <a:latin typeface="Calibri" panose="020F0502020204030204" pitchFamily="34" charset="0"/>
                          <a:cs typeface="Calibri" panose="020F0502020204030204" pitchFamily="34" charset="0"/>
                        </a:rPr>
                        <a:t>(high dose)</a:t>
                      </a:r>
                    </a:p>
                    <a:p>
                      <a:pPr algn="ctr"/>
                      <a:r>
                        <a:rPr lang="en-US" dirty="0">
                          <a:solidFill>
                            <a:sysClr val="windowText" lastClr="000000"/>
                          </a:solidFill>
                          <a:latin typeface="Calibri" panose="020F0502020204030204" pitchFamily="34" charset="0"/>
                          <a:cs typeface="Calibri" panose="020F0502020204030204" pitchFamily="34" charset="0"/>
                        </a:rPr>
                        <a:t>Semaglutide: 0.25 mg SQ once weekly (starting dose), 2.4 mg SQ once weekly </a:t>
                      </a:r>
                      <a:br>
                        <a:rPr lang="en-US" dirty="0">
                          <a:solidFill>
                            <a:sysClr val="windowText" lastClr="000000"/>
                          </a:solidFill>
                          <a:latin typeface="Calibri" panose="020F0502020204030204" pitchFamily="34" charset="0"/>
                          <a:cs typeface="Calibri" panose="020F0502020204030204" pitchFamily="34" charset="0"/>
                        </a:rPr>
                      </a:br>
                      <a:r>
                        <a:rPr lang="en-US" dirty="0">
                          <a:solidFill>
                            <a:sysClr val="windowText" lastClr="000000"/>
                          </a:solidFill>
                          <a:latin typeface="Calibri" panose="020F0502020204030204" pitchFamily="34" charset="0"/>
                          <a:cs typeface="Calibri" panose="020F0502020204030204" pitchFamily="34" charset="0"/>
                        </a:rPr>
                        <a:t>(high dose)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25172769"/>
                  </a:ext>
                </a:extLst>
              </a:tr>
              <a:tr h="370840">
                <a:tc>
                  <a:txBody>
                    <a:bodyPr/>
                    <a:lstStyle/>
                    <a:p>
                      <a:r>
                        <a:rPr lang="en-US" dirty="0">
                          <a:solidFill>
                            <a:sysClr val="windowText" lastClr="000000"/>
                          </a:solidFill>
                          <a:latin typeface="Calibri" panose="020F0502020204030204" pitchFamily="34" charset="0"/>
                          <a:cs typeface="Calibri" panose="020F0502020204030204" pitchFamily="34" charset="0"/>
                        </a:rPr>
                        <a:t>Orlistat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ysClr val="windowText" lastClr="000000"/>
                          </a:solidFill>
                          <a:latin typeface="Calibri" panose="020F0502020204030204" pitchFamily="34" charset="0"/>
                          <a:cs typeface="Calibri" panose="020F0502020204030204" pitchFamily="34" charset="0"/>
                        </a:rPr>
                        <a:t>OTC: 60 mg PO TID with meals</a:t>
                      </a:r>
                    </a:p>
                    <a:p>
                      <a:pPr algn="ctr"/>
                      <a:r>
                        <a:rPr lang="en-US" dirty="0">
                          <a:solidFill>
                            <a:sysClr val="windowText" lastClr="000000"/>
                          </a:solidFill>
                          <a:latin typeface="Calibri" panose="020F0502020204030204" pitchFamily="34" charset="0"/>
                          <a:cs typeface="Calibri" panose="020F0502020204030204" pitchFamily="34" charset="0"/>
                        </a:rPr>
                        <a:t>Rx: 120 mg PO TID with meals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70205202"/>
                  </a:ext>
                </a:extLst>
              </a:tr>
            </a:tbl>
          </a:graphicData>
        </a:graphic>
      </p:graphicFrame>
      <p:sp>
        <p:nvSpPr>
          <p:cNvPr id="6" name="TextBox 3">
            <a:extLst>
              <a:ext uri="{FF2B5EF4-FFF2-40B4-BE49-F238E27FC236}">
                <a16:creationId xmlns:a16="http://schemas.microsoft.com/office/drawing/2014/main" id="{6F933878-79B2-49FF-9022-45188B09E63C}"/>
              </a:ext>
            </a:extLst>
          </p:cNvPr>
          <p:cNvSpPr txBox="1">
            <a:spLocks noChangeArrowheads="1"/>
          </p:cNvSpPr>
          <p:nvPr/>
        </p:nvSpPr>
        <p:spPr bwMode="auto">
          <a:xfrm>
            <a:off x="419100" y="6380974"/>
            <a:ext cx="6705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eaLnBrk="1" hangingPunct="1">
              <a:spcBef>
                <a:spcPct val="0"/>
              </a:spcBef>
              <a:buClrTx/>
              <a:buSzTx/>
              <a:buNone/>
            </a:pPr>
            <a:r>
              <a:rPr lang="en-US" altLang="en-US" sz="1200" dirty="0">
                <a:solidFill>
                  <a:schemeClr val="bg2"/>
                </a:solidFill>
                <a:latin typeface="Calibri" panose="020F0502020204030204" pitchFamily="34" charset="0"/>
                <a:cs typeface="Calibri" panose="020F0502020204030204" pitchFamily="34" charset="0"/>
              </a:rPr>
              <a:t>Apovian. J Clin Endocrinol Metab. 2015;100:342. Liraglutide PI. Semaglutide PI.</a:t>
            </a:r>
          </a:p>
        </p:txBody>
      </p:sp>
    </p:spTree>
    <p:extLst>
      <p:ext uri="{BB962C8B-B14F-4D97-AF65-F5344CB8AC3E}">
        <p14:creationId xmlns:p14="http://schemas.microsoft.com/office/powerpoint/2010/main" val="4175202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FCA3C-8282-4949-8B14-9265AB5DDEA5}"/>
              </a:ext>
            </a:extLst>
          </p:cNvPr>
          <p:cNvSpPr>
            <a:spLocks noGrp="1"/>
          </p:cNvSpPr>
          <p:nvPr>
            <p:ph type="title"/>
          </p:nvPr>
        </p:nvSpPr>
        <p:spPr/>
        <p:txBody>
          <a:bodyPr/>
          <a:lstStyle/>
          <a:p>
            <a:r>
              <a:rPr lang="en-US" dirty="0"/>
              <a:t>FDA Approved Weight Loss Medications: </a:t>
            </a:r>
            <a:br>
              <a:rPr lang="en-US" dirty="0"/>
            </a:br>
            <a:r>
              <a:rPr lang="en-US" dirty="0"/>
              <a:t>Adverse Events</a:t>
            </a:r>
          </a:p>
        </p:txBody>
      </p:sp>
      <p:graphicFrame>
        <p:nvGraphicFramePr>
          <p:cNvPr id="5" name="Table 5">
            <a:extLst>
              <a:ext uri="{FF2B5EF4-FFF2-40B4-BE49-F238E27FC236}">
                <a16:creationId xmlns:a16="http://schemas.microsoft.com/office/drawing/2014/main" id="{4733CEBA-876D-4E6D-B3A8-6A1739FBAFD3}"/>
              </a:ext>
            </a:extLst>
          </p:cNvPr>
          <p:cNvGraphicFramePr>
            <a:graphicFrameLocks noGrp="1"/>
          </p:cNvGraphicFramePr>
          <p:nvPr>
            <p:ph idx="1"/>
          </p:nvPr>
        </p:nvGraphicFramePr>
        <p:xfrm>
          <a:off x="723900" y="1607820"/>
          <a:ext cx="10764832" cy="4450080"/>
        </p:xfrm>
        <a:graphic>
          <a:graphicData uri="http://schemas.openxmlformats.org/drawingml/2006/table">
            <a:tbl>
              <a:tblPr firstRow="1" bandRow="1">
                <a:tableStyleId>{5C22544A-7EE6-4342-B048-85BDC9FD1C3A}</a:tableStyleId>
              </a:tblPr>
              <a:tblGrid>
                <a:gridCol w="2788618">
                  <a:extLst>
                    <a:ext uri="{9D8B030D-6E8A-4147-A177-3AD203B41FA5}">
                      <a16:colId xmlns:a16="http://schemas.microsoft.com/office/drawing/2014/main" val="191768137"/>
                    </a:ext>
                  </a:extLst>
                </a:gridCol>
                <a:gridCol w="4675444">
                  <a:extLst>
                    <a:ext uri="{9D8B030D-6E8A-4147-A177-3AD203B41FA5}">
                      <a16:colId xmlns:a16="http://schemas.microsoft.com/office/drawing/2014/main" val="2767649968"/>
                    </a:ext>
                  </a:extLst>
                </a:gridCol>
                <a:gridCol w="3300770">
                  <a:extLst>
                    <a:ext uri="{9D8B030D-6E8A-4147-A177-3AD203B41FA5}">
                      <a16:colId xmlns:a16="http://schemas.microsoft.com/office/drawing/2014/main" val="3682230820"/>
                    </a:ext>
                  </a:extLst>
                </a:gridCol>
              </a:tblGrid>
              <a:tr h="136199">
                <a:tc>
                  <a:txBody>
                    <a:bodyPr/>
                    <a:lstStyle/>
                    <a:p>
                      <a:r>
                        <a:rPr lang="en-US" sz="1600" dirty="0">
                          <a:latin typeface="Calibri" panose="020F0502020204030204" pitchFamily="34" charset="0"/>
                          <a:cs typeface="Calibri" panose="020F0502020204030204" pitchFamily="34" charset="0"/>
                        </a:rPr>
                        <a:t>Medication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600" dirty="0">
                          <a:latin typeface="Calibri" panose="020F0502020204030204" pitchFamily="34" charset="0"/>
                          <a:cs typeface="Calibri" panose="020F0502020204030204" pitchFamily="34" charset="0"/>
                        </a:rPr>
                        <a:t>Adverse Events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600" dirty="0">
                          <a:latin typeface="Calibri" panose="020F0502020204030204" pitchFamily="34" charset="0"/>
                          <a:cs typeface="Calibri" panose="020F0502020204030204" pitchFamily="34" charset="0"/>
                        </a:rPr>
                        <a:t>Notes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238068587"/>
                  </a:ext>
                </a:extLst>
              </a:tr>
              <a:tr h="436582">
                <a:tc>
                  <a:txBody>
                    <a:bodyPr/>
                    <a:lstStyle/>
                    <a:p>
                      <a:r>
                        <a:rPr lang="en-US" sz="1600" dirty="0">
                          <a:solidFill>
                            <a:schemeClr val="bg1"/>
                          </a:solidFill>
                          <a:latin typeface="Calibri" panose="020F0502020204030204" pitchFamily="34" charset="0"/>
                          <a:cs typeface="Calibri" panose="020F0502020204030204" pitchFamily="34" charset="0"/>
                        </a:rPr>
                        <a:t>Benzphetamine, diethylpropion, phendimetrazine, phentermine- C-III/IV</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 blood pressure, ↑ heart rate, insomnia, agitation, dizziness, ischemic events, dry mouth, constipation</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Only indicated for short term use (~12 wk); risk of dependance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25450407"/>
                  </a:ext>
                </a:extLst>
              </a:tr>
              <a:tr h="335833">
                <a:tc>
                  <a:txBody>
                    <a:bodyPr/>
                    <a:lstStyle/>
                    <a:p>
                      <a:r>
                        <a:rPr lang="en-US" sz="1600" dirty="0">
                          <a:solidFill>
                            <a:schemeClr val="bg1"/>
                          </a:solidFill>
                          <a:latin typeface="Calibri" panose="020F0502020204030204" pitchFamily="34" charset="0"/>
                          <a:cs typeface="Calibri" panose="020F0502020204030204" pitchFamily="34" charset="0"/>
                        </a:rPr>
                        <a:t>Phentermine/topiramate ER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Mood changes, ↑ heart rate, cognitive impairment, dry mouth, insomnia, metabolic acidosis, ↑ SCr, constipation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Teratogenic; REMS medication only available through certified pharmacies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0624786"/>
                  </a:ext>
                </a:extLst>
              </a:tr>
              <a:tr h="436582">
                <a:tc>
                  <a:txBody>
                    <a:bodyPr/>
                    <a:lstStyle/>
                    <a:p>
                      <a:r>
                        <a:rPr lang="en-US" sz="1600" dirty="0">
                          <a:solidFill>
                            <a:schemeClr val="bg1"/>
                          </a:solidFill>
                          <a:latin typeface="Calibri" panose="020F0502020204030204" pitchFamily="34" charset="0"/>
                          <a:cs typeface="Calibri" panose="020F0502020204030204" pitchFamily="34" charset="0"/>
                        </a:rPr>
                        <a:t>Naltrexone/bupropion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Mood changes, nausea, constipation, dry mouth, insomnia, dizziness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Box warning: suicidality and antidepressants; do not take with chronic opioid therapy</a:t>
                      </a:r>
                    </a:p>
                    <a:p>
                      <a:pPr algn="ctr"/>
                      <a:r>
                        <a:rPr lang="en-US" sz="1600" dirty="0">
                          <a:solidFill>
                            <a:schemeClr val="bg1"/>
                          </a:solidFill>
                          <a:latin typeface="Calibri" panose="020F0502020204030204" pitchFamily="34" charset="0"/>
                          <a:cs typeface="Calibri" panose="020F0502020204030204" pitchFamily="34" charset="0"/>
                        </a:rPr>
                        <a:t>Do not take with seizure disorder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74859603"/>
                  </a:ext>
                </a:extLst>
              </a:tr>
              <a:tr h="335833">
                <a:tc>
                  <a:txBody>
                    <a:bodyPr/>
                    <a:lstStyle/>
                    <a:p>
                      <a:r>
                        <a:rPr lang="en-US" sz="1600" dirty="0">
                          <a:solidFill>
                            <a:schemeClr val="bg1"/>
                          </a:solidFill>
                          <a:latin typeface="Calibri" panose="020F0502020204030204" pitchFamily="34" charset="0"/>
                          <a:cs typeface="Calibri" panose="020F0502020204030204" pitchFamily="34" charset="0"/>
                        </a:rPr>
                        <a:t>Liraglutide, semaglutide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Nausea, diarrhea, dyspepsia, tachycardia, hypoglycemia, delayed gastric emptying, pancreatitis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Risk of thyroid carcinoma</a:t>
                      </a:r>
                    </a:p>
                    <a:p>
                      <a:pPr algn="ctr"/>
                      <a:r>
                        <a:rPr lang="en-US" sz="1600" dirty="0">
                          <a:solidFill>
                            <a:schemeClr val="bg1"/>
                          </a:solidFill>
                          <a:latin typeface="Calibri" panose="020F0502020204030204" pitchFamily="34" charset="0"/>
                          <a:cs typeface="Calibri" panose="020F0502020204030204" pitchFamily="34" charset="0"/>
                        </a:rPr>
                        <a:t>Given as a subcutaneous injection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25172769"/>
                  </a:ext>
                </a:extLst>
              </a:tr>
              <a:tr h="235083">
                <a:tc>
                  <a:txBody>
                    <a:bodyPr/>
                    <a:lstStyle/>
                    <a:p>
                      <a:r>
                        <a:rPr lang="en-US" sz="1600" dirty="0">
                          <a:solidFill>
                            <a:schemeClr val="bg1"/>
                          </a:solidFill>
                          <a:latin typeface="Calibri" panose="020F0502020204030204" pitchFamily="34" charset="0"/>
                          <a:cs typeface="Calibri" panose="020F0502020204030204" pitchFamily="34" charset="0"/>
                        </a:rPr>
                        <a:t>Orlistat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Gastrointestinal (flatus with discharge, fecal urgency, fatty stools), liver damage (rare)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Take multivitamin separated by &gt;2 hr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70205202"/>
                  </a:ext>
                </a:extLst>
              </a:tr>
            </a:tbl>
          </a:graphicData>
        </a:graphic>
      </p:graphicFrame>
      <p:sp>
        <p:nvSpPr>
          <p:cNvPr id="7" name="TextBox 3">
            <a:extLst>
              <a:ext uri="{FF2B5EF4-FFF2-40B4-BE49-F238E27FC236}">
                <a16:creationId xmlns:a16="http://schemas.microsoft.com/office/drawing/2014/main" id="{322E6AB0-F4BA-4AB5-BCD1-9982B2FD1103}"/>
              </a:ext>
            </a:extLst>
          </p:cNvPr>
          <p:cNvSpPr txBox="1">
            <a:spLocks noChangeArrowheads="1"/>
          </p:cNvSpPr>
          <p:nvPr/>
        </p:nvSpPr>
        <p:spPr bwMode="auto">
          <a:xfrm>
            <a:off x="419100" y="6205835"/>
            <a:ext cx="7543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a:solidFill>
                  <a:schemeClr val="tx1"/>
                </a:solidFill>
                <a:latin typeface="Lucida Sans Unicode" panose="020B0602030504020204" pitchFamily="34" charset="0"/>
              </a:defRPr>
            </a:lvl9pPr>
          </a:lstStyle>
          <a:p>
            <a:pPr eaLnBrk="1" hangingPunct="1">
              <a:spcBef>
                <a:spcPct val="0"/>
              </a:spcBef>
              <a:buClrTx/>
              <a:buSzTx/>
              <a:buNone/>
            </a:pPr>
            <a:r>
              <a:rPr lang="en-US" altLang="en-US" sz="1200" dirty="0">
                <a:solidFill>
                  <a:schemeClr val="bg2"/>
                </a:solidFill>
                <a:latin typeface="Calibri" panose="020F0502020204030204" pitchFamily="34" charset="0"/>
                <a:cs typeface="Calibri" panose="020F0502020204030204" pitchFamily="34" charset="0"/>
              </a:rPr>
              <a:t>Apovian. J Clin Endocrinol Metab. 2015;100:342. Phentermine/topiramate ER PI. </a:t>
            </a:r>
            <a:br>
              <a:rPr lang="en-US" altLang="en-US" sz="1200" dirty="0">
                <a:solidFill>
                  <a:schemeClr val="bg2"/>
                </a:solidFill>
                <a:latin typeface="Calibri" panose="020F0502020204030204" pitchFamily="34" charset="0"/>
                <a:cs typeface="Calibri" panose="020F0502020204030204" pitchFamily="34" charset="0"/>
              </a:rPr>
            </a:br>
            <a:r>
              <a:rPr lang="en-US" altLang="en-US" sz="1200" dirty="0">
                <a:solidFill>
                  <a:schemeClr val="bg2"/>
                </a:solidFill>
                <a:latin typeface="Calibri" panose="020F0502020204030204" pitchFamily="34" charset="0"/>
                <a:cs typeface="Calibri" panose="020F0502020204030204" pitchFamily="34" charset="0"/>
              </a:rPr>
              <a:t>Naltrexone/bupropion PI. Liraglutide PI. Semaglutide PI.</a:t>
            </a:r>
          </a:p>
        </p:txBody>
      </p:sp>
    </p:spTree>
    <p:extLst>
      <p:ext uri="{BB962C8B-B14F-4D97-AF65-F5344CB8AC3E}">
        <p14:creationId xmlns:p14="http://schemas.microsoft.com/office/powerpoint/2010/main" val="34906541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5244E-C419-48D8-8F09-28065378AE07}"/>
              </a:ext>
            </a:extLst>
          </p:cNvPr>
          <p:cNvSpPr>
            <a:spLocks noGrp="1"/>
          </p:cNvSpPr>
          <p:nvPr>
            <p:ph type="title"/>
          </p:nvPr>
        </p:nvSpPr>
        <p:spPr/>
        <p:txBody>
          <a:bodyPr/>
          <a:lstStyle/>
          <a:p>
            <a:r>
              <a:rPr lang="en-US" dirty="0"/>
              <a:t>Practice Points</a:t>
            </a:r>
          </a:p>
        </p:txBody>
      </p:sp>
      <p:sp>
        <p:nvSpPr>
          <p:cNvPr id="3" name="Content Placeholder 2">
            <a:extLst>
              <a:ext uri="{FF2B5EF4-FFF2-40B4-BE49-F238E27FC236}">
                <a16:creationId xmlns:a16="http://schemas.microsoft.com/office/drawing/2014/main" id="{3AA8BAF7-DFBC-42F9-948B-C499744786B2}"/>
              </a:ext>
            </a:extLst>
          </p:cNvPr>
          <p:cNvSpPr>
            <a:spLocks noGrp="1"/>
          </p:cNvSpPr>
          <p:nvPr>
            <p:ph idx="1"/>
          </p:nvPr>
        </p:nvSpPr>
        <p:spPr/>
        <p:txBody>
          <a:bodyPr/>
          <a:lstStyle/>
          <a:p>
            <a:r>
              <a:rPr lang="en-US" dirty="0"/>
              <a:t>Include lifestyle counseling for all patients with obesity</a:t>
            </a:r>
          </a:p>
          <a:p>
            <a:r>
              <a:rPr lang="en-US" dirty="0"/>
              <a:t>Behavioral therapy may be beneficial for some patients</a:t>
            </a:r>
          </a:p>
          <a:p>
            <a:r>
              <a:rPr lang="en-US" dirty="0"/>
              <a:t>Use technology such as free apps</a:t>
            </a:r>
          </a:p>
          <a:p>
            <a:r>
              <a:rPr lang="en-US" dirty="0"/>
              <a:t>Pharmacotherapy may be used adjunctively for </a:t>
            </a:r>
            <a:r>
              <a:rPr lang="en-US" altLang="en-US" dirty="0"/>
              <a:t>BMI ≥30 kg/m</a:t>
            </a:r>
            <a:r>
              <a:rPr lang="en-US" altLang="en-US" baseline="30000" dirty="0"/>
              <a:t>2</a:t>
            </a:r>
            <a:r>
              <a:rPr lang="en-US" altLang="en-US" dirty="0"/>
              <a:t> or </a:t>
            </a:r>
            <a:br>
              <a:rPr lang="en-US" altLang="en-US" dirty="0"/>
            </a:br>
            <a:r>
              <a:rPr lang="en-US" altLang="en-US" dirty="0"/>
              <a:t>BMI ≥27 kg/m</a:t>
            </a:r>
            <a:r>
              <a:rPr lang="en-US" altLang="en-US" baseline="30000" dirty="0"/>
              <a:t>2</a:t>
            </a:r>
            <a:r>
              <a:rPr lang="en-US" altLang="en-US" dirty="0"/>
              <a:t> with concomitant obesity-related disease or risk factors</a:t>
            </a:r>
          </a:p>
          <a:p>
            <a:r>
              <a:rPr lang="en-US" dirty="0"/>
              <a:t>There are multiple FDA-approved weight loss pharmacotherapy options—choose the one that best fits your patient</a:t>
            </a:r>
          </a:p>
          <a:p>
            <a:endParaRPr lang="en-US" dirty="0"/>
          </a:p>
        </p:txBody>
      </p:sp>
    </p:spTree>
    <p:extLst>
      <p:ext uri="{BB962C8B-B14F-4D97-AF65-F5344CB8AC3E}">
        <p14:creationId xmlns:p14="http://schemas.microsoft.com/office/powerpoint/2010/main" val="258349407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PRESENTATIONGUID" val="ae88f137-580c-4a41-bc67-a0e1846a16c8"/>
  <p:tag name="TPVERSION" val="6"/>
  <p:tag name="TPFULLVERSION" val="7.3.0.116"/>
  <p:tag name="PPTVERSION" val="15"/>
  <p:tag name="TPOS" val="2"/>
  <p:tag name="TPLASTSAVEVERSION" val="6.2 PC"/>
</p:tagLst>
</file>

<file path=ppt/theme/theme1.xml><?xml version="1.0" encoding="utf-8"?>
<a:theme xmlns:a="http://schemas.openxmlformats.org/drawingml/2006/main" name="1_2017_HTAA_Diabetes">
  <a:themeElements>
    <a:clrScheme name="Custom 10">
      <a:dk1>
        <a:srgbClr val="455560"/>
      </a:dk1>
      <a:lt1>
        <a:srgbClr val="FFFFFF"/>
      </a:lt1>
      <a:dk2>
        <a:srgbClr val="000000"/>
      </a:dk2>
      <a:lt2>
        <a:srgbClr val="CDCDCF"/>
      </a:lt2>
      <a:accent1>
        <a:srgbClr val="0054A0"/>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ocument_x0020_Category xmlns="3ef4a31d-4086-4a0b-a771-88c0ee0b6e5a">Downloadable Slides from Live</Document_x0020_Category>
    <_dlc_DocId xmlns="10453171-da06-48e0-8482-05c5f1c5e522">WDJVPTKUWPXW-385749005-10</_dlc_DocId>
    <_dlc_DocIdUrl xmlns="10453171-da06-48e0-8482-05c5f1c5e522">
      <Url>https://intranet.clinicaloptions.com/mews/ProCE/4789_ProCE_2021_END_Obesity_WC/MM_1/_layouts/15/DocIdRedir.aspx?ID=WDJVPTKUWPXW-385749005-10</Url>
      <Description>WDJVPTKUWPXW-385749005-10</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2A7EFE748A588D4C8DC3F7BD7F323819" ma:contentTypeVersion="1" ma:contentTypeDescription="Create a new document." ma:contentTypeScope="" ma:versionID="77a5f6f10ab6f7217bb5c18a32377a12">
  <xsd:schema xmlns:xsd="http://www.w3.org/2001/XMLSchema" xmlns:xs="http://www.w3.org/2001/XMLSchema" xmlns:p="http://schemas.microsoft.com/office/2006/metadata/properties" xmlns:ns2="10453171-da06-48e0-8482-05c5f1c5e522" xmlns:ns3="3ef4a31d-4086-4a0b-a771-88c0ee0b6e5a" targetNamespace="http://schemas.microsoft.com/office/2006/metadata/properties" ma:root="true" ma:fieldsID="17ce0bf861354cecca9a0441d4fd5959" ns2:_="" ns3:_="">
    <xsd:import namespace="10453171-da06-48e0-8482-05c5f1c5e522"/>
    <xsd:import namespace="3ef4a31d-4086-4a0b-a771-88c0ee0b6e5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453171-da06-48e0-8482-05c5f1c5e522"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3ef4a31d-4086-4a0b-a771-88c0ee0b6e5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Slides - Live"/>
          <xsd:enumeration value="Downloadable Slides from Live"/>
          <xsd:enumeration value="Slides - Live Print"/>
          <xsd:enumeration value="Permissions"/>
          <xsd:enumeration value="Outcomes - Quest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F3048EF-7B9A-49F6-A988-2AE366F6F6EF}">
  <ds:schemaRefs>
    <ds:schemaRef ds:uri="http://purl.org/dc/dcmitype/"/>
    <ds:schemaRef ds:uri="http://purl.org/dc/terms/"/>
    <ds:schemaRef ds:uri="3ef4a31d-4086-4a0b-a771-88c0ee0b6e5a"/>
    <ds:schemaRef ds:uri="http://purl.org/dc/elements/1.1/"/>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10453171-da06-48e0-8482-05c5f1c5e522"/>
    <ds:schemaRef ds:uri="http://schemas.microsoft.com/office/2006/metadata/properties"/>
  </ds:schemaRefs>
</ds:datastoreItem>
</file>

<file path=customXml/itemProps2.xml><?xml version="1.0" encoding="utf-8"?>
<ds:datastoreItem xmlns:ds="http://schemas.openxmlformats.org/officeDocument/2006/customXml" ds:itemID="{C5E9EDDC-048D-4525-9E06-EF9917206661}">
  <ds:schemaRefs>
    <ds:schemaRef ds:uri="http://schemas.microsoft.com/sharepoint/v3/contenttype/forms"/>
  </ds:schemaRefs>
</ds:datastoreItem>
</file>

<file path=customXml/itemProps3.xml><?xml version="1.0" encoding="utf-8"?>
<ds:datastoreItem xmlns:ds="http://schemas.openxmlformats.org/officeDocument/2006/customXml" ds:itemID="{CDB05E87-7208-4984-A4F5-E95676ACE1BB}">
  <ds:schemaRefs>
    <ds:schemaRef ds:uri="http://schemas.microsoft.com/sharepoint/events"/>
  </ds:schemaRefs>
</ds:datastoreItem>
</file>

<file path=customXml/itemProps4.xml><?xml version="1.0" encoding="utf-8"?>
<ds:datastoreItem xmlns:ds="http://schemas.openxmlformats.org/officeDocument/2006/customXml" ds:itemID="{936EF945-7552-42BC-A028-5F14FBA5DB3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453171-da06-48e0-8482-05c5f1c5e522"/>
    <ds:schemaRef ds:uri="3ef4a31d-4086-4a0b-a771-88c0ee0b6e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7704</TotalTime>
  <Words>2897</Words>
  <Application>Microsoft Office PowerPoint</Application>
  <PresentationFormat>Widescreen</PresentationFormat>
  <Paragraphs>375</Paragraphs>
  <Slides>33</Slides>
  <Notes>23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33</vt:i4>
      </vt:variant>
    </vt:vector>
  </HeadingPairs>
  <TitlesOfParts>
    <vt:vector size="43" baseType="lpstr">
      <vt:lpstr>Arial</vt:lpstr>
      <vt:lpstr>Calibri</vt:lpstr>
      <vt:lpstr>Roboto</vt:lpstr>
      <vt:lpstr>Roboto Bold</vt:lpstr>
      <vt:lpstr>Segoe UI</vt:lpstr>
      <vt:lpstr>Tahoma</vt:lpstr>
      <vt:lpstr>Times New Roman</vt:lpstr>
      <vt:lpstr>Wingdings</vt:lpstr>
      <vt:lpstr>Wingdings 3</vt:lpstr>
      <vt:lpstr>1_2017_HTAA_Diabetes</vt:lpstr>
      <vt:lpstr>Best Practices for Pharmacists to  Optimize Use of Obesity Treatment Options and Overcome Barriers to Care</vt:lpstr>
      <vt:lpstr>About These Slides</vt:lpstr>
      <vt:lpstr>Best Practices for Pharmacists to Optimize Use of Obesity Treatment Options and Overcome Barriers to Care</vt:lpstr>
      <vt:lpstr>Faculty</vt:lpstr>
      <vt:lpstr>Disclosures</vt:lpstr>
      <vt:lpstr>Best Practices for Pharmacists to Optimize Use of Obesity Treatment Options and Overcome Barriers to Care</vt:lpstr>
      <vt:lpstr>Learning Objective</vt:lpstr>
      <vt:lpstr>Background</vt:lpstr>
      <vt:lpstr>Obesity Epidemic in the United States</vt:lpstr>
      <vt:lpstr>Genetics vs Environment</vt:lpstr>
      <vt:lpstr>Obesity-Related Complications</vt:lpstr>
      <vt:lpstr>Social Determinants of Obesity</vt:lpstr>
      <vt:lpstr>Screening for Obesity</vt:lpstr>
      <vt:lpstr>Management Goals</vt:lpstr>
      <vt:lpstr>Practice Points</vt:lpstr>
      <vt:lpstr>Best Practices for Pharmacists to Optimize Use of Obesity Treatment Options and Overcome Barriers to Care</vt:lpstr>
      <vt:lpstr>Learning Objectives</vt:lpstr>
      <vt:lpstr>Guideline Recommendations</vt:lpstr>
      <vt:lpstr>Treatment of Obesity: Lifestyle Intervention</vt:lpstr>
      <vt:lpstr>2020-2025 USDA Dietary Guidelines</vt:lpstr>
      <vt:lpstr>Hidden Diet Derailers </vt:lpstr>
      <vt:lpstr>Patient Counseling Tips: Diet</vt:lpstr>
      <vt:lpstr>Bests Diets for 2021: US News</vt:lpstr>
      <vt:lpstr>Move Your Way Public Message</vt:lpstr>
      <vt:lpstr>Behavioral Therapy</vt:lpstr>
      <vt:lpstr>Reversible Factors: Medications</vt:lpstr>
      <vt:lpstr>Pharmacologic Treatment of Obesity</vt:lpstr>
      <vt:lpstr>Pharmacotherapy Options</vt:lpstr>
      <vt:lpstr>Clinical Trials for Weight Loss Medications</vt:lpstr>
      <vt:lpstr>Current FDA-Approved Weight Loss Medications</vt:lpstr>
      <vt:lpstr>FDA Approved Weight Loss Medications: Dosing</vt:lpstr>
      <vt:lpstr>FDA Approved Weight Loss Medications:  Adverse Events</vt:lpstr>
      <vt:lpstr>Practice Points</vt:lpstr>
    </vt:vector>
  </TitlesOfParts>
  <Company>Arizona Medical Clinic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Best Practices for Pharmacists to Optimize Use of Obesity Treatment Options and Overcome Barriers to Care</dc:title>
  <dc:creator>epogg</dc:creator>
  <cp:lastModifiedBy>CLINICALOPTIONS\swest</cp:lastModifiedBy>
  <cp:revision>268</cp:revision>
  <dcterms:created xsi:type="dcterms:W3CDTF">2009-10-08T22:10:40Z</dcterms:created>
  <dcterms:modified xsi:type="dcterms:W3CDTF">2022-04-12T13:50:00Z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TC011408291033</vt:lpwstr>
  </property>
  <property fmtid="{D5CDD505-2E9C-101B-9397-08002B2CF9AE}" pid="3" name="ContentTypeId">
    <vt:lpwstr>0x0101002A7EFE748A588D4C8DC3F7BD7F323819</vt:lpwstr>
  </property>
  <property fmtid="{D5CDD505-2E9C-101B-9397-08002B2CF9AE}" pid="4" name="_dlc_DocIdItemGuid">
    <vt:lpwstr>061c8aac-ccc5-4940-bfbd-1fa720db9c91</vt:lpwstr>
  </property>
</Properties>
</file>