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0"/>
  </p:notesMasterIdLst>
  <p:handoutMasterIdLst>
    <p:handoutMasterId r:id="rId21"/>
  </p:handoutMasterIdLst>
  <p:sldIdLst>
    <p:sldId id="321" r:id="rId7"/>
    <p:sldId id="308" r:id="rId8"/>
    <p:sldId id="543" r:id="rId9"/>
    <p:sldId id="555" r:id="rId10"/>
    <p:sldId id="556" r:id="rId11"/>
    <p:sldId id="557" r:id="rId12"/>
    <p:sldId id="566" r:id="rId13"/>
    <p:sldId id="562" r:id="rId14"/>
    <p:sldId id="563" r:id="rId15"/>
    <p:sldId id="564" r:id="rId16"/>
    <p:sldId id="565" r:id="rId17"/>
    <p:sldId id="560" r:id="rId18"/>
    <p:sldId id="554"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nna Poppa" initials="AP" lastIdx="1" clrIdx="14">
    <p:extLst>
      <p:ext uri="{19B8F6BF-5375-455C-9EA6-DF929625EA0E}">
        <p15:presenceInfo xmlns:p15="http://schemas.microsoft.com/office/powerpoint/2012/main" userId="c33764466cc77507" providerId="Windows Live"/>
      </p:ext>
    </p:extLst>
  </p:cmAuthor>
  <p:cmAuthor id="16" name="CLINICALOPTIONS\gkelley" initials="C" lastIdx="13" clrIdx="15">
    <p:extLst>
      <p:ext uri="{19B8F6BF-5375-455C-9EA6-DF929625EA0E}">
        <p15:presenceInfo xmlns:p15="http://schemas.microsoft.com/office/powerpoint/2012/main" userId="CLINICALOPTIONS\gkelley" providerId="None"/>
      </p:ext>
    </p:extLst>
  </p:cmAuthor>
  <p:cmAuthor id="17" name="Jerfiz Constanzo" initials="JC" lastIdx="10" clrIdx="16">
    <p:extLst>
      <p:ext uri="{19B8F6BF-5375-455C-9EA6-DF929625EA0E}">
        <p15:presenceInfo xmlns:p15="http://schemas.microsoft.com/office/powerpoint/2012/main" userId="S::jconstanzo@clinicaloptions.com::7388c342-66f0-4154-bcdf-657d8197f1ae" providerId="AD"/>
      </p:ext>
    </p:extLst>
  </p:cmAuthor>
  <p:cmAuthor id="18" name="CLINICALOPTIONS\tquill" initials="C" lastIdx="6" clrIdx="17">
    <p:extLst>
      <p:ext uri="{19B8F6BF-5375-455C-9EA6-DF929625EA0E}">
        <p15:presenceInfo xmlns:p15="http://schemas.microsoft.com/office/powerpoint/2012/main" userId="CLINICALOPTIONS\tquill" providerId="None"/>
      </p:ext>
    </p:extLst>
  </p:cmAuthor>
  <p:cmAuthor id="19" name="aboecler@clinicaloptions.com" initials="a" lastIdx="8" clrIdx="18">
    <p:extLst>
      <p:ext uri="{19B8F6BF-5375-455C-9EA6-DF929625EA0E}">
        <p15:presenceInfo xmlns:p15="http://schemas.microsoft.com/office/powerpoint/2012/main" userId="aboecler@clinicaloptions.com" providerId="None"/>
      </p:ext>
    </p:extLst>
  </p:cmAuthor>
  <p:cmAuthor id="20" name="Dussadee Royal" initials="DR" lastIdx="5" clrIdx="19">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04"/>
    <p:restoredTop sz="86055" autoAdjust="0"/>
  </p:normalViewPr>
  <p:slideViewPr>
    <p:cSldViewPr snapToGrid="0">
      <p:cViewPr varScale="1">
        <p:scale>
          <a:sx n="74" d="100"/>
          <a:sy n="74" d="100"/>
        </p:scale>
        <p:origin x="960"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RCC</a:t>
            </a:r>
            <a:r>
              <a:rPr lang="en-US" dirty="0"/>
              <a:t>,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346218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DoR, duration of response; OS, overall survival; RCC, renal cell carcinoma;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863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 review; DFS, disease-free survival; </a:t>
            </a:r>
            <a:r>
              <a:rPr lang="en-US" b="0" i="1" dirty="0" err="1"/>
              <a:t>ECOG</a:t>
            </a:r>
            <a:r>
              <a:rPr lang="en-US" b="0" i="1" dirty="0"/>
              <a:t>, Eastern Cooperative Oncology Group; G, grade; OS, overall survival;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993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G, grade.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837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DFS, disease-free survival; NE, not estimable.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581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DFS, disease-free survival; NE, not estimable.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226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BICR, blinded independent central review; DFS, disease-free survival; G, grade.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156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ALT, alanine aminotransferase.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0545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ALT, alanine aminotransferase; AST, aspartate aminotransferase.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059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414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DFS, disease-free survival; RCC, renal cell carcinoma; TRAE, treatment-related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BAA2-6C4E-466F-9BAE-1C454D0B241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4031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CheckMate 914 (Part A): Adjuvant Nivolumab + Ipilimumab vs Placebo in Localized RCC at </a:t>
            </a:r>
            <a:br>
              <a:rPr lang="en-US" altLang="en-US" sz="4000" dirty="0"/>
            </a:br>
            <a:r>
              <a:rPr lang="en-US" altLang="en-US" sz="4000" dirty="0"/>
              <a:t>High Risk of Relapse Following Nephrectomy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7583"/>
            <a:ext cx="57102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Bristol Myers Squibb;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Gilead Sciences, Inc.;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2022 Annual Congress; September 9-13, 2022; Paris, France  </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5"/>
                </a:rPr>
                <a:t>clinicaloptions.com</a:t>
              </a:r>
              <a:endParaRPr lang="en-US" altLang="en-US" sz="2000" b="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a:t>
            </a:r>
            <a:r>
              <a:rPr lang="en-US" dirty="0"/>
              <a:t>Background</a:t>
            </a:r>
            <a:endParaRPr lang="en-US" altLang="en-US" dirty="0"/>
          </a:p>
        </p:txBody>
      </p:sp>
      <p:sp>
        <p:nvSpPr>
          <p:cNvPr id="2" name="Content Placeholder 1">
            <a:extLst>
              <a:ext uri="{FF2B5EF4-FFF2-40B4-BE49-F238E27FC236}">
                <a16:creationId xmlns:a16="http://schemas.microsoft.com/office/drawing/2014/main" id="{BFEA2494-768A-68CD-969A-506460D99663}"/>
              </a:ext>
            </a:extLst>
          </p:cNvPr>
          <p:cNvSpPr>
            <a:spLocks noGrp="1"/>
          </p:cNvSpPr>
          <p:nvPr>
            <p:ph idx="1"/>
          </p:nvPr>
        </p:nvSpPr>
        <p:spPr>
          <a:xfrm>
            <a:off x="604675" y="1513047"/>
            <a:ext cx="11189928" cy="4650686"/>
          </a:xfrm>
        </p:spPr>
        <p:txBody>
          <a:bodyPr/>
          <a:lstStyle/>
          <a:p>
            <a:r>
              <a:rPr lang="en-US" sz="2400" dirty="0"/>
              <a:t>Radical or partial nephrectomy is the standard management for localized RCC</a:t>
            </a:r>
            <a:r>
              <a:rPr lang="en-US" sz="2400" baseline="30000" dirty="0"/>
              <a:t>1</a:t>
            </a:r>
          </a:p>
          <a:p>
            <a:pPr lvl="1"/>
            <a:r>
              <a:rPr lang="en-US" sz="2000" dirty="0"/>
              <a:t>Risk of </a:t>
            </a:r>
            <a:r>
              <a:rPr lang="en-US" sz="2000" dirty="0" err="1"/>
              <a:t>postsurgery</a:t>
            </a:r>
            <a:r>
              <a:rPr lang="en-US" sz="2000" dirty="0"/>
              <a:t> relapse significant in stage II/III tumors</a:t>
            </a:r>
            <a:r>
              <a:rPr lang="en-US" sz="2000" baseline="30000" dirty="0"/>
              <a:t>2,3</a:t>
            </a:r>
          </a:p>
          <a:p>
            <a:pPr lvl="1"/>
            <a:r>
              <a:rPr lang="en-US" sz="2000" dirty="0"/>
              <a:t>Sunitinib (US only) and pembrolizumab are approved as adjuvant treatment in this setting</a:t>
            </a:r>
          </a:p>
          <a:p>
            <a:r>
              <a:rPr lang="en-US" sz="2400" dirty="0"/>
              <a:t>In CheckMate 214, nivolumab + ipilimumab significantly improved OS, DoR vs sunitinib in untreated advanced RCC</a:t>
            </a:r>
            <a:r>
              <a:rPr lang="en-US" sz="2400" baseline="30000" dirty="0"/>
              <a:t>4</a:t>
            </a:r>
          </a:p>
          <a:p>
            <a:pPr lvl="1"/>
            <a:r>
              <a:rPr lang="en-US" sz="2000" dirty="0"/>
              <a:t>Among patients receiving nivolumab + ipilimumab, 48% had grade 3/4 TRAEs; 23% of patients had to discontinue treatment due to TRAEs</a:t>
            </a:r>
          </a:p>
          <a:p>
            <a:r>
              <a:rPr lang="en-US" sz="2200" dirty="0"/>
              <a:t>Phase III CheckMate 914 is evaluating safety and efficacy of adjuvant nivolumab + ipilimumab (Parts A and B) and single-agent nivolumab (Part B) in patients with resected stage II/III clear-cell RCC at high risk of recurrence</a:t>
            </a:r>
            <a:r>
              <a:rPr lang="en-US" sz="2200" baseline="30000" dirty="0"/>
              <a:t>5</a:t>
            </a:r>
          </a:p>
          <a:p>
            <a:pPr lvl="1"/>
            <a:r>
              <a:rPr lang="en-US" sz="2000" dirty="0"/>
              <a:t>Current analysis reports findings from Part A (nivolumab + ipilimumab vs placebo)</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27564"/>
            <a:ext cx="764385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auto" hangingPunct="1">
              <a:spcBef>
                <a:spcPts val="0"/>
              </a:spcBef>
              <a:spcAft>
                <a:spcPts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NCCN Kidney Cancer Guideline. v2.2023. 2. Haas. Lancet. 2016;387:2008. 3.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Ravaud</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2016;375:2246. 4.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Cancer. 2022;128:2085. 5.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LBA4.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a:t>
            </a:r>
            <a:r>
              <a:rPr lang="en-US" dirty="0"/>
              <a:t>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9572"/>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LBA4.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3FCCD9AC-0528-8EB5-C3C7-28B07A67167E}"/>
              </a:ext>
            </a:extLst>
          </p:cNvPr>
          <p:cNvSpPr txBox="1">
            <a:spLocks/>
          </p:cNvSpPr>
          <p:nvPr/>
        </p:nvSpPr>
        <p:spPr bwMode="auto">
          <a:xfrm>
            <a:off x="614835" y="1274686"/>
            <a:ext cx="10877529" cy="810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Randomized, multicenter, blinded, placebo-controlled phase III study</a:t>
            </a:r>
            <a:endParaRPr lang="en-US" sz="2400" b="0" kern="0" baseline="30000" dirty="0"/>
          </a:p>
        </p:txBody>
      </p:sp>
      <p:sp>
        <p:nvSpPr>
          <p:cNvPr id="5" name="Content Placeholder 2">
            <a:extLst>
              <a:ext uri="{FF2B5EF4-FFF2-40B4-BE49-F238E27FC236}">
                <a16:creationId xmlns:a16="http://schemas.microsoft.com/office/drawing/2014/main" id="{6939E944-8B72-D9A9-450B-6147BC4C0F02}"/>
              </a:ext>
            </a:extLst>
          </p:cNvPr>
          <p:cNvSpPr txBox="1">
            <a:spLocks/>
          </p:cNvSpPr>
          <p:nvPr/>
        </p:nvSpPr>
        <p:spPr bwMode="auto">
          <a:xfrm>
            <a:off x="5841556" y="4927277"/>
            <a:ext cx="5817269" cy="89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dirty="0"/>
              <a:t>Primary endpoint: </a:t>
            </a:r>
            <a:r>
              <a:rPr lang="en-US" sz="2000" b="0" dirty="0"/>
              <a:t>DFS (BICR)</a:t>
            </a:r>
          </a:p>
          <a:p>
            <a:r>
              <a:rPr lang="en-US" sz="2000" b="1" kern="0" dirty="0"/>
              <a:t>Secondary endpoints: </a:t>
            </a:r>
            <a:r>
              <a:rPr lang="en-US" sz="2000" b="0" kern="0" dirty="0"/>
              <a:t>OS, safety</a:t>
            </a:r>
          </a:p>
          <a:p>
            <a:r>
              <a:rPr lang="en-US" sz="2000" b="0" kern="0" dirty="0"/>
              <a:t>Median follow-up: 37 </a:t>
            </a:r>
            <a:r>
              <a:rPr lang="en-US" sz="2000" b="0" kern="0" dirty="0" err="1"/>
              <a:t>mo</a:t>
            </a:r>
            <a:r>
              <a:rPr lang="en-US" sz="2000" b="0" kern="0" dirty="0"/>
              <a:t> (range: 15.4-58.0)</a:t>
            </a:r>
          </a:p>
        </p:txBody>
      </p:sp>
      <p:sp>
        <p:nvSpPr>
          <p:cNvPr id="6" name="Rectangle 49">
            <a:extLst>
              <a:ext uri="{FF2B5EF4-FFF2-40B4-BE49-F238E27FC236}">
                <a16:creationId xmlns:a16="http://schemas.microsoft.com/office/drawing/2014/main" id="{FAE22ADE-F51E-65B7-E2F7-096327FA8BCA}"/>
              </a:ext>
            </a:extLst>
          </p:cNvPr>
          <p:cNvSpPr>
            <a:spLocks noChangeArrowheads="1"/>
          </p:cNvSpPr>
          <p:nvPr/>
        </p:nvSpPr>
        <p:spPr bwMode="auto">
          <a:xfrm>
            <a:off x="5925733" y="2454805"/>
            <a:ext cx="4153448"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Nivolumab </a:t>
            </a:r>
            <a:r>
              <a:rPr lang="en-US" altLang="en-US" sz="1800" b="0" dirty="0">
                <a:solidFill>
                  <a:schemeClr val="tx1"/>
                </a:solidFill>
                <a:latin typeface="Calibri" panose="020F0502020204030204" pitchFamily="34" charset="0"/>
              </a:rPr>
              <a:t>240 mg IV Q2W (x 12 doses)</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Ipilimumab </a:t>
            </a:r>
            <a:r>
              <a:rPr lang="en-US" altLang="en-US" sz="1800" b="0" dirty="0">
                <a:solidFill>
                  <a:schemeClr val="tx1"/>
                </a:solidFill>
                <a:latin typeface="Calibri" panose="020F0502020204030204" pitchFamily="34" charset="0"/>
              </a:rPr>
              <a:t>1 mg/kg IV Q6W (x 4 doses)</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405)</a:t>
            </a:r>
          </a:p>
        </p:txBody>
      </p:sp>
      <p:sp>
        <p:nvSpPr>
          <p:cNvPr id="7" name="Rectangle 50">
            <a:extLst>
              <a:ext uri="{FF2B5EF4-FFF2-40B4-BE49-F238E27FC236}">
                <a16:creationId xmlns:a16="http://schemas.microsoft.com/office/drawing/2014/main" id="{442B4B61-2AD8-ABCD-8CEB-13FFAE583427}"/>
              </a:ext>
            </a:extLst>
          </p:cNvPr>
          <p:cNvSpPr>
            <a:spLocks noChangeArrowheads="1"/>
          </p:cNvSpPr>
          <p:nvPr/>
        </p:nvSpPr>
        <p:spPr bwMode="auto">
          <a:xfrm>
            <a:off x="5923280" y="3521058"/>
            <a:ext cx="4153448" cy="89168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Placebo</a:t>
            </a:r>
            <a:r>
              <a:rPr lang="en-US" altLang="en-US" sz="1800" b="0" dirty="0">
                <a:solidFill>
                  <a:schemeClr val="tx1"/>
                </a:solidFill>
                <a:latin typeface="Calibri" panose="020F0502020204030204" pitchFamily="34" charset="0"/>
              </a:rPr>
              <a:t> IV Q2W (x 12 doses)</a:t>
            </a:r>
            <a:endParaRPr lang="en-US" altLang="en-US" sz="1600" b="1"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 </a:t>
            </a:r>
            <a:r>
              <a:rPr lang="en-US" altLang="en-US" sz="1800" dirty="0">
                <a:solidFill>
                  <a:schemeClr val="tx1"/>
                </a:solidFill>
                <a:latin typeface="Calibri" panose="020F0502020204030204" pitchFamily="34" charset="0"/>
              </a:rPr>
              <a:t>Placebo </a:t>
            </a:r>
            <a:r>
              <a:rPr lang="en-US" altLang="en-US" sz="1800" b="0" dirty="0">
                <a:solidFill>
                  <a:schemeClr val="tx1"/>
                </a:solidFill>
                <a:latin typeface="Calibri" panose="020F0502020204030204" pitchFamily="34" charset="0"/>
              </a:rPr>
              <a:t>IV Q6W (x 4 doses)</a:t>
            </a:r>
            <a:endParaRPr lang="en-US" altLang="en-US" sz="18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411)</a:t>
            </a:r>
          </a:p>
        </p:txBody>
      </p:sp>
      <p:sp>
        <p:nvSpPr>
          <p:cNvPr id="8" name="Line 53">
            <a:extLst>
              <a:ext uri="{FF2B5EF4-FFF2-40B4-BE49-F238E27FC236}">
                <a16:creationId xmlns:a16="http://schemas.microsoft.com/office/drawing/2014/main" id="{892FBA89-3E3F-380E-3F8F-5A05E77956C3}"/>
              </a:ext>
            </a:extLst>
          </p:cNvPr>
          <p:cNvSpPr>
            <a:spLocks noChangeShapeType="1"/>
          </p:cNvSpPr>
          <p:nvPr/>
        </p:nvSpPr>
        <p:spPr bwMode="auto">
          <a:xfrm>
            <a:off x="5040247" y="3692486"/>
            <a:ext cx="761201" cy="23791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54">
            <a:extLst>
              <a:ext uri="{FF2B5EF4-FFF2-40B4-BE49-F238E27FC236}">
                <a16:creationId xmlns:a16="http://schemas.microsoft.com/office/drawing/2014/main" id="{E4826BD8-896A-3B34-5078-91CBC019515E}"/>
              </a:ext>
            </a:extLst>
          </p:cNvPr>
          <p:cNvSpPr>
            <a:spLocks noChangeShapeType="1"/>
          </p:cNvSpPr>
          <p:nvPr/>
        </p:nvSpPr>
        <p:spPr bwMode="auto">
          <a:xfrm flipV="1">
            <a:off x="5016244" y="2893662"/>
            <a:ext cx="785204" cy="2134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FBB2D363-F782-C5E0-57BD-03AE89EBA0BC}"/>
              </a:ext>
            </a:extLst>
          </p:cNvPr>
          <p:cNvSpPr txBox="1">
            <a:spLocks noChangeArrowheads="1"/>
          </p:cNvSpPr>
          <p:nvPr/>
        </p:nvSpPr>
        <p:spPr bwMode="auto">
          <a:xfrm>
            <a:off x="269293" y="2189153"/>
            <a:ext cx="485996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radical or partial nephrectomy with negative surgical margins; predominant clear-cell histology (including </a:t>
            </a:r>
            <a:r>
              <a:rPr lang="en-GB" altLang="en-US" sz="1800" b="0" dirty="0" err="1">
                <a:solidFill>
                  <a:schemeClr val="bg1"/>
                </a:solidFill>
                <a:latin typeface="Calibri" panose="020F0502020204030204" pitchFamily="34" charset="0"/>
              </a:rPr>
              <a:t>sarcomatoid</a:t>
            </a:r>
            <a:r>
              <a:rPr lang="en-GB" altLang="en-US" sz="1800" b="0" dirty="0">
                <a:solidFill>
                  <a:schemeClr val="bg1"/>
                </a:solidFill>
                <a:latin typeface="Calibri" panose="020F0502020204030204" pitchFamily="34" charset="0"/>
              </a:rPr>
              <a:t> features); pathologic TNM staging; no clinical/radiologic evidence of residual disease or distant metastases after nephrectomy (BICR);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816)</a:t>
            </a:r>
            <a:endParaRPr lang="en-US" altLang="en-US" sz="1800" b="0" dirty="0">
              <a:solidFill>
                <a:schemeClr val="bg1"/>
              </a:solidFill>
              <a:latin typeface="Calibri" panose="020F0502020204030204" pitchFamily="34" charset="0"/>
            </a:endParaRPr>
          </a:p>
        </p:txBody>
      </p:sp>
      <p:sp>
        <p:nvSpPr>
          <p:cNvPr id="11" name="Rectangle 10">
            <a:extLst>
              <a:ext uri="{FF2B5EF4-FFF2-40B4-BE49-F238E27FC236}">
                <a16:creationId xmlns:a16="http://schemas.microsoft.com/office/drawing/2014/main" id="{C1246F5C-F406-5BB3-490B-D9F069805B62}"/>
              </a:ext>
            </a:extLst>
          </p:cNvPr>
          <p:cNvSpPr/>
          <p:nvPr/>
        </p:nvSpPr>
        <p:spPr>
          <a:xfrm>
            <a:off x="3745795" y="1674415"/>
            <a:ext cx="3350104" cy="523220"/>
          </a:xfrm>
          <a:prstGeom prst="rect">
            <a:avLst/>
          </a:prstGeom>
        </p:spPr>
        <p:txBody>
          <a:bodyPr wrap="square">
            <a:spAutoFit/>
          </a:bodyPr>
          <a:lstStyle/>
          <a:p>
            <a:pPr lvl="0" algn="ctr">
              <a:spcBef>
                <a:spcPct val="0"/>
              </a:spcBef>
              <a:spcAft>
                <a:spcPct val="0"/>
              </a:spcAf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Stratification by pathologic TNM staging,* </a:t>
            </a: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type of nephrectomy</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2" name="Straight Arrow Connector 11">
            <a:extLst>
              <a:ext uri="{FF2B5EF4-FFF2-40B4-BE49-F238E27FC236}">
                <a16:creationId xmlns:a16="http://schemas.microsoft.com/office/drawing/2014/main" id="{D48B1AF1-647E-5126-90C7-7AEBE32F240B}"/>
              </a:ext>
            </a:extLst>
          </p:cNvPr>
          <p:cNvCxnSpPr>
            <a:cxnSpLocks/>
          </p:cNvCxnSpPr>
          <p:nvPr/>
        </p:nvCxnSpPr>
        <p:spPr bwMode="auto">
          <a:xfrm>
            <a:off x="5231144" y="2148562"/>
            <a:ext cx="0" cy="760643"/>
          </a:xfrm>
          <a:prstGeom prst="straightConnector1">
            <a:avLst/>
          </a:prstGeom>
          <a:noFill/>
          <a:ln w="28575" cap="flat" cmpd="sng" algn="ctr">
            <a:solidFill>
              <a:schemeClr val="bg1"/>
            </a:solidFill>
            <a:prstDash val="sysDash"/>
            <a:round/>
            <a:headEnd type="none" w="med" len="med"/>
            <a:tailEnd type="triangle"/>
          </a:ln>
          <a:effectLst/>
        </p:spPr>
      </p:cxnSp>
      <p:sp>
        <p:nvSpPr>
          <p:cNvPr id="15" name="Rectangle 14">
            <a:extLst>
              <a:ext uri="{FF2B5EF4-FFF2-40B4-BE49-F238E27FC236}">
                <a16:creationId xmlns:a16="http://schemas.microsoft.com/office/drawing/2014/main" id="{714849D4-279C-B496-E606-AD669FE73AF2}"/>
              </a:ext>
            </a:extLst>
          </p:cNvPr>
          <p:cNvSpPr/>
          <p:nvPr/>
        </p:nvSpPr>
        <p:spPr>
          <a:xfrm>
            <a:off x="8401676" y="1760234"/>
            <a:ext cx="3350104" cy="307777"/>
          </a:xfrm>
          <a:prstGeom prst="rect">
            <a:avLst/>
          </a:prstGeom>
        </p:spPr>
        <p:txBody>
          <a:bodyPr wrap="square">
            <a:spAutoFit/>
          </a:bodyPr>
          <a:lstStyle/>
          <a:p>
            <a:pPr lvl="0" algn="ctr">
              <a:spcBef>
                <a:spcPct val="0"/>
              </a:spcBef>
              <a:spcAft>
                <a:spcPct val="0"/>
              </a:spcAf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24</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6" name="Straight Arrow Connector 15">
            <a:extLst>
              <a:ext uri="{FF2B5EF4-FFF2-40B4-BE49-F238E27FC236}">
                <a16:creationId xmlns:a16="http://schemas.microsoft.com/office/drawing/2014/main" id="{AFFD00F6-2284-87DD-0F0F-5A88BA42BE73}"/>
              </a:ext>
            </a:extLst>
          </p:cNvPr>
          <p:cNvCxnSpPr/>
          <p:nvPr/>
        </p:nvCxnSpPr>
        <p:spPr bwMode="auto">
          <a:xfrm>
            <a:off x="10083024" y="2031252"/>
            <a:ext cx="0" cy="360000"/>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AE74497F-B1B2-E7EE-392B-4CD9C9AE03EB}"/>
              </a:ext>
            </a:extLst>
          </p:cNvPr>
          <p:cNvSpPr txBox="1"/>
          <p:nvPr/>
        </p:nvSpPr>
        <p:spPr bwMode="auto">
          <a:xfrm>
            <a:off x="1184165" y="4403283"/>
            <a:ext cx="2561630" cy="1826141"/>
          </a:xfrm>
          <a:prstGeom prst="rect">
            <a:avLst/>
          </a:prstGeom>
          <a:solidFill>
            <a:schemeClr val="accent2">
              <a:lumMod val="20000"/>
              <a:lumOff val="80000"/>
            </a:schemeClr>
          </a:solidFill>
          <a:ln>
            <a:noFill/>
          </a:ln>
        </p:spPr>
        <p:txBody>
          <a:bodyPr wrap="square" rtlCol="0">
            <a:spAutoFit/>
          </a:bodyPr>
          <a:lstStyle/>
          <a:p>
            <a:pPr>
              <a:lnSpc>
                <a:spcPct val="100000"/>
              </a:lnSpc>
              <a:spcBef>
                <a:spcPts val="400"/>
              </a:spcBef>
              <a:spcAft>
                <a:spcPct val="0"/>
              </a:spcAft>
              <a:buClrTx/>
            </a:pPr>
            <a:r>
              <a:rPr lang="en-US" sz="1600" dirty="0">
                <a:solidFill>
                  <a:schemeClr val="bg1"/>
                </a:solidFill>
                <a:latin typeface="Calibri" panose="020F0502020204030204" pitchFamily="34" charset="0"/>
              </a:rPr>
              <a:t>TNM Staging definitions</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pT2a, G3 or G4, N0 M0</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pT2b, G any, N0 M0 </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pT3, G any, N0 M0 </a:t>
            </a:r>
          </a:p>
          <a:p>
            <a:pPr marL="285750" indent="-285750" algn="l">
              <a:lnSpc>
                <a:spcPct val="100000"/>
              </a:lnSpc>
              <a:spcBef>
                <a:spcPts val="4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pT4, G any, N0 M0 </a:t>
            </a:r>
          </a:p>
          <a:p>
            <a:pPr marL="285750" indent="-285750" algn="l">
              <a:lnSpc>
                <a:spcPct val="100000"/>
              </a:lnSpc>
              <a:spcBef>
                <a:spcPts val="400"/>
              </a:spcBef>
              <a:spcAft>
                <a:spcPct val="0"/>
              </a:spcAft>
              <a:buClrTx/>
              <a:buFont typeface="Wingdings" panose="05000000000000000000" pitchFamily="2" charset="2"/>
              <a:buChar char="§"/>
            </a:pPr>
            <a:r>
              <a:rPr lang="en-US" sz="1600" b="0" dirty="0" err="1">
                <a:solidFill>
                  <a:schemeClr val="bg1"/>
                </a:solidFill>
                <a:latin typeface="Calibri" panose="020F0502020204030204" pitchFamily="34" charset="0"/>
              </a:rPr>
              <a:t>pT</a:t>
            </a:r>
            <a:r>
              <a:rPr lang="en-US" sz="1600" b="0" dirty="0">
                <a:solidFill>
                  <a:schemeClr val="bg1"/>
                </a:solidFill>
                <a:latin typeface="Calibri" panose="020F0502020204030204" pitchFamily="34" charset="0"/>
              </a:rPr>
              <a:t> any, G any, N1 M0.</a:t>
            </a:r>
          </a:p>
        </p:txBody>
      </p:sp>
      <p:sp>
        <p:nvSpPr>
          <p:cNvPr id="13" name="TextBox 12">
            <a:extLst>
              <a:ext uri="{FF2B5EF4-FFF2-40B4-BE49-F238E27FC236}">
                <a16:creationId xmlns:a16="http://schemas.microsoft.com/office/drawing/2014/main" id="{BD2FA3A8-EA05-F6D6-0B34-45C1C176B728}"/>
              </a:ext>
            </a:extLst>
          </p:cNvPr>
          <p:cNvSpPr txBox="1"/>
          <p:nvPr/>
        </p:nvSpPr>
        <p:spPr bwMode="auto">
          <a:xfrm>
            <a:off x="5865394" y="4448809"/>
            <a:ext cx="58172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*pT2a or pT2b vs pT3 vs pT4 or </a:t>
            </a:r>
            <a:r>
              <a:rPr lang="en-US" sz="1200" b="0" dirty="0" err="1">
                <a:solidFill>
                  <a:schemeClr val="bg1"/>
                </a:solidFill>
                <a:latin typeface="Calibri" panose="020F0502020204030204" pitchFamily="34" charset="0"/>
              </a:rPr>
              <a:t>pT</a:t>
            </a:r>
            <a:r>
              <a:rPr lang="en-US" sz="1200" b="0" dirty="0">
                <a:solidFill>
                  <a:schemeClr val="bg1"/>
                </a:solidFill>
                <a:latin typeface="Calibri" panose="020F0502020204030204" pitchFamily="34" charset="0"/>
              </a:rPr>
              <a:t> any</a:t>
            </a:r>
          </a:p>
        </p:txBody>
      </p:sp>
      <p:sp>
        <p:nvSpPr>
          <p:cNvPr id="19" name="TextBox 18">
            <a:extLst>
              <a:ext uri="{FF2B5EF4-FFF2-40B4-BE49-F238E27FC236}">
                <a16:creationId xmlns:a16="http://schemas.microsoft.com/office/drawing/2014/main" id="{4F978250-275A-029B-8D66-DDBD3DA87AD9}"/>
              </a:ext>
            </a:extLst>
          </p:cNvPr>
          <p:cNvSpPr txBox="1"/>
          <p:nvPr/>
        </p:nvSpPr>
        <p:spPr bwMode="auto">
          <a:xfrm>
            <a:off x="3873409" y="4187199"/>
            <a:ext cx="19310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GB" altLang="en-US" sz="1400" b="0" i="1" dirty="0">
                <a:solidFill>
                  <a:schemeClr val="bg1"/>
                </a:solidFill>
                <a:latin typeface="Calibri" panose="020F0502020204030204" pitchFamily="34" charset="0"/>
              </a:rPr>
              <a:t>Randomization 4-12 wks after surgery</a:t>
            </a:r>
            <a:endParaRPr lang="en-US" sz="1400" i="1" dirty="0"/>
          </a:p>
        </p:txBody>
      </p:sp>
      <p:cxnSp>
        <p:nvCxnSpPr>
          <p:cNvPr id="21" name="Straight Arrow Connector 20">
            <a:extLst>
              <a:ext uri="{FF2B5EF4-FFF2-40B4-BE49-F238E27FC236}">
                <a16:creationId xmlns:a16="http://schemas.microsoft.com/office/drawing/2014/main" id="{E6C12694-2746-4691-26C3-6DD0DCFED175}"/>
              </a:ext>
            </a:extLst>
          </p:cNvPr>
          <p:cNvCxnSpPr>
            <a:cxnSpLocks/>
          </p:cNvCxnSpPr>
          <p:nvPr/>
        </p:nvCxnSpPr>
        <p:spPr bwMode="auto">
          <a:xfrm flipV="1">
            <a:off x="5408846" y="3850190"/>
            <a:ext cx="0" cy="370288"/>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1923534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a:t>
            </a:r>
            <a:r>
              <a:rPr lang="en-US" dirty="0"/>
              <a:t>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LBA4.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3" name="Group 3">
            <a:extLst>
              <a:ext uri="{FF2B5EF4-FFF2-40B4-BE49-F238E27FC236}">
                <a16:creationId xmlns:a16="http://schemas.microsoft.com/office/drawing/2014/main" id="{667E6708-7999-5584-748C-7F8A66433D0A}"/>
              </a:ext>
            </a:extLst>
          </p:cNvPr>
          <p:cNvGraphicFramePr>
            <a:graphicFrameLocks/>
          </p:cNvGraphicFramePr>
          <p:nvPr>
            <p:extLst>
              <p:ext uri="{D42A27DB-BD31-4B8C-83A1-F6EECF244321}">
                <p14:modId xmlns:p14="http://schemas.microsoft.com/office/powerpoint/2010/main" val="18832998"/>
              </p:ext>
            </p:extLst>
          </p:nvPr>
        </p:nvGraphicFramePr>
        <p:xfrm>
          <a:off x="719137" y="1611021"/>
          <a:ext cx="10787062" cy="4541632"/>
        </p:xfrm>
        <a:graphic>
          <a:graphicData uri="http://schemas.openxmlformats.org/drawingml/2006/table">
            <a:tbl>
              <a:tblPr/>
              <a:tblGrid>
                <a:gridCol w="4998570">
                  <a:extLst>
                    <a:ext uri="{9D8B030D-6E8A-4147-A177-3AD203B41FA5}">
                      <a16:colId xmlns:a16="http://schemas.microsoft.com/office/drawing/2014/main" val="20000"/>
                    </a:ext>
                  </a:extLst>
                </a:gridCol>
                <a:gridCol w="2894246">
                  <a:extLst>
                    <a:ext uri="{9D8B030D-6E8A-4147-A177-3AD203B41FA5}">
                      <a16:colId xmlns:a16="http://schemas.microsoft.com/office/drawing/2014/main" val="20001"/>
                    </a:ext>
                  </a:extLst>
                </a:gridCol>
                <a:gridCol w="2894246">
                  <a:extLst>
                    <a:ext uri="{9D8B030D-6E8A-4147-A177-3AD203B41FA5}">
                      <a16:colId xmlns:a16="http://schemas.microsoft.com/office/drawing/2014/main" val="20002"/>
                    </a:ext>
                  </a:extLst>
                </a:gridCol>
              </a:tblGrid>
              <a:tr h="250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Nivolumab + Ipilimumab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50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(28-83)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(29-81)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0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(71)/119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 (72)/117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128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Geographic 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Europe and Canada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United States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Rest of world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160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181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2527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Type of nephrectomy,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Radical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Partial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378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381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6663923"/>
                  </a:ext>
                </a:extLst>
              </a:tr>
              <a:tr h="8128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Pathologic TNM staging,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600" b="0" dirty="0">
                          <a:solidFill>
                            <a:schemeClr val="bg1"/>
                          </a:solidFill>
                          <a:latin typeface="Calibri" panose="020F0502020204030204" pitchFamily="34" charset="0"/>
                        </a:rPr>
                        <a:t>pT2a, G3 or G4, N0 M0 or pT2b, G any, N0 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600" b="0" dirty="0">
                          <a:solidFill>
                            <a:schemeClr val="bg1"/>
                          </a:solidFill>
                          <a:latin typeface="Calibri" panose="020F0502020204030204" pitchFamily="34" charset="0"/>
                        </a:rPr>
                        <a:t>pT3, G any, N0 M0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600" b="0" dirty="0">
                          <a:solidFill>
                            <a:schemeClr val="bg1"/>
                          </a:solidFill>
                          <a:latin typeface="Calibri" panose="020F0502020204030204" pitchFamily="34" charset="0"/>
                        </a:rPr>
                        <a:t>pT4, G any, N0 M0; or </a:t>
                      </a:r>
                      <a:r>
                        <a:rPr lang="en-US" sz="1600" b="0" dirty="0" err="1">
                          <a:solidFill>
                            <a:schemeClr val="bg1"/>
                          </a:solidFill>
                          <a:latin typeface="Calibri" panose="020F0502020204030204" pitchFamily="34" charset="0"/>
                        </a:rPr>
                        <a:t>pT</a:t>
                      </a:r>
                      <a:r>
                        <a:rPr lang="en-US" sz="1600" b="0" dirty="0">
                          <a:solidFill>
                            <a:schemeClr val="bg1"/>
                          </a:solidFill>
                          <a:latin typeface="Calibri" panose="020F0502020204030204" pitchFamily="34" charset="0"/>
                        </a:rPr>
                        <a:t> any, G any, N1 M0</a:t>
                      </a: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315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316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7152641"/>
                  </a:ext>
                </a:extLst>
              </a:tr>
              <a:tr h="2501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Sarcomatoid</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features,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1368851"/>
                  </a:ext>
                </a:extLst>
              </a:tr>
            </a:tbl>
          </a:graphicData>
        </a:graphic>
      </p:graphicFrame>
    </p:spTree>
    <p:extLst>
      <p:ext uri="{BB962C8B-B14F-4D97-AF65-F5344CB8AC3E}">
        <p14:creationId xmlns:p14="http://schemas.microsoft.com/office/powerpoint/2010/main" val="1581615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DFS by BICR (</a:t>
            </a:r>
            <a:r>
              <a:rPr lang="en-US" dirty="0"/>
              <a:t>Primary Endpoint)</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3730"/>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Abstr LBA4.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2" name="Group 3">
            <a:extLst>
              <a:ext uri="{FF2B5EF4-FFF2-40B4-BE49-F238E27FC236}">
                <a16:creationId xmlns:a16="http://schemas.microsoft.com/office/drawing/2014/main" id="{0FE8E029-CE17-23B5-FE83-5310C5AC4CFA}"/>
              </a:ext>
            </a:extLst>
          </p:cNvPr>
          <p:cNvGraphicFramePr>
            <a:graphicFrameLocks/>
          </p:cNvGraphicFramePr>
          <p:nvPr>
            <p:extLst>
              <p:ext uri="{D42A27DB-BD31-4B8C-83A1-F6EECF244321}">
                <p14:modId xmlns:p14="http://schemas.microsoft.com/office/powerpoint/2010/main" val="2133359043"/>
              </p:ext>
            </p:extLst>
          </p:nvPr>
        </p:nvGraphicFramePr>
        <p:xfrm>
          <a:off x="1842093" y="3251431"/>
          <a:ext cx="3793905" cy="1645984"/>
        </p:xfrm>
        <a:graphic>
          <a:graphicData uri="http://schemas.openxmlformats.org/drawingml/2006/table">
            <a:tbl>
              <a:tblPr/>
              <a:tblGrid>
                <a:gridCol w="1322382">
                  <a:extLst>
                    <a:ext uri="{9D8B030D-6E8A-4147-A177-3AD203B41FA5}">
                      <a16:colId xmlns:a16="http://schemas.microsoft.com/office/drawing/2014/main" val="20000"/>
                    </a:ext>
                  </a:extLst>
                </a:gridCol>
                <a:gridCol w="1084156">
                  <a:extLst>
                    <a:ext uri="{9D8B030D-6E8A-4147-A177-3AD203B41FA5}">
                      <a16:colId xmlns:a16="http://schemas.microsoft.com/office/drawing/2014/main" val="20001"/>
                    </a:ext>
                  </a:extLst>
                </a:gridCol>
                <a:gridCol w="1387367">
                  <a:extLst>
                    <a:ext uri="{9D8B030D-6E8A-4147-A177-3AD203B41FA5}">
                      <a16:colId xmlns:a16="http://schemas.microsoft.com/office/drawing/2014/main" val="20002"/>
                    </a:ext>
                  </a:extLst>
                </a:gridCol>
              </a:tblGrid>
              <a:tr h="1903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DFS,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 + Ipilimumab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50.7 (48.1-NE)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0.92 (0.71-1.19);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.5347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CBCBADC0-B2E7-1795-1797-716CEFEA8891}"/>
              </a:ext>
            </a:extLst>
          </p:cNvPr>
          <p:cNvSpPr txBox="1"/>
          <p:nvPr/>
        </p:nvSpPr>
        <p:spPr bwMode="auto">
          <a:xfrm rot="16200000">
            <a:off x="-552897" y="3213298"/>
            <a:ext cx="3296342" cy="369332"/>
          </a:xfrm>
          <a:prstGeom prst="rect">
            <a:avLst/>
          </a:prstGeom>
          <a:solidFill>
            <a:schemeClr val="tx1"/>
          </a:solid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a:t>
            </a:r>
          </a:p>
        </p:txBody>
      </p:sp>
      <p:sp>
        <p:nvSpPr>
          <p:cNvPr id="9" name="TextBox 8">
            <a:extLst>
              <a:ext uri="{FF2B5EF4-FFF2-40B4-BE49-F238E27FC236}">
                <a16:creationId xmlns:a16="http://schemas.microsoft.com/office/drawing/2014/main" id="{D3FD532F-C7B7-EAC1-DA94-4FA050F82F59}"/>
              </a:ext>
            </a:extLst>
          </p:cNvPr>
          <p:cNvSpPr txBox="1"/>
          <p:nvPr/>
        </p:nvSpPr>
        <p:spPr bwMode="auto">
          <a:xfrm>
            <a:off x="4869334" y="5281428"/>
            <a:ext cx="2659059" cy="369332"/>
          </a:xfrm>
          <a:prstGeom prst="rect">
            <a:avLst/>
          </a:prstGeom>
          <a:solidFill>
            <a:schemeClr val="tx1"/>
          </a:solid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7" name="Group 6">
            <a:extLst>
              <a:ext uri="{FF2B5EF4-FFF2-40B4-BE49-F238E27FC236}">
                <a16:creationId xmlns:a16="http://schemas.microsoft.com/office/drawing/2014/main" id="{8ADB708E-7E97-9D00-B783-79A34F250C42}"/>
              </a:ext>
            </a:extLst>
          </p:cNvPr>
          <p:cNvGrpSpPr/>
          <p:nvPr/>
        </p:nvGrpSpPr>
        <p:grpSpPr>
          <a:xfrm>
            <a:off x="1127313" y="1600202"/>
            <a:ext cx="535724" cy="3886187"/>
            <a:chOff x="1086762" y="1891907"/>
            <a:chExt cx="535724" cy="3364062"/>
          </a:xfrm>
        </p:grpSpPr>
        <p:sp>
          <p:nvSpPr>
            <p:cNvPr id="8" name="TextBox 7">
              <a:extLst>
                <a:ext uri="{FF2B5EF4-FFF2-40B4-BE49-F238E27FC236}">
                  <a16:creationId xmlns:a16="http://schemas.microsoft.com/office/drawing/2014/main" id="{65856DDA-CBA4-41A5-E8E0-00EDCEA26C12}"/>
                </a:ext>
              </a:extLst>
            </p:cNvPr>
            <p:cNvSpPr txBox="1"/>
            <p:nvPr/>
          </p:nvSpPr>
          <p:spPr bwMode="auto">
            <a:xfrm>
              <a:off x="1320800" y="4736704"/>
              <a:ext cx="301686"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 name="TextBox 9">
              <a:extLst>
                <a:ext uri="{FF2B5EF4-FFF2-40B4-BE49-F238E27FC236}">
                  <a16:creationId xmlns:a16="http://schemas.microsoft.com/office/drawing/2014/main" id="{150FF53C-8E3F-2C8E-03ED-0283438D9A39}"/>
                </a:ext>
              </a:extLst>
            </p:cNvPr>
            <p:cNvSpPr txBox="1"/>
            <p:nvPr/>
          </p:nvSpPr>
          <p:spPr bwMode="auto">
            <a:xfrm>
              <a:off x="1203782" y="4160466"/>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79579AAB-222C-C7E3-52B6-0D26AA633630}"/>
                </a:ext>
              </a:extLst>
            </p:cNvPr>
            <p:cNvSpPr txBox="1"/>
            <p:nvPr/>
          </p:nvSpPr>
          <p:spPr bwMode="auto">
            <a:xfrm>
              <a:off x="1203782" y="3595994"/>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2" name="TextBox 11">
              <a:extLst>
                <a:ext uri="{FF2B5EF4-FFF2-40B4-BE49-F238E27FC236}">
                  <a16:creationId xmlns:a16="http://schemas.microsoft.com/office/drawing/2014/main" id="{6C2A7887-DF85-892A-2281-235B4AD8FE40}"/>
                </a:ext>
              </a:extLst>
            </p:cNvPr>
            <p:cNvSpPr txBox="1"/>
            <p:nvPr/>
          </p:nvSpPr>
          <p:spPr bwMode="auto">
            <a:xfrm>
              <a:off x="1203782" y="3019756"/>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CA4FB37D-D4CF-334E-7F6E-35A3A2C53C84}"/>
                </a:ext>
              </a:extLst>
            </p:cNvPr>
            <p:cNvSpPr txBox="1"/>
            <p:nvPr/>
          </p:nvSpPr>
          <p:spPr bwMode="auto">
            <a:xfrm>
              <a:off x="1203782" y="2468145"/>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4" name="TextBox 13">
              <a:extLst>
                <a:ext uri="{FF2B5EF4-FFF2-40B4-BE49-F238E27FC236}">
                  <a16:creationId xmlns:a16="http://schemas.microsoft.com/office/drawing/2014/main" id="{25CC9BBC-1657-4875-BB00-FD62D87F6924}"/>
                </a:ext>
              </a:extLst>
            </p:cNvPr>
            <p:cNvSpPr txBox="1"/>
            <p:nvPr/>
          </p:nvSpPr>
          <p:spPr bwMode="auto">
            <a:xfrm>
              <a:off x="1086762" y="1891907"/>
              <a:ext cx="53572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15" name="Group 14">
            <a:extLst>
              <a:ext uri="{FF2B5EF4-FFF2-40B4-BE49-F238E27FC236}">
                <a16:creationId xmlns:a16="http://schemas.microsoft.com/office/drawing/2014/main" id="{2E0C46AB-724E-58BC-8D8B-D89B3BE0E98C}"/>
              </a:ext>
            </a:extLst>
          </p:cNvPr>
          <p:cNvGrpSpPr/>
          <p:nvPr/>
        </p:nvGrpSpPr>
        <p:grpSpPr>
          <a:xfrm>
            <a:off x="1388533" y="5050809"/>
            <a:ext cx="10003367" cy="369332"/>
            <a:chOff x="1513666" y="4921369"/>
            <a:chExt cx="7398322" cy="369332"/>
          </a:xfrm>
        </p:grpSpPr>
        <p:sp>
          <p:nvSpPr>
            <p:cNvPr id="16" name="TextBox 15">
              <a:extLst>
                <a:ext uri="{FF2B5EF4-FFF2-40B4-BE49-F238E27FC236}">
                  <a16:creationId xmlns:a16="http://schemas.microsoft.com/office/drawing/2014/main" id="{E8152B13-9C37-911A-3F5A-20912B5FFBAE}"/>
                </a:ext>
              </a:extLst>
            </p:cNvPr>
            <p:cNvSpPr txBox="1"/>
            <p:nvPr/>
          </p:nvSpPr>
          <p:spPr bwMode="auto">
            <a:xfrm>
              <a:off x="1513666"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DC018181-ED7A-D616-9680-F621DECC4432}"/>
                </a:ext>
              </a:extLst>
            </p:cNvPr>
            <p:cNvSpPr txBox="1"/>
            <p:nvPr/>
          </p:nvSpPr>
          <p:spPr bwMode="auto">
            <a:xfrm>
              <a:off x="1903913"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8" name="TextBox 17">
              <a:extLst>
                <a:ext uri="{FF2B5EF4-FFF2-40B4-BE49-F238E27FC236}">
                  <a16:creationId xmlns:a16="http://schemas.microsoft.com/office/drawing/2014/main" id="{5A4E25E2-116E-C8A9-77A2-D9454FA7E293}"/>
                </a:ext>
              </a:extLst>
            </p:cNvPr>
            <p:cNvSpPr txBox="1"/>
            <p:nvPr/>
          </p:nvSpPr>
          <p:spPr bwMode="auto">
            <a:xfrm>
              <a:off x="2302925"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 name="TextBox 18">
              <a:extLst>
                <a:ext uri="{FF2B5EF4-FFF2-40B4-BE49-F238E27FC236}">
                  <a16:creationId xmlns:a16="http://schemas.microsoft.com/office/drawing/2014/main" id="{EFEB49F0-0FE7-89A6-4AC1-BE1836184F9F}"/>
                </a:ext>
              </a:extLst>
            </p:cNvPr>
            <p:cNvSpPr txBox="1"/>
            <p:nvPr/>
          </p:nvSpPr>
          <p:spPr bwMode="auto">
            <a:xfrm>
              <a:off x="2693172"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20" name="TextBox 19">
              <a:extLst>
                <a:ext uri="{FF2B5EF4-FFF2-40B4-BE49-F238E27FC236}">
                  <a16:creationId xmlns:a16="http://schemas.microsoft.com/office/drawing/2014/main" id="{A7070089-A155-37EF-5E9F-22C189DB7F81}"/>
                </a:ext>
              </a:extLst>
            </p:cNvPr>
            <p:cNvSpPr txBox="1"/>
            <p:nvPr/>
          </p:nvSpPr>
          <p:spPr bwMode="auto">
            <a:xfrm>
              <a:off x="3009814"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1" name="TextBox 20">
              <a:extLst>
                <a:ext uri="{FF2B5EF4-FFF2-40B4-BE49-F238E27FC236}">
                  <a16:creationId xmlns:a16="http://schemas.microsoft.com/office/drawing/2014/main" id="{F76C8544-2715-C97C-50CF-4D15233316C1}"/>
                </a:ext>
              </a:extLst>
            </p:cNvPr>
            <p:cNvSpPr txBox="1"/>
            <p:nvPr/>
          </p:nvSpPr>
          <p:spPr bwMode="auto">
            <a:xfrm>
              <a:off x="3400060"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2" name="TextBox 21">
              <a:extLst>
                <a:ext uri="{FF2B5EF4-FFF2-40B4-BE49-F238E27FC236}">
                  <a16:creationId xmlns:a16="http://schemas.microsoft.com/office/drawing/2014/main" id="{A966E78B-FA73-0463-8F42-23B4D5DE1010}"/>
                </a:ext>
              </a:extLst>
            </p:cNvPr>
            <p:cNvSpPr txBox="1"/>
            <p:nvPr/>
          </p:nvSpPr>
          <p:spPr bwMode="auto">
            <a:xfrm>
              <a:off x="3799072"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3" name="TextBox 22">
              <a:extLst>
                <a:ext uri="{FF2B5EF4-FFF2-40B4-BE49-F238E27FC236}">
                  <a16:creationId xmlns:a16="http://schemas.microsoft.com/office/drawing/2014/main" id="{DBF5831C-D169-01FA-52D1-7000863CAF5B}"/>
                </a:ext>
              </a:extLst>
            </p:cNvPr>
            <p:cNvSpPr txBox="1"/>
            <p:nvPr/>
          </p:nvSpPr>
          <p:spPr bwMode="auto">
            <a:xfrm>
              <a:off x="4570309"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4" name="TextBox 23">
              <a:extLst>
                <a:ext uri="{FF2B5EF4-FFF2-40B4-BE49-F238E27FC236}">
                  <a16:creationId xmlns:a16="http://schemas.microsoft.com/office/drawing/2014/main" id="{F37FCA3A-2B17-54C9-5AFA-3FFB54C3DE84}"/>
                </a:ext>
              </a:extLst>
            </p:cNvPr>
            <p:cNvSpPr txBox="1"/>
            <p:nvPr/>
          </p:nvSpPr>
          <p:spPr bwMode="auto">
            <a:xfrm>
              <a:off x="4959877"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5" name="TextBox 24">
              <a:extLst>
                <a:ext uri="{FF2B5EF4-FFF2-40B4-BE49-F238E27FC236}">
                  <a16:creationId xmlns:a16="http://schemas.microsoft.com/office/drawing/2014/main" id="{9EAC1C13-8729-34EB-DF91-225A55A52959}"/>
                </a:ext>
              </a:extLst>
            </p:cNvPr>
            <p:cNvSpPr txBox="1"/>
            <p:nvPr/>
          </p:nvSpPr>
          <p:spPr bwMode="auto">
            <a:xfrm>
              <a:off x="5350125"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6" name="TextBox 25">
              <a:extLst>
                <a:ext uri="{FF2B5EF4-FFF2-40B4-BE49-F238E27FC236}">
                  <a16:creationId xmlns:a16="http://schemas.microsoft.com/office/drawing/2014/main" id="{6796A84C-A76D-2A0F-106E-A3B9166D632D}"/>
                </a:ext>
              </a:extLst>
            </p:cNvPr>
            <p:cNvSpPr txBox="1"/>
            <p:nvPr/>
          </p:nvSpPr>
          <p:spPr bwMode="auto">
            <a:xfrm>
              <a:off x="5749137"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7" name="TextBox 26">
              <a:extLst>
                <a:ext uri="{FF2B5EF4-FFF2-40B4-BE49-F238E27FC236}">
                  <a16:creationId xmlns:a16="http://schemas.microsoft.com/office/drawing/2014/main" id="{8F7A3329-3319-74BE-E94C-71E0E8EEC802}"/>
                </a:ext>
              </a:extLst>
            </p:cNvPr>
            <p:cNvSpPr txBox="1"/>
            <p:nvPr/>
          </p:nvSpPr>
          <p:spPr bwMode="auto">
            <a:xfrm>
              <a:off x="6139383"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8" name="TextBox 27">
              <a:extLst>
                <a:ext uri="{FF2B5EF4-FFF2-40B4-BE49-F238E27FC236}">
                  <a16:creationId xmlns:a16="http://schemas.microsoft.com/office/drawing/2014/main" id="{41741DFC-4377-6D81-2853-11FD7B914952}"/>
                </a:ext>
              </a:extLst>
            </p:cNvPr>
            <p:cNvSpPr txBox="1"/>
            <p:nvPr/>
          </p:nvSpPr>
          <p:spPr bwMode="auto">
            <a:xfrm>
              <a:off x="6532584"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9" name="TextBox 28">
              <a:extLst>
                <a:ext uri="{FF2B5EF4-FFF2-40B4-BE49-F238E27FC236}">
                  <a16:creationId xmlns:a16="http://schemas.microsoft.com/office/drawing/2014/main" id="{3FB0867A-A6B6-F0B0-E4B6-E44FDC357153}"/>
                </a:ext>
              </a:extLst>
            </p:cNvPr>
            <p:cNvSpPr txBox="1"/>
            <p:nvPr/>
          </p:nvSpPr>
          <p:spPr bwMode="auto">
            <a:xfrm>
              <a:off x="6922831"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0" name="TextBox 29">
              <a:extLst>
                <a:ext uri="{FF2B5EF4-FFF2-40B4-BE49-F238E27FC236}">
                  <a16:creationId xmlns:a16="http://schemas.microsoft.com/office/drawing/2014/main" id="{E4526729-B857-536C-BC3C-7941D1CF9C74}"/>
                </a:ext>
              </a:extLst>
            </p:cNvPr>
            <p:cNvSpPr txBox="1"/>
            <p:nvPr/>
          </p:nvSpPr>
          <p:spPr bwMode="auto">
            <a:xfrm>
              <a:off x="4176895" y="4921369"/>
              <a:ext cx="547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9" name="TextBox 58">
              <a:extLst>
                <a:ext uri="{FF2B5EF4-FFF2-40B4-BE49-F238E27FC236}">
                  <a16:creationId xmlns:a16="http://schemas.microsoft.com/office/drawing/2014/main" id="{4B5EA722-8FC1-B993-81AE-6AA63370CFDC}"/>
                </a:ext>
              </a:extLst>
            </p:cNvPr>
            <p:cNvSpPr txBox="1"/>
            <p:nvPr/>
          </p:nvSpPr>
          <p:spPr bwMode="auto">
            <a:xfrm>
              <a:off x="7421357"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60" name="TextBox 59">
              <a:extLst>
                <a:ext uri="{FF2B5EF4-FFF2-40B4-BE49-F238E27FC236}">
                  <a16:creationId xmlns:a16="http://schemas.microsoft.com/office/drawing/2014/main" id="{5364B678-8ECB-FE11-E12D-0BE10BBFADD8}"/>
                </a:ext>
              </a:extLst>
            </p:cNvPr>
            <p:cNvSpPr txBox="1"/>
            <p:nvPr/>
          </p:nvSpPr>
          <p:spPr bwMode="auto">
            <a:xfrm>
              <a:off x="7807655"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1" name="TextBox 60">
              <a:extLst>
                <a:ext uri="{FF2B5EF4-FFF2-40B4-BE49-F238E27FC236}">
                  <a16:creationId xmlns:a16="http://schemas.microsoft.com/office/drawing/2014/main" id="{14D4C6DE-8850-B9F1-3FFA-2224D1E9CC98}"/>
                </a:ext>
              </a:extLst>
            </p:cNvPr>
            <p:cNvSpPr txBox="1"/>
            <p:nvPr/>
          </p:nvSpPr>
          <p:spPr bwMode="auto">
            <a:xfrm>
              <a:off x="8193953"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62" name="TextBox 61">
              <a:extLst>
                <a:ext uri="{FF2B5EF4-FFF2-40B4-BE49-F238E27FC236}">
                  <a16:creationId xmlns:a16="http://schemas.microsoft.com/office/drawing/2014/main" id="{1B02E1C4-B331-2F67-C35F-AF383DD9DC58}"/>
                </a:ext>
              </a:extLst>
            </p:cNvPr>
            <p:cNvSpPr txBox="1"/>
            <p:nvPr/>
          </p:nvSpPr>
          <p:spPr bwMode="auto">
            <a:xfrm>
              <a:off x="8602539"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grpSp>
      <p:grpSp>
        <p:nvGrpSpPr>
          <p:cNvPr id="31" name="Group 30">
            <a:extLst>
              <a:ext uri="{FF2B5EF4-FFF2-40B4-BE49-F238E27FC236}">
                <a16:creationId xmlns:a16="http://schemas.microsoft.com/office/drawing/2014/main" id="{C0398DCF-902B-3B92-C274-79E8A44F3398}"/>
              </a:ext>
            </a:extLst>
          </p:cNvPr>
          <p:cNvGrpSpPr/>
          <p:nvPr/>
        </p:nvGrpSpPr>
        <p:grpSpPr>
          <a:xfrm>
            <a:off x="1578057" y="1778000"/>
            <a:ext cx="80451" cy="3268133"/>
            <a:chOff x="1385640" y="2076573"/>
            <a:chExt cx="952500" cy="2832096"/>
          </a:xfrm>
        </p:grpSpPr>
        <p:cxnSp>
          <p:nvCxnSpPr>
            <p:cNvPr id="32" name="Straight Connector 31">
              <a:extLst>
                <a:ext uri="{FF2B5EF4-FFF2-40B4-BE49-F238E27FC236}">
                  <a16:creationId xmlns:a16="http://schemas.microsoft.com/office/drawing/2014/main" id="{300BF0A9-0620-118B-C3BF-6DB2DC4D1CD4}"/>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BE513D4-F699-0379-FD15-1BC0C94A8841}"/>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C9F0F23-4DDB-EC16-E069-2525B78B80C9}"/>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13E9513-8359-7238-0B69-DF04D0CE1A33}"/>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2533FF9F-5889-8C0E-E9AE-B8A94C15D6D9}"/>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0B84FC9-B616-FFB3-1C15-59246B1F916F}"/>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4CA7B8B4-3F25-33FE-4FD1-E734E578A542}"/>
              </a:ext>
            </a:extLst>
          </p:cNvPr>
          <p:cNvGrpSpPr/>
          <p:nvPr/>
        </p:nvGrpSpPr>
        <p:grpSpPr>
          <a:xfrm>
            <a:off x="1663037" y="5032283"/>
            <a:ext cx="9510107" cy="102659"/>
            <a:chOff x="1700026" y="4529797"/>
            <a:chExt cx="7109656" cy="464099"/>
          </a:xfrm>
        </p:grpSpPr>
        <p:grpSp>
          <p:nvGrpSpPr>
            <p:cNvPr id="39" name="Group 38">
              <a:extLst>
                <a:ext uri="{FF2B5EF4-FFF2-40B4-BE49-F238E27FC236}">
                  <a16:creationId xmlns:a16="http://schemas.microsoft.com/office/drawing/2014/main" id="{50AE7D1D-0CEE-9E8D-BAD8-6D86D2EA09EA}"/>
                </a:ext>
              </a:extLst>
            </p:cNvPr>
            <p:cNvGrpSpPr/>
            <p:nvPr/>
          </p:nvGrpSpPr>
          <p:grpSpPr>
            <a:xfrm rot="5400000">
              <a:off x="2453114" y="3776709"/>
              <a:ext cx="464098" cy="1970274"/>
              <a:chOff x="1385640" y="2076573"/>
              <a:chExt cx="952500" cy="2832096"/>
            </a:xfrm>
          </p:grpSpPr>
          <p:cxnSp>
            <p:nvCxnSpPr>
              <p:cNvPr id="51" name="Straight Connector 50">
                <a:extLst>
                  <a:ext uri="{FF2B5EF4-FFF2-40B4-BE49-F238E27FC236}">
                    <a16:creationId xmlns:a16="http://schemas.microsoft.com/office/drawing/2014/main" id="{52B864EE-79B6-1BC4-8E44-9518979FC816}"/>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F738787-FE22-C9F8-7C2B-20CEDCFAA91A}"/>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65FD460-6EE2-0BC9-58C4-1B30DA46F37E}"/>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757AF9C-0EE9-B8B2-B00B-72BB06C23E82}"/>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DCD17A4-7B2B-BDB1-EFA8-82C43216B6BE}"/>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45A3775-B189-61BA-1CF6-E5EE6C60117B}"/>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D55C80ED-5679-1D96-5B0C-F5728A5E9FC4}"/>
                </a:ext>
              </a:extLst>
            </p:cNvPr>
            <p:cNvGrpSpPr/>
            <p:nvPr/>
          </p:nvGrpSpPr>
          <p:grpSpPr>
            <a:xfrm rot="5400000">
              <a:off x="4815148" y="3776709"/>
              <a:ext cx="464098" cy="1970274"/>
              <a:chOff x="1385640" y="2076573"/>
              <a:chExt cx="952500" cy="2832096"/>
            </a:xfrm>
          </p:grpSpPr>
          <p:cxnSp>
            <p:nvCxnSpPr>
              <p:cNvPr id="45" name="Straight Connector 44">
                <a:extLst>
                  <a:ext uri="{FF2B5EF4-FFF2-40B4-BE49-F238E27FC236}">
                    <a16:creationId xmlns:a16="http://schemas.microsoft.com/office/drawing/2014/main" id="{8ECFC976-123C-A414-AA67-476D59D6642A}"/>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E681742-EB6A-5DC6-2D0E-F4F956AE1553}"/>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ABED338-9840-074B-0A71-34AB7ED97AFF}"/>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C6958C1-B6EB-ADC0-B3D0-99650ABE3835}"/>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2120CF1-D674-A2A5-43DF-8500C7095F4C}"/>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3EA13DD-47FA-EBB4-DDD5-7FDA9C97F6A5}"/>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A6D8B258-160D-EB0B-D4E7-A84161E92C36}"/>
                </a:ext>
              </a:extLst>
            </p:cNvPr>
            <p:cNvGrpSpPr/>
            <p:nvPr/>
          </p:nvGrpSpPr>
          <p:grpSpPr>
            <a:xfrm rot="5400000">
              <a:off x="7381990" y="3566205"/>
              <a:ext cx="464099" cy="2391284"/>
              <a:chOff x="1385640" y="1471406"/>
              <a:chExt cx="952503" cy="3437263"/>
            </a:xfrm>
          </p:grpSpPr>
          <p:cxnSp>
            <p:nvCxnSpPr>
              <p:cNvPr id="42" name="Straight Connector 41">
                <a:extLst>
                  <a:ext uri="{FF2B5EF4-FFF2-40B4-BE49-F238E27FC236}">
                    <a16:creationId xmlns:a16="http://schemas.microsoft.com/office/drawing/2014/main" id="{57FE10E8-93C0-5D20-5807-B29C9E97FDB9}"/>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8F920F9-6BFF-D588-CF2C-CF37F32A0718}"/>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1142CAB-42A3-A86E-C3F9-AD01F77034B2}"/>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426FB7E-3002-18D4-DE5F-B059EEB2F2B9}"/>
                  </a:ext>
                </a:extLst>
              </p:cNvPr>
              <p:cNvCxnSpPr>
                <a:cxnSpLocks/>
              </p:cNvCxnSpPr>
              <p:nvPr/>
            </p:nvCxnSpPr>
            <p:spPr bwMode="auto">
              <a:xfrm>
                <a:off x="1385641" y="260746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B92D806A-7F0E-634A-9D78-2AD21F1DD926}"/>
                  </a:ext>
                </a:extLst>
              </p:cNvPr>
              <p:cNvCxnSpPr>
                <a:cxnSpLocks/>
              </p:cNvCxnSpPr>
              <p:nvPr/>
            </p:nvCxnSpPr>
            <p:spPr bwMode="auto">
              <a:xfrm>
                <a:off x="1385640" y="317193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DB5C36AB-0967-35C1-ED0A-556AEE65ED5A}"/>
                  </a:ext>
                </a:extLst>
              </p:cNvPr>
              <p:cNvCxnSpPr>
                <a:cxnSpLocks/>
              </p:cNvCxnSpPr>
              <p:nvPr/>
            </p:nvCxnSpPr>
            <p:spPr bwMode="auto">
              <a:xfrm>
                <a:off x="1385643" y="1471406"/>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9A45E4E3-ABC4-C28E-DB6D-880EA54795B8}"/>
                  </a:ext>
                </a:extLst>
              </p:cNvPr>
              <p:cNvCxnSpPr>
                <a:cxnSpLocks/>
              </p:cNvCxnSpPr>
              <p:nvPr/>
            </p:nvCxnSpPr>
            <p:spPr bwMode="auto">
              <a:xfrm>
                <a:off x="1385641" y="2035878"/>
                <a:ext cx="9525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7" name="Freeform: Shape 56">
            <a:extLst>
              <a:ext uri="{FF2B5EF4-FFF2-40B4-BE49-F238E27FC236}">
                <a16:creationId xmlns:a16="http://schemas.microsoft.com/office/drawing/2014/main" id="{303BA359-D9D0-42DB-D8F5-3D6CD3C01787}"/>
              </a:ext>
            </a:extLst>
          </p:cNvPr>
          <p:cNvSpPr/>
          <p:nvPr/>
        </p:nvSpPr>
        <p:spPr bwMode="auto">
          <a:xfrm>
            <a:off x="1659468" y="1749792"/>
            <a:ext cx="9689277" cy="3296341"/>
          </a:xfrm>
          <a:custGeom>
            <a:avLst/>
            <a:gdLst>
              <a:gd name="connsiteX0" fmla="*/ 0 w 6692900"/>
              <a:gd name="connsiteY0" fmla="*/ 0 h 2819400"/>
              <a:gd name="connsiteX1" fmla="*/ 0 w 6692900"/>
              <a:gd name="connsiteY1" fmla="*/ 2819400 h 2819400"/>
              <a:gd name="connsiteX2" fmla="*/ 6692900 w 6692900"/>
              <a:gd name="connsiteY2" fmla="*/ 2819400 h 2819400"/>
            </a:gdLst>
            <a:ahLst/>
            <a:cxnLst>
              <a:cxn ang="0">
                <a:pos x="connsiteX0" y="connsiteY0"/>
              </a:cxn>
              <a:cxn ang="0">
                <a:pos x="connsiteX1" y="connsiteY1"/>
              </a:cxn>
              <a:cxn ang="0">
                <a:pos x="connsiteX2" y="connsiteY2"/>
              </a:cxn>
            </a:cxnLst>
            <a:rect l="l" t="t" r="r" b="b"/>
            <a:pathLst>
              <a:path w="6692900" h="2819400">
                <a:moveTo>
                  <a:pt x="0" y="0"/>
                </a:moveTo>
                <a:lnTo>
                  <a:pt x="0" y="2819400"/>
                </a:lnTo>
                <a:lnTo>
                  <a:pt x="6692900" y="2819400"/>
                </a:lnTo>
              </a:path>
            </a:pathLst>
          </a:custGeom>
          <a:noFill/>
          <a:ln w="28575">
            <a:solidFill>
              <a:schemeClr val="bg1"/>
            </a:solidFill>
            <a:miter lim="800000"/>
            <a:headEnd/>
            <a:tailEnd/>
          </a:ln>
        </p:spPr>
        <p:txBody>
          <a:bodyPr rtlCol="0" anchor="ctr"/>
          <a:lstStyle/>
          <a:p>
            <a:pPr algn="ctr"/>
            <a:endParaRPr lang="en-US"/>
          </a:p>
        </p:txBody>
      </p:sp>
      <p:sp>
        <p:nvSpPr>
          <p:cNvPr id="58" name="TextBox 57">
            <a:extLst>
              <a:ext uri="{FF2B5EF4-FFF2-40B4-BE49-F238E27FC236}">
                <a16:creationId xmlns:a16="http://schemas.microsoft.com/office/drawing/2014/main" id="{B6A18410-0D41-8F71-6715-7DF0F1B75896}"/>
              </a:ext>
            </a:extLst>
          </p:cNvPr>
          <p:cNvSpPr txBox="1"/>
          <p:nvPr/>
        </p:nvSpPr>
        <p:spPr bwMode="auto">
          <a:xfrm>
            <a:off x="42553" y="5354010"/>
            <a:ext cx="1507676" cy="91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pPr>
            <a:r>
              <a:rPr lang="en-US" sz="1400" dirty="0">
                <a:solidFill>
                  <a:schemeClr val="bg1"/>
                </a:solidFill>
                <a:effectLst/>
                <a:latin typeface="+mn-lt"/>
              </a:rPr>
              <a:t>Patient at Risk</a:t>
            </a:r>
          </a:p>
          <a:p>
            <a:pPr algn="r">
              <a:lnSpc>
                <a:spcPct val="90000"/>
              </a:lnSpc>
              <a:spcBef>
                <a:spcPts val="0"/>
              </a:spcBef>
            </a:pPr>
            <a:r>
              <a:rPr lang="en-US" sz="1400" dirty="0">
                <a:solidFill>
                  <a:schemeClr val="accent1"/>
                </a:solidFill>
                <a:latin typeface="+mn-lt"/>
              </a:rPr>
              <a:t>Nivolumab + ipilimumab</a:t>
            </a:r>
          </a:p>
          <a:p>
            <a:pPr algn="r">
              <a:lnSpc>
                <a:spcPct val="90000"/>
              </a:lnSpc>
              <a:spcBef>
                <a:spcPts val="400"/>
              </a:spcBef>
              <a:spcAft>
                <a:spcPct val="0"/>
              </a:spcAft>
              <a:buClrTx/>
            </a:pPr>
            <a:r>
              <a:rPr lang="en-US" sz="1400" dirty="0">
                <a:solidFill>
                  <a:schemeClr val="accent3"/>
                </a:solidFill>
                <a:latin typeface="+mn-lt"/>
              </a:rPr>
              <a:t>Placebo</a:t>
            </a:r>
            <a:endParaRPr lang="en-US" sz="1400" dirty="0">
              <a:solidFill>
                <a:schemeClr val="accent2">
                  <a:lumMod val="60000"/>
                  <a:lumOff val="40000"/>
                </a:schemeClr>
              </a:solidFill>
              <a:latin typeface="+mn-lt"/>
            </a:endParaRPr>
          </a:p>
        </p:txBody>
      </p:sp>
      <p:grpSp>
        <p:nvGrpSpPr>
          <p:cNvPr id="31748" name="Group 31747">
            <a:extLst>
              <a:ext uri="{FF2B5EF4-FFF2-40B4-BE49-F238E27FC236}">
                <a16:creationId xmlns:a16="http://schemas.microsoft.com/office/drawing/2014/main" id="{2EB06B12-B08F-0BC3-998F-F175E5662DD1}"/>
              </a:ext>
            </a:extLst>
          </p:cNvPr>
          <p:cNvGrpSpPr/>
          <p:nvPr/>
        </p:nvGrpSpPr>
        <p:grpSpPr>
          <a:xfrm>
            <a:off x="1426022" y="5599205"/>
            <a:ext cx="9894692" cy="674031"/>
            <a:chOff x="1541392" y="4921369"/>
            <a:chExt cx="7317948" cy="674031"/>
          </a:xfrm>
        </p:grpSpPr>
        <p:sp>
          <p:nvSpPr>
            <p:cNvPr id="31749" name="TextBox 31748">
              <a:extLst>
                <a:ext uri="{FF2B5EF4-FFF2-40B4-BE49-F238E27FC236}">
                  <a16:creationId xmlns:a16="http://schemas.microsoft.com/office/drawing/2014/main" id="{CA3132E7-DF3A-4150-9B74-C5F4F6BCCAF7}"/>
                </a:ext>
              </a:extLst>
            </p:cNvPr>
            <p:cNvSpPr txBox="1"/>
            <p:nvPr/>
          </p:nvSpPr>
          <p:spPr bwMode="auto">
            <a:xfrm>
              <a:off x="1541392"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405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411</a:t>
              </a:r>
            </a:p>
          </p:txBody>
        </p:sp>
        <p:sp>
          <p:nvSpPr>
            <p:cNvPr id="31750" name="TextBox 31749">
              <a:extLst>
                <a:ext uri="{FF2B5EF4-FFF2-40B4-BE49-F238E27FC236}">
                  <a16:creationId xmlns:a16="http://schemas.microsoft.com/office/drawing/2014/main" id="{0D20E0F4-03C0-96AB-CA94-12067FF2B1E3}"/>
                </a:ext>
              </a:extLst>
            </p:cNvPr>
            <p:cNvSpPr txBox="1"/>
            <p:nvPr/>
          </p:nvSpPr>
          <p:spPr bwMode="auto">
            <a:xfrm>
              <a:off x="1931640"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378</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391</a:t>
              </a:r>
            </a:p>
          </p:txBody>
        </p:sp>
        <p:sp>
          <p:nvSpPr>
            <p:cNvPr id="31751" name="TextBox 31750">
              <a:extLst>
                <a:ext uri="{FF2B5EF4-FFF2-40B4-BE49-F238E27FC236}">
                  <a16:creationId xmlns:a16="http://schemas.microsoft.com/office/drawing/2014/main" id="{DF36693A-7B15-0776-8B0F-573D3E222C7A}"/>
                </a:ext>
              </a:extLst>
            </p:cNvPr>
            <p:cNvSpPr txBox="1"/>
            <p:nvPr/>
          </p:nvSpPr>
          <p:spPr bwMode="auto">
            <a:xfrm>
              <a:off x="2330651"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337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340</a:t>
              </a:r>
            </a:p>
          </p:txBody>
        </p:sp>
        <p:sp>
          <p:nvSpPr>
            <p:cNvPr id="31752" name="TextBox 31751">
              <a:extLst>
                <a:ext uri="{FF2B5EF4-FFF2-40B4-BE49-F238E27FC236}">
                  <a16:creationId xmlns:a16="http://schemas.microsoft.com/office/drawing/2014/main" id="{67852E12-2B91-D75A-88BF-1642C171EFBF}"/>
                </a:ext>
              </a:extLst>
            </p:cNvPr>
            <p:cNvSpPr txBox="1"/>
            <p:nvPr/>
          </p:nvSpPr>
          <p:spPr bwMode="auto">
            <a:xfrm>
              <a:off x="272089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316</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315</a:t>
              </a:r>
            </a:p>
          </p:txBody>
        </p:sp>
        <p:sp>
          <p:nvSpPr>
            <p:cNvPr id="31753" name="TextBox 31752">
              <a:extLst>
                <a:ext uri="{FF2B5EF4-FFF2-40B4-BE49-F238E27FC236}">
                  <a16:creationId xmlns:a16="http://schemas.microsoft.com/office/drawing/2014/main" id="{26E650C2-7ECC-0A42-C49E-69CD03449AF9}"/>
                </a:ext>
              </a:extLst>
            </p:cNvPr>
            <p:cNvSpPr txBox="1"/>
            <p:nvPr/>
          </p:nvSpPr>
          <p:spPr bwMode="auto">
            <a:xfrm>
              <a:off x="3114102"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299</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299</a:t>
              </a:r>
            </a:p>
          </p:txBody>
        </p:sp>
        <p:sp>
          <p:nvSpPr>
            <p:cNvPr id="31754" name="TextBox 31753">
              <a:extLst>
                <a:ext uri="{FF2B5EF4-FFF2-40B4-BE49-F238E27FC236}">
                  <a16:creationId xmlns:a16="http://schemas.microsoft.com/office/drawing/2014/main" id="{608E647C-F46F-9B09-A0E1-5847F603BF9C}"/>
                </a:ext>
              </a:extLst>
            </p:cNvPr>
            <p:cNvSpPr txBox="1"/>
            <p:nvPr/>
          </p:nvSpPr>
          <p:spPr bwMode="auto">
            <a:xfrm>
              <a:off x="350434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289</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293</a:t>
              </a:r>
            </a:p>
          </p:txBody>
        </p:sp>
        <p:sp>
          <p:nvSpPr>
            <p:cNvPr id="31755" name="TextBox 31754">
              <a:extLst>
                <a:ext uri="{FF2B5EF4-FFF2-40B4-BE49-F238E27FC236}">
                  <a16:creationId xmlns:a16="http://schemas.microsoft.com/office/drawing/2014/main" id="{D7BC435F-48FD-594F-D39C-58984C7FDF98}"/>
                </a:ext>
              </a:extLst>
            </p:cNvPr>
            <p:cNvSpPr txBox="1"/>
            <p:nvPr/>
          </p:nvSpPr>
          <p:spPr bwMode="auto">
            <a:xfrm>
              <a:off x="3903360"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270</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275</a:t>
              </a:r>
            </a:p>
          </p:txBody>
        </p:sp>
        <p:sp>
          <p:nvSpPr>
            <p:cNvPr id="31756" name="TextBox 31755">
              <a:extLst>
                <a:ext uri="{FF2B5EF4-FFF2-40B4-BE49-F238E27FC236}">
                  <a16:creationId xmlns:a16="http://schemas.microsoft.com/office/drawing/2014/main" id="{78909CF7-0538-B0D2-40DD-3D3E0F2FE3BC}"/>
                </a:ext>
              </a:extLst>
            </p:cNvPr>
            <p:cNvSpPr txBox="1"/>
            <p:nvPr/>
          </p:nvSpPr>
          <p:spPr bwMode="auto">
            <a:xfrm>
              <a:off x="467459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224</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227</a:t>
              </a:r>
            </a:p>
          </p:txBody>
        </p:sp>
        <p:sp>
          <p:nvSpPr>
            <p:cNvPr id="31757" name="TextBox 31756">
              <a:extLst>
                <a:ext uri="{FF2B5EF4-FFF2-40B4-BE49-F238E27FC236}">
                  <a16:creationId xmlns:a16="http://schemas.microsoft.com/office/drawing/2014/main" id="{F723AFAF-B6DA-06A7-083E-B20EE0D68B40}"/>
                </a:ext>
              </a:extLst>
            </p:cNvPr>
            <p:cNvSpPr txBox="1"/>
            <p:nvPr/>
          </p:nvSpPr>
          <p:spPr bwMode="auto">
            <a:xfrm>
              <a:off x="5064166"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203</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205</a:t>
              </a:r>
            </a:p>
          </p:txBody>
        </p:sp>
        <p:sp>
          <p:nvSpPr>
            <p:cNvPr id="31758" name="TextBox 31757">
              <a:extLst>
                <a:ext uri="{FF2B5EF4-FFF2-40B4-BE49-F238E27FC236}">
                  <a16:creationId xmlns:a16="http://schemas.microsoft.com/office/drawing/2014/main" id="{61836073-2623-D0A2-EC97-04925EEF7328}"/>
                </a:ext>
              </a:extLst>
            </p:cNvPr>
            <p:cNvSpPr txBox="1"/>
            <p:nvPr/>
          </p:nvSpPr>
          <p:spPr bwMode="auto">
            <a:xfrm>
              <a:off x="5454413"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150</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155</a:t>
              </a:r>
            </a:p>
          </p:txBody>
        </p:sp>
        <p:sp>
          <p:nvSpPr>
            <p:cNvPr id="31759" name="TextBox 31758">
              <a:extLst>
                <a:ext uri="{FF2B5EF4-FFF2-40B4-BE49-F238E27FC236}">
                  <a16:creationId xmlns:a16="http://schemas.microsoft.com/office/drawing/2014/main" id="{481B7E80-B3A4-6499-038B-E81F867B0684}"/>
                </a:ext>
              </a:extLst>
            </p:cNvPr>
            <p:cNvSpPr txBox="1"/>
            <p:nvPr/>
          </p:nvSpPr>
          <p:spPr bwMode="auto">
            <a:xfrm>
              <a:off x="5853424"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125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128</a:t>
              </a:r>
            </a:p>
          </p:txBody>
        </p:sp>
        <p:sp>
          <p:nvSpPr>
            <p:cNvPr id="31760" name="TextBox 31759">
              <a:extLst>
                <a:ext uri="{FF2B5EF4-FFF2-40B4-BE49-F238E27FC236}">
                  <a16:creationId xmlns:a16="http://schemas.microsoft.com/office/drawing/2014/main" id="{EA01737E-8510-A056-F69F-276865175914}"/>
                </a:ext>
              </a:extLst>
            </p:cNvPr>
            <p:cNvSpPr txBox="1"/>
            <p:nvPr/>
          </p:nvSpPr>
          <p:spPr bwMode="auto">
            <a:xfrm>
              <a:off x="6277460"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89</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90</a:t>
              </a:r>
            </a:p>
          </p:txBody>
        </p:sp>
        <p:sp>
          <p:nvSpPr>
            <p:cNvPr id="31761" name="TextBox 31760">
              <a:extLst>
                <a:ext uri="{FF2B5EF4-FFF2-40B4-BE49-F238E27FC236}">
                  <a16:creationId xmlns:a16="http://schemas.microsoft.com/office/drawing/2014/main" id="{7C8BDBD8-BB44-BA60-D955-CAADC0FCC2EE}"/>
                </a:ext>
              </a:extLst>
            </p:cNvPr>
            <p:cNvSpPr txBox="1"/>
            <p:nvPr/>
          </p:nvSpPr>
          <p:spPr bwMode="auto">
            <a:xfrm>
              <a:off x="6670661"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73</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66</a:t>
              </a:r>
            </a:p>
          </p:txBody>
        </p:sp>
        <p:sp>
          <p:nvSpPr>
            <p:cNvPr id="31762" name="TextBox 31761">
              <a:extLst>
                <a:ext uri="{FF2B5EF4-FFF2-40B4-BE49-F238E27FC236}">
                  <a16:creationId xmlns:a16="http://schemas.microsoft.com/office/drawing/2014/main" id="{D8542D78-4390-024A-8E46-E444A9E9D557}"/>
                </a:ext>
              </a:extLst>
            </p:cNvPr>
            <p:cNvSpPr txBox="1"/>
            <p:nvPr/>
          </p:nvSpPr>
          <p:spPr bwMode="auto">
            <a:xfrm>
              <a:off x="7060908"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42</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38</a:t>
              </a:r>
            </a:p>
          </p:txBody>
        </p:sp>
        <p:sp>
          <p:nvSpPr>
            <p:cNvPr id="31763" name="TextBox 31762">
              <a:extLst>
                <a:ext uri="{FF2B5EF4-FFF2-40B4-BE49-F238E27FC236}">
                  <a16:creationId xmlns:a16="http://schemas.microsoft.com/office/drawing/2014/main" id="{2A57B7B7-B554-3B30-39BF-D02E6E1219FD}"/>
                </a:ext>
              </a:extLst>
            </p:cNvPr>
            <p:cNvSpPr txBox="1"/>
            <p:nvPr/>
          </p:nvSpPr>
          <p:spPr bwMode="auto">
            <a:xfrm>
              <a:off x="4281184"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259</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268</a:t>
              </a:r>
            </a:p>
          </p:txBody>
        </p:sp>
        <p:sp>
          <p:nvSpPr>
            <p:cNvPr id="31764" name="TextBox 31763">
              <a:extLst>
                <a:ext uri="{FF2B5EF4-FFF2-40B4-BE49-F238E27FC236}">
                  <a16:creationId xmlns:a16="http://schemas.microsoft.com/office/drawing/2014/main" id="{E0D08206-CD79-226F-FC22-3400BEE19188}"/>
                </a:ext>
              </a:extLst>
            </p:cNvPr>
            <p:cNvSpPr txBox="1"/>
            <p:nvPr/>
          </p:nvSpPr>
          <p:spPr bwMode="auto">
            <a:xfrm>
              <a:off x="7440217"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34</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25</a:t>
              </a:r>
            </a:p>
          </p:txBody>
        </p:sp>
        <p:sp>
          <p:nvSpPr>
            <p:cNvPr id="31765" name="TextBox 31764">
              <a:extLst>
                <a:ext uri="{FF2B5EF4-FFF2-40B4-BE49-F238E27FC236}">
                  <a16:creationId xmlns:a16="http://schemas.microsoft.com/office/drawing/2014/main" id="{F806FDDE-3AF6-EC42-AF91-4A9A51B0350B}"/>
                </a:ext>
              </a:extLst>
            </p:cNvPr>
            <p:cNvSpPr txBox="1"/>
            <p:nvPr/>
          </p:nvSpPr>
          <p:spPr bwMode="auto">
            <a:xfrm>
              <a:off x="7826515"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13</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8</a:t>
              </a:r>
            </a:p>
          </p:txBody>
        </p:sp>
        <p:sp>
          <p:nvSpPr>
            <p:cNvPr id="31766" name="TextBox 31765">
              <a:extLst>
                <a:ext uri="{FF2B5EF4-FFF2-40B4-BE49-F238E27FC236}">
                  <a16:creationId xmlns:a16="http://schemas.microsoft.com/office/drawing/2014/main" id="{6FC96A9A-962C-216B-57B1-E02B8EB62468}"/>
                </a:ext>
              </a:extLst>
            </p:cNvPr>
            <p:cNvSpPr txBox="1"/>
            <p:nvPr/>
          </p:nvSpPr>
          <p:spPr bwMode="auto">
            <a:xfrm>
              <a:off x="8246601" y="4921369"/>
              <a:ext cx="20415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9</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a:t>
              </a:r>
            </a:p>
          </p:txBody>
        </p:sp>
        <p:sp>
          <p:nvSpPr>
            <p:cNvPr id="31767" name="TextBox 31766">
              <a:extLst>
                <a:ext uri="{FF2B5EF4-FFF2-40B4-BE49-F238E27FC236}">
                  <a16:creationId xmlns:a16="http://schemas.microsoft.com/office/drawing/2014/main" id="{ED3DBD8E-6250-AC00-B753-62B21DEF408D}"/>
                </a:ext>
              </a:extLst>
            </p:cNvPr>
            <p:cNvSpPr txBox="1"/>
            <p:nvPr/>
          </p:nvSpPr>
          <p:spPr bwMode="auto">
            <a:xfrm>
              <a:off x="8655187" y="4921369"/>
              <a:ext cx="20415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0</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a:t>
              </a:r>
            </a:p>
          </p:txBody>
        </p:sp>
      </p:grpSp>
      <p:cxnSp>
        <p:nvCxnSpPr>
          <p:cNvPr id="31769" name="Straight Connector 31768">
            <a:extLst>
              <a:ext uri="{FF2B5EF4-FFF2-40B4-BE49-F238E27FC236}">
                <a16:creationId xmlns:a16="http://schemas.microsoft.com/office/drawing/2014/main" id="{F745BB8D-1424-2F59-6D2D-5276FE2CC2D5}"/>
              </a:ext>
            </a:extLst>
          </p:cNvPr>
          <p:cNvCxnSpPr>
            <a:cxnSpLocks/>
          </p:cNvCxnSpPr>
          <p:nvPr/>
        </p:nvCxnSpPr>
        <p:spPr bwMode="auto">
          <a:xfrm>
            <a:off x="5878186" y="2667000"/>
            <a:ext cx="0" cy="2365282"/>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1768" name="TextBox 31767">
            <a:extLst>
              <a:ext uri="{FF2B5EF4-FFF2-40B4-BE49-F238E27FC236}">
                <a16:creationId xmlns:a16="http://schemas.microsoft.com/office/drawing/2014/main" id="{2A3484C1-A108-2D24-E710-AF31528F324A}"/>
              </a:ext>
            </a:extLst>
          </p:cNvPr>
          <p:cNvSpPr txBox="1"/>
          <p:nvPr/>
        </p:nvSpPr>
        <p:spPr bwMode="auto">
          <a:xfrm>
            <a:off x="5934115" y="3048501"/>
            <a:ext cx="3193413" cy="1025922"/>
          </a:xfrm>
          <a:prstGeom prst="rect">
            <a:avLst/>
          </a:prstGeom>
          <a:solidFill>
            <a:schemeClr val="tx1"/>
          </a:solidFill>
          <a:ln>
            <a:noFill/>
          </a:ln>
        </p:spPr>
        <p:txBody>
          <a:bodyPr wrap="square" rtlCol="0">
            <a:spAutoFit/>
          </a:bodyPr>
          <a:lstStyle/>
          <a:p>
            <a:pPr algn="ctr">
              <a:lnSpc>
                <a:spcPct val="100000"/>
              </a:lnSpc>
              <a:spcBef>
                <a:spcPts val="400"/>
              </a:spcBef>
              <a:spcAft>
                <a:spcPct val="0"/>
              </a:spcAft>
              <a:buClrTx/>
              <a:buFontTx/>
              <a:buNone/>
            </a:pPr>
            <a:r>
              <a:rPr lang="en-US" dirty="0">
                <a:solidFill>
                  <a:schemeClr val="bg1"/>
                </a:solidFill>
                <a:latin typeface="Calibri" panose="020F0502020204030204" pitchFamily="34" charset="0"/>
              </a:rPr>
              <a:t>24-Mo DFS</a:t>
            </a:r>
          </a:p>
          <a:p>
            <a:pPr algn="l">
              <a:lnSpc>
                <a:spcPct val="100000"/>
              </a:lnSpc>
              <a:spcBef>
                <a:spcPts val="400"/>
              </a:spcBef>
              <a:spcAft>
                <a:spcPct val="0"/>
              </a:spcAft>
              <a:buClrTx/>
            </a:pPr>
            <a:r>
              <a:rPr lang="en-US" b="0" dirty="0">
                <a:solidFill>
                  <a:schemeClr val="accent1"/>
                </a:solidFill>
                <a:latin typeface="Calibri" panose="020F0502020204030204" pitchFamily="34" charset="0"/>
              </a:rPr>
              <a:t>Nivolumab + ipilimumab: 76.4%</a:t>
            </a:r>
          </a:p>
          <a:p>
            <a:pPr algn="l">
              <a:lnSpc>
                <a:spcPct val="100000"/>
              </a:lnSpc>
              <a:spcBef>
                <a:spcPts val="400"/>
              </a:spcBef>
              <a:spcAft>
                <a:spcPct val="0"/>
              </a:spcAft>
              <a:buClrTx/>
            </a:pPr>
            <a:r>
              <a:rPr lang="en-US" b="0" dirty="0">
                <a:solidFill>
                  <a:schemeClr val="accent3"/>
                </a:solidFill>
                <a:latin typeface="Calibri" panose="020F0502020204030204" pitchFamily="34" charset="0"/>
              </a:rPr>
              <a:t>Placebo: 74.0%</a:t>
            </a:r>
          </a:p>
        </p:txBody>
      </p:sp>
      <p:grpSp>
        <p:nvGrpSpPr>
          <p:cNvPr id="31855" name="Group 31854">
            <a:extLst>
              <a:ext uri="{FF2B5EF4-FFF2-40B4-BE49-F238E27FC236}">
                <a16:creationId xmlns:a16="http://schemas.microsoft.com/office/drawing/2014/main" id="{E3ABEA35-D331-DAC2-3771-8F7B46973BB0}"/>
              </a:ext>
            </a:extLst>
          </p:cNvPr>
          <p:cNvGrpSpPr/>
          <p:nvPr/>
        </p:nvGrpSpPr>
        <p:grpSpPr>
          <a:xfrm>
            <a:off x="1672167" y="1773767"/>
            <a:ext cx="9493672" cy="1180235"/>
            <a:chOff x="1672167" y="1773767"/>
            <a:chExt cx="9493672" cy="1180235"/>
          </a:xfrm>
        </p:grpSpPr>
        <p:grpSp>
          <p:nvGrpSpPr>
            <p:cNvPr id="31773" name="Group 31772">
              <a:extLst>
                <a:ext uri="{FF2B5EF4-FFF2-40B4-BE49-F238E27FC236}">
                  <a16:creationId xmlns:a16="http://schemas.microsoft.com/office/drawing/2014/main" id="{92D5253E-44D6-D113-74E9-45D18DD3BA06}"/>
                </a:ext>
              </a:extLst>
            </p:cNvPr>
            <p:cNvGrpSpPr/>
            <p:nvPr/>
          </p:nvGrpSpPr>
          <p:grpSpPr>
            <a:xfrm>
              <a:off x="1672167" y="1773767"/>
              <a:ext cx="9493672" cy="1162472"/>
              <a:chOff x="1672167" y="1773767"/>
              <a:chExt cx="9493672" cy="1162472"/>
            </a:xfrm>
          </p:grpSpPr>
          <p:sp>
            <p:nvSpPr>
              <p:cNvPr id="31770" name="Freeform: Shape 31769">
                <a:extLst>
                  <a:ext uri="{FF2B5EF4-FFF2-40B4-BE49-F238E27FC236}">
                    <a16:creationId xmlns:a16="http://schemas.microsoft.com/office/drawing/2014/main" id="{89452843-9A57-2052-C1F2-167C5914E40F}"/>
                  </a:ext>
                </a:extLst>
              </p:cNvPr>
              <p:cNvSpPr/>
              <p:nvPr/>
            </p:nvSpPr>
            <p:spPr bwMode="auto">
              <a:xfrm>
                <a:off x="3564308" y="2261446"/>
                <a:ext cx="7601531" cy="674793"/>
              </a:xfrm>
              <a:custGeom>
                <a:avLst/>
                <a:gdLst>
                  <a:gd name="connsiteX0" fmla="*/ 7594600 w 7594600"/>
                  <a:gd name="connsiteY0" fmla="*/ 670560 h 670560"/>
                  <a:gd name="connsiteX1" fmla="*/ 5384800 w 7594600"/>
                  <a:gd name="connsiteY1" fmla="*/ 670560 h 670560"/>
                  <a:gd name="connsiteX2" fmla="*/ 5384800 w 7594600"/>
                  <a:gd name="connsiteY2" fmla="*/ 650240 h 670560"/>
                  <a:gd name="connsiteX3" fmla="*/ 5156200 w 7594600"/>
                  <a:gd name="connsiteY3" fmla="*/ 650240 h 670560"/>
                  <a:gd name="connsiteX4" fmla="*/ 5156200 w 7594600"/>
                  <a:gd name="connsiteY4" fmla="*/ 619760 h 670560"/>
                  <a:gd name="connsiteX5" fmla="*/ 5080000 w 7594600"/>
                  <a:gd name="connsiteY5" fmla="*/ 619760 h 670560"/>
                  <a:gd name="connsiteX6" fmla="*/ 5080000 w 7594600"/>
                  <a:gd name="connsiteY6" fmla="*/ 584200 h 670560"/>
                  <a:gd name="connsiteX7" fmla="*/ 4516120 w 7594600"/>
                  <a:gd name="connsiteY7" fmla="*/ 584200 h 670560"/>
                  <a:gd name="connsiteX8" fmla="*/ 4516120 w 7594600"/>
                  <a:gd name="connsiteY8" fmla="*/ 558800 h 670560"/>
                  <a:gd name="connsiteX9" fmla="*/ 4429760 w 7594600"/>
                  <a:gd name="connsiteY9" fmla="*/ 558800 h 670560"/>
                  <a:gd name="connsiteX10" fmla="*/ 4429760 w 7594600"/>
                  <a:gd name="connsiteY10" fmla="*/ 558800 h 670560"/>
                  <a:gd name="connsiteX11" fmla="*/ 4409440 w 7594600"/>
                  <a:gd name="connsiteY11" fmla="*/ 538480 h 670560"/>
                  <a:gd name="connsiteX12" fmla="*/ 3916680 w 7594600"/>
                  <a:gd name="connsiteY12" fmla="*/ 538480 h 670560"/>
                  <a:gd name="connsiteX13" fmla="*/ 3916680 w 7594600"/>
                  <a:gd name="connsiteY13" fmla="*/ 508000 h 670560"/>
                  <a:gd name="connsiteX14" fmla="*/ 3713480 w 7594600"/>
                  <a:gd name="connsiteY14" fmla="*/ 508000 h 670560"/>
                  <a:gd name="connsiteX15" fmla="*/ 3713480 w 7594600"/>
                  <a:gd name="connsiteY15" fmla="*/ 477520 h 670560"/>
                  <a:gd name="connsiteX16" fmla="*/ 3449320 w 7594600"/>
                  <a:gd name="connsiteY16" fmla="*/ 477520 h 670560"/>
                  <a:gd name="connsiteX17" fmla="*/ 3449320 w 7594600"/>
                  <a:gd name="connsiteY17" fmla="*/ 457200 h 670560"/>
                  <a:gd name="connsiteX18" fmla="*/ 3357880 w 7594600"/>
                  <a:gd name="connsiteY18" fmla="*/ 457200 h 670560"/>
                  <a:gd name="connsiteX19" fmla="*/ 3357880 w 7594600"/>
                  <a:gd name="connsiteY19" fmla="*/ 426720 h 670560"/>
                  <a:gd name="connsiteX20" fmla="*/ 3322320 w 7594600"/>
                  <a:gd name="connsiteY20" fmla="*/ 426720 h 670560"/>
                  <a:gd name="connsiteX21" fmla="*/ 3322320 w 7594600"/>
                  <a:gd name="connsiteY21" fmla="*/ 411480 h 670560"/>
                  <a:gd name="connsiteX22" fmla="*/ 3149600 w 7594600"/>
                  <a:gd name="connsiteY22" fmla="*/ 411480 h 670560"/>
                  <a:gd name="connsiteX23" fmla="*/ 3149600 w 7594600"/>
                  <a:gd name="connsiteY23" fmla="*/ 391160 h 670560"/>
                  <a:gd name="connsiteX24" fmla="*/ 3083560 w 7594600"/>
                  <a:gd name="connsiteY24" fmla="*/ 391160 h 670560"/>
                  <a:gd name="connsiteX25" fmla="*/ 3083560 w 7594600"/>
                  <a:gd name="connsiteY25" fmla="*/ 375920 h 670560"/>
                  <a:gd name="connsiteX26" fmla="*/ 2951480 w 7594600"/>
                  <a:gd name="connsiteY26" fmla="*/ 375920 h 670560"/>
                  <a:gd name="connsiteX27" fmla="*/ 2951480 w 7594600"/>
                  <a:gd name="connsiteY27" fmla="*/ 370840 h 670560"/>
                  <a:gd name="connsiteX28" fmla="*/ 2677160 w 7594600"/>
                  <a:gd name="connsiteY28" fmla="*/ 370840 h 670560"/>
                  <a:gd name="connsiteX29" fmla="*/ 2677160 w 7594600"/>
                  <a:gd name="connsiteY29" fmla="*/ 355600 h 670560"/>
                  <a:gd name="connsiteX30" fmla="*/ 2397760 w 7594600"/>
                  <a:gd name="connsiteY30" fmla="*/ 355600 h 670560"/>
                  <a:gd name="connsiteX31" fmla="*/ 2397760 w 7594600"/>
                  <a:gd name="connsiteY31" fmla="*/ 335280 h 670560"/>
                  <a:gd name="connsiteX32" fmla="*/ 2357120 w 7594600"/>
                  <a:gd name="connsiteY32" fmla="*/ 335280 h 670560"/>
                  <a:gd name="connsiteX33" fmla="*/ 2357120 w 7594600"/>
                  <a:gd name="connsiteY33" fmla="*/ 309880 h 670560"/>
                  <a:gd name="connsiteX34" fmla="*/ 2316480 w 7594600"/>
                  <a:gd name="connsiteY34" fmla="*/ 309880 h 670560"/>
                  <a:gd name="connsiteX35" fmla="*/ 2316480 w 7594600"/>
                  <a:gd name="connsiteY35" fmla="*/ 274320 h 670560"/>
                  <a:gd name="connsiteX36" fmla="*/ 1452880 w 7594600"/>
                  <a:gd name="connsiteY36" fmla="*/ 274320 h 670560"/>
                  <a:gd name="connsiteX37" fmla="*/ 1452880 w 7594600"/>
                  <a:gd name="connsiteY37" fmla="*/ 243840 h 670560"/>
                  <a:gd name="connsiteX38" fmla="*/ 1320800 w 7594600"/>
                  <a:gd name="connsiteY38" fmla="*/ 243840 h 670560"/>
                  <a:gd name="connsiteX39" fmla="*/ 1320800 w 7594600"/>
                  <a:gd name="connsiteY39" fmla="*/ 233680 h 670560"/>
                  <a:gd name="connsiteX40" fmla="*/ 1264920 w 7594600"/>
                  <a:gd name="connsiteY40" fmla="*/ 233680 h 670560"/>
                  <a:gd name="connsiteX41" fmla="*/ 1264920 w 7594600"/>
                  <a:gd name="connsiteY41" fmla="*/ 208280 h 670560"/>
                  <a:gd name="connsiteX42" fmla="*/ 1234440 w 7594600"/>
                  <a:gd name="connsiteY42" fmla="*/ 208280 h 670560"/>
                  <a:gd name="connsiteX43" fmla="*/ 1234440 w 7594600"/>
                  <a:gd name="connsiteY43" fmla="*/ 187960 h 670560"/>
                  <a:gd name="connsiteX44" fmla="*/ 1168400 w 7594600"/>
                  <a:gd name="connsiteY44" fmla="*/ 187960 h 670560"/>
                  <a:gd name="connsiteX45" fmla="*/ 1148080 w 7594600"/>
                  <a:gd name="connsiteY45" fmla="*/ 167640 h 670560"/>
                  <a:gd name="connsiteX46" fmla="*/ 772160 w 7594600"/>
                  <a:gd name="connsiteY46" fmla="*/ 167640 h 670560"/>
                  <a:gd name="connsiteX47" fmla="*/ 772160 w 7594600"/>
                  <a:gd name="connsiteY47" fmla="*/ 167640 h 670560"/>
                  <a:gd name="connsiteX48" fmla="*/ 772160 w 7594600"/>
                  <a:gd name="connsiteY48" fmla="*/ 167640 h 670560"/>
                  <a:gd name="connsiteX49" fmla="*/ 772160 w 7594600"/>
                  <a:gd name="connsiteY49" fmla="*/ 147320 h 670560"/>
                  <a:gd name="connsiteX50" fmla="*/ 619760 w 7594600"/>
                  <a:gd name="connsiteY50" fmla="*/ 147320 h 670560"/>
                  <a:gd name="connsiteX51" fmla="*/ 619760 w 7594600"/>
                  <a:gd name="connsiteY51" fmla="*/ 137160 h 670560"/>
                  <a:gd name="connsiteX52" fmla="*/ 279400 w 7594600"/>
                  <a:gd name="connsiteY52" fmla="*/ 137160 h 670560"/>
                  <a:gd name="connsiteX53" fmla="*/ 279400 w 7594600"/>
                  <a:gd name="connsiteY53" fmla="*/ 121920 h 670560"/>
                  <a:gd name="connsiteX54" fmla="*/ 203200 w 7594600"/>
                  <a:gd name="connsiteY54" fmla="*/ 121920 h 670560"/>
                  <a:gd name="connsiteX55" fmla="*/ 203200 w 7594600"/>
                  <a:gd name="connsiteY55" fmla="*/ 81280 h 670560"/>
                  <a:gd name="connsiteX56" fmla="*/ 177800 w 7594600"/>
                  <a:gd name="connsiteY56" fmla="*/ 81280 h 670560"/>
                  <a:gd name="connsiteX57" fmla="*/ 177800 w 7594600"/>
                  <a:gd name="connsiteY57" fmla="*/ 55880 h 670560"/>
                  <a:gd name="connsiteX58" fmla="*/ 162560 w 7594600"/>
                  <a:gd name="connsiteY58" fmla="*/ 55880 h 670560"/>
                  <a:gd name="connsiteX59" fmla="*/ 162560 w 7594600"/>
                  <a:gd name="connsiteY59" fmla="*/ 55880 h 670560"/>
                  <a:gd name="connsiteX60" fmla="*/ 162560 w 7594600"/>
                  <a:gd name="connsiteY60" fmla="*/ 15240 h 670560"/>
                  <a:gd name="connsiteX61" fmla="*/ 0 w 7594600"/>
                  <a:gd name="connsiteY61" fmla="*/ 15240 h 670560"/>
                  <a:gd name="connsiteX62" fmla="*/ 15240 w 7594600"/>
                  <a:gd name="connsiteY62" fmla="*/ 0 h 670560"/>
                  <a:gd name="connsiteX0" fmla="*/ 7601531 w 7601531"/>
                  <a:gd name="connsiteY0" fmla="*/ 674793 h 674793"/>
                  <a:gd name="connsiteX1" fmla="*/ 5391731 w 7601531"/>
                  <a:gd name="connsiteY1" fmla="*/ 674793 h 674793"/>
                  <a:gd name="connsiteX2" fmla="*/ 5391731 w 7601531"/>
                  <a:gd name="connsiteY2" fmla="*/ 654473 h 674793"/>
                  <a:gd name="connsiteX3" fmla="*/ 5163131 w 7601531"/>
                  <a:gd name="connsiteY3" fmla="*/ 654473 h 674793"/>
                  <a:gd name="connsiteX4" fmla="*/ 5163131 w 7601531"/>
                  <a:gd name="connsiteY4" fmla="*/ 623993 h 674793"/>
                  <a:gd name="connsiteX5" fmla="*/ 5086931 w 7601531"/>
                  <a:gd name="connsiteY5" fmla="*/ 623993 h 674793"/>
                  <a:gd name="connsiteX6" fmla="*/ 5086931 w 7601531"/>
                  <a:gd name="connsiteY6" fmla="*/ 588433 h 674793"/>
                  <a:gd name="connsiteX7" fmla="*/ 4523051 w 7601531"/>
                  <a:gd name="connsiteY7" fmla="*/ 588433 h 674793"/>
                  <a:gd name="connsiteX8" fmla="*/ 4523051 w 7601531"/>
                  <a:gd name="connsiteY8" fmla="*/ 563033 h 674793"/>
                  <a:gd name="connsiteX9" fmla="*/ 4436691 w 7601531"/>
                  <a:gd name="connsiteY9" fmla="*/ 563033 h 674793"/>
                  <a:gd name="connsiteX10" fmla="*/ 4436691 w 7601531"/>
                  <a:gd name="connsiteY10" fmla="*/ 563033 h 674793"/>
                  <a:gd name="connsiteX11" fmla="*/ 4416371 w 7601531"/>
                  <a:gd name="connsiteY11" fmla="*/ 542713 h 674793"/>
                  <a:gd name="connsiteX12" fmla="*/ 3923611 w 7601531"/>
                  <a:gd name="connsiteY12" fmla="*/ 542713 h 674793"/>
                  <a:gd name="connsiteX13" fmla="*/ 3923611 w 7601531"/>
                  <a:gd name="connsiteY13" fmla="*/ 512233 h 674793"/>
                  <a:gd name="connsiteX14" fmla="*/ 3720411 w 7601531"/>
                  <a:gd name="connsiteY14" fmla="*/ 512233 h 674793"/>
                  <a:gd name="connsiteX15" fmla="*/ 3720411 w 7601531"/>
                  <a:gd name="connsiteY15" fmla="*/ 481753 h 674793"/>
                  <a:gd name="connsiteX16" fmla="*/ 3456251 w 7601531"/>
                  <a:gd name="connsiteY16" fmla="*/ 481753 h 674793"/>
                  <a:gd name="connsiteX17" fmla="*/ 3456251 w 7601531"/>
                  <a:gd name="connsiteY17" fmla="*/ 461433 h 674793"/>
                  <a:gd name="connsiteX18" fmla="*/ 3364811 w 7601531"/>
                  <a:gd name="connsiteY18" fmla="*/ 461433 h 674793"/>
                  <a:gd name="connsiteX19" fmla="*/ 3364811 w 7601531"/>
                  <a:gd name="connsiteY19" fmla="*/ 430953 h 674793"/>
                  <a:gd name="connsiteX20" fmla="*/ 3329251 w 7601531"/>
                  <a:gd name="connsiteY20" fmla="*/ 430953 h 674793"/>
                  <a:gd name="connsiteX21" fmla="*/ 3329251 w 7601531"/>
                  <a:gd name="connsiteY21" fmla="*/ 415713 h 674793"/>
                  <a:gd name="connsiteX22" fmla="*/ 3156531 w 7601531"/>
                  <a:gd name="connsiteY22" fmla="*/ 415713 h 674793"/>
                  <a:gd name="connsiteX23" fmla="*/ 3156531 w 7601531"/>
                  <a:gd name="connsiteY23" fmla="*/ 395393 h 674793"/>
                  <a:gd name="connsiteX24" fmla="*/ 3090491 w 7601531"/>
                  <a:gd name="connsiteY24" fmla="*/ 395393 h 674793"/>
                  <a:gd name="connsiteX25" fmla="*/ 3090491 w 7601531"/>
                  <a:gd name="connsiteY25" fmla="*/ 380153 h 674793"/>
                  <a:gd name="connsiteX26" fmla="*/ 2958411 w 7601531"/>
                  <a:gd name="connsiteY26" fmla="*/ 380153 h 674793"/>
                  <a:gd name="connsiteX27" fmla="*/ 2958411 w 7601531"/>
                  <a:gd name="connsiteY27" fmla="*/ 375073 h 674793"/>
                  <a:gd name="connsiteX28" fmla="*/ 2684091 w 7601531"/>
                  <a:gd name="connsiteY28" fmla="*/ 375073 h 674793"/>
                  <a:gd name="connsiteX29" fmla="*/ 2684091 w 7601531"/>
                  <a:gd name="connsiteY29" fmla="*/ 359833 h 674793"/>
                  <a:gd name="connsiteX30" fmla="*/ 2404691 w 7601531"/>
                  <a:gd name="connsiteY30" fmla="*/ 359833 h 674793"/>
                  <a:gd name="connsiteX31" fmla="*/ 2404691 w 7601531"/>
                  <a:gd name="connsiteY31" fmla="*/ 339513 h 674793"/>
                  <a:gd name="connsiteX32" fmla="*/ 2364051 w 7601531"/>
                  <a:gd name="connsiteY32" fmla="*/ 339513 h 674793"/>
                  <a:gd name="connsiteX33" fmla="*/ 2364051 w 7601531"/>
                  <a:gd name="connsiteY33" fmla="*/ 314113 h 674793"/>
                  <a:gd name="connsiteX34" fmla="*/ 2323411 w 7601531"/>
                  <a:gd name="connsiteY34" fmla="*/ 314113 h 674793"/>
                  <a:gd name="connsiteX35" fmla="*/ 2323411 w 7601531"/>
                  <a:gd name="connsiteY35" fmla="*/ 278553 h 674793"/>
                  <a:gd name="connsiteX36" fmla="*/ 1459811 w 7601531"/>
                  <a:gd name="connsiteY36" fmla="*/ 278553 h 674793"/>
                  <a:gd name="connsiteX37" fmla="*/ 1459811 w 7601531"/>
                  <a:gd name="connsiteY37" fmla="*/ 248073 h 674793"/>
                  <a:gd name="connsiteX38" fmla="*/ 1327731 w 7601531"/>
                  <a:gd name="connsiteY38" fmla="*/ 248073 h 674793"/>
                  <a:gd name="connsiteX39" fmla="*/ 1327731 w 7601531"/>
                  <a:gd name="connsiteY39" fmla="*/ 237913 h 674793"/>
                  <a:gd name="connsiteX40" fmla="*/ 1271851 w 7601531"/>
                  <a:gd name="connsiteY40" fmla="*/ 237913 h 674793"/>
                  <a:gd name="connsiteX41" fmla="*/ 1271851 w 7601531"/>
                  <a:gd name="connsiteY41" fmla="*/ 212513 h 674793"/>
                  <a:gd name="connsiteX42" fmla="*/ 1241371 w 7601531"/>
                  <a:gd name="connsiteY42" fmla="*/ 212513 h 674793"/>
                  <a:gd name="connsiteX43" fmla="*/ 1241371 w 7601531"/>
                  <a:gd name="connsiteY43" fmla="*/ 192193 h 674793"/>
                  <a:gd name="connsiteX44" fmla="*/ 1175331 w 7601531"/>
                  <a:gd name="connsiteY44" fmla="*/ 192193 h 674793"/>
                  <a:gd name="connsiteX45" fmla="*/ 1155011 w 7601531"/>
                  <a:gd name="connsiteY45" fmla="*/ 171873 h 674793"/>
                  <a:gd name="connsiteX46" fmla="*/ 779091 w 7601531"/>
                  <a:gd name="connsiteY46" fmla="*/ 171873 h 674793"/>
                  <a:gd name="connsiteX47" fmla="*/ 779091 w 7601531"/>
                  <a:gd name="connsiteY47" fmla="*/ 171873 h 674793"/>
                  <a:gd name="connsiteX48" fmla="*/ 779091 w 7601531"/>
                  <a:gd name="connsiteY48" fmla="*/ 171873 h 674793"/>
                  <a:gd name="connsiteX49" fmla="*/ 779091 w 7601531"/>
                  <a:gd name="connsiteY49" fmla="*/ 151553 h 674793"/>
                  <a:gd name="connsiteX50" fmla="*/ 626691 w 7601531"/>
                  <a:gd name="connsiteY50" fmla="*/ 151553 h 674793"/>
                  <a:gd name="connsiteX51" fmla="*/ 626691 w 7601531"/>
                  <a:gd name="connsiteY51" fmla="*/ 141393 h 674793"/>
                  <a:gd name="connsiteX52" fmla="*/ 286331 w 7601531"/>
                  <a:gd name="connsiteY52" fmla="*/ 141393 h 674793"/>
                  <a:gd name="connsiteX53" fmla="*/ 286331 w 7601531"/>
                  <a:gd name="connsiteY53" fmla="*/ 126153 h 674793"/>
                  <a:gd name="connsiteX54" fmla="*/ 210131 w 7601531"/>
                  <a:gd name="connsiteY54" fmla="*/ 126153 h 674793"/>
                  <a:gd name="connsiteX55" fmla="*/ 210131 w 7601531"/>
                  <a:gd name="connsiteY55" fmla="*/ 85513 h 674793"/>
                  <a:gd name="connsiteX56" fmla="*/ 184731 w 7601531"/>
                  <a:gd name="connsiteY56" fmla="*/ 85513 h 674793"/>
                  <a:gd name="connsiteX57" fmla="*/ 184731 w 7601531"/>
                  <a:gd name="connsiteY57" fmla="*/ 60113 h 674793"/>
                  <a:gd name="connsiteX58" fmla="*/ 169491 w 7601531"/>
                  <a:gd name="connsiteY58" fmla="*/ 60113 h 674793"/>
                  <a:gd name="connsiteX59" fmla="*/ 169491 w 7601531"/>
                  <a:gd name="connsiteY59" fmla="*/ 60113 h 674793"/>
                  <a:gd name="connsiteX60" fmla="*/ 169491 w 7601531"/>
                  <a:gd name="connsiteY60" fmla="*/ 19473 h 674793"/>
                  <a:gd name="connsiteX61" fmla="*/ 6931 w 7601531"/>
                  <a:gd name="connsiteY61" fmla="*/ 19473 h 674793"/>
                  <a:gd name="connsiteX62" fmla="*/ 1005 w 7601531"/>
                  <a:gd name="connsiteY62" fmla="*/ 0 h 6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7601531" h="674793">
                    <a:moveTo>
                      <a:pt x="7601531" y="674793"/>
                    </a:moveTo>
                    <a:lnTo>
                      <a:pt x="5391731" y="674793"/>
                    </a:lnTo>
                    <a:lnTo>
                      <a:pt x="5391731" y="654473"/>
                    </a:lnTo>
                    <a:lnTo>
                      <a:pt x="5163131" y="654473"/>
                    </a:lnTo>
                    <a:lnTo>
                      <a:pt x="5163131" y="623993"/>
                    </a:lnTo>
                    <a:lnTo>
                      <a:pt x="5086931" y="623993"/>
                    </a:lnTo>
                    <a:lnTo>
                      <a:pt x="5086931" y="588433"/>
                    </a:lnTo>
                    <a:lnTo>
                      <a:pt x="4523051" y="588433"/>
                    </a:lnTo>
                    <a:lnTo>
                      <a:pt x="4523051" y="563033"/>
                    </a:lnTo>
                    <a:lnTo>
                      <a:pt x="4436691" y="563033"/>
                    </a:lnTo>
                    <a:lnTo>
                      <a:pt x="4436691" y="563033"/>
                    </a:lnTo>
                    <a:lnTo>
                      <a:pt x="4416371" y="542713"/>
                    </a:lnTo>
                    <a:lnTo>
                      <a:pt x="3923611" y="542713"/>
                    </a:lnTo>
                    <a:lnTo>
                      <a:pt x="3923611" y="512233"/>
                    </a:lnTo>
                    <a:lnTo>
                      <a:pt x="3720411" y="512233"/>
                    </a:lnTo>
                    <a:lnTo>
                      <a:pt x="3720411" y="481753"/>
                    </a:lnTo>
                    <a:lnTo>
                      <a:pt x="3456251" y="481753"/>
                    </a:lnTo>
                    <a:lnTo>
                      <a:pt x="3456251" y="461433"/>
                    </a:lnTo>
                    <a:lnTo>
                      <a:pt x="3364811" y="461433"/>
                    </a:lnTo>
                    <a:lnTo>
                      <a:pt x="3364811" y="430953"/>
                    </a:lnTo>
                    <a:lnTo>
                      <a:pt x="3329251" y="430953"/>
                    </a:lnTo>
                    <a:lnTo>
                      <a:pt x="3329251" y="415713"/>
                    </a:lnTo>
                    <a:lnTo>
                      <a:pt x="3156531" y="415713"/>
                    </a:lnTo>
                    <a:lnTo>
                      <a:pt x="3156531" y="395393"/>
                    </a:lnTo>
                    <a:lnTo>
                      <a:pt x="3090491" y="395393"/>
                    </a:lnTo>
                    <a:lnTo>
                      <a:pt x="3090491" y="380153"/>
                    </a:lnTo>
                    <a:lnTo>
                      <a:pt x="2958411" y="380153"/>
                    </a:lnTo>
                    <a:lnTo>
                      <a:pt x="2958411" y="375073"/>
                    </a:lnTo>
                    <a:lnTo>
                      <a:pt x="2684091" y="375073"/>
                    </a:lnTo>
                    <a:lnTo>
                      <a:pt x="2684091" y="359833"/>
                    </a:lnTo>
                    <a:lnTo>
                      <a:pt x="2404691" y="359833"/>
                    </a:lnTo>
                    <a:lnTo>
                      <a:pt x="2404691" y="339513"/>
                    </a:lnTo>
                    <a:lnTo>
                      <a:pt x="2364051" y="339513"/>
                    </a:lnTo>
                    <a:lnTo>
                      <a:pt x="2364051" y="314113"/>
                    </a:lnTo>
                    <a:lnTo>
                      <a:pt x="2323411" y="314113"/>
                    </a:lnTo>
                    <a:lnTo>
                      <a:pt x="2323411" y="278553"/>
                    </a:lnTo>
                    <a:lnTo>
                      <a:pt x="1459811" y="278553"/>
                    </a:lnTo>
                    <a:lnTo>
                      <a:pt x="1459811" y="248073"/>
                    </a:lnTo>
                    <a:lnTo>
                      <a:pt x="1327731" y="248073"/>
                    </a:lnTo>
                    <a:lnTo>
                      <a:pt x="1327731" y="237913"/>
                    </a:lnTo>
                    <a:lnTo>
                      <a:pt x="1271851" y="237913"/>
                    </a:lnTo>
                    <a:lnTo>
                      <a:pt x="1271851" y="212513"/>
                    </a:lnTo>
                    <a:lnTo>
                      <a:pt x="1241371" y="212513"/>
                    </a:lnTo>
                    <a:lnTo>
                      <a:pt x="1241371" y="192193"/>
                    </a:lnTo>
                    <a:lnTo>
                      <a:pt x="1175331" y="192193"/>
                    </a:lnTo>
                    <a:lnTo>
                      <a:pt x="1155011" y="171873"/>
                    </a:lnTo>
                    <a:lnTo>
                      <a:pt x="779091" y="171873"/>
                    </a:lnTo>
                    <a:lnTo>
                      <a:pt x="779091" y="171873"/>
                    </a:lnTo>
                    <a:lnTo>
                      <a:pt x="779091" y="171873"/>
                    </a:lnTo>
                    <a:lnTo>
                      <a:pt x="779091" y="151553"/>
                    </a:lnTo>
                    <a:lnTo>
                      <a:pt x="626691" y="151553"/>
                    </a:lnTo>
                    <a:lnTo>
                      <a:pt x="626691" y="141393"/>
                    </a:lnTo>
                    <a:lnTo>
                      <a:pt x="286331" y="141393"/>
                    </a:lnTo>
                    <a:lnTo>
                      <a:pt x="286331" y="126153"/>
                    </a:lnTo>
                    <a:lnTo>
                      <a:pt x="210131" y="126153"/>
                    </a:lnTo>
                    <a:lnTo>
                      <a:pt x="210131" y="85513"/>
                    </a:lnTo>
                    <a:lnTo>
                      <a:pt x="184731" y="85513"/>
                    </a:lnTo>
                    <a:lnTo>
                      <a:pt x="184731" y="60113"/>
                    </a:lnTo>
                    <a:lnTo>
                      <a:pt x="169491" y="60113"/>
                    </a:lnTo>
                    <a:lnTo>
                      <a:pt x="169491" y="60113"/>
                    </a:lnTo>
                    <a:lnTo>
                      <a:pt x="169491" y="19473"/>
                    </a:lnTo>
                    <a:lnTo>
                      <a:pt x="6931" y="19473"/>
                    </a:lnTo>
                    <a:cubicBezTo>
                      <a:pt x="12011" y="14393"/>
                      <a:pt x="-4075" y="5080"/>
                      <a:pt x="1005" y="0"/>
                    </a:cubicBezTo>
                  </a:path>
                </a:pathLst>
              </a:custGeom>
              <a:noFill/>
              <a:ln w="28575">
                <a:solidFill>
                  <a:schemeClr val="accent1"/>
                </a:solidFill>
                <a:miter lim="800000"/>
                <a:headEnd/>
                <a:tailEnd/>
              </a:ln>
            </p:spPr>
            <p:txBody>
              <a:bodyPr rtlCol="0" anchor="ctr"/>
              <a:lstStyle/>
              <a:p>
                <a:pPr algn="ctr"/>
                <a:endParaRPr lang="en-US" dirty="0"/>
              </a:p>
            </p:txBody>
          </p:sp>
          <p:sp>
            <p:nvSpPr>
              <p:cNvPr id="31772" name="Freeform: Shape 31771">
                <a:extLst>
                  <a:ext uri="{FF2B5EF4-FFF2-40B4-BE49-F238E27FC236}">
                    <a16:creationId xmlns:a16="http://schemas.microsoft.com/office/drawing/2014/main" id="{B1FB90B2-0BE4-DB00-BA6D-8B05C6C1AA52}"/>
                  </a:ext>
                </a:extLst>
              </p:cNvPr>
              <p:cNvSpPr/>
              <p:nvPr/>
            </p:nvSpPr>
            <p:spPr bwMode="auto">
              <a:xfrm>
                <a:off x="1672167" y="1773767"/>
                <a:ext cx="1888066" cy="495300"/>
              </a:xfrm>
              <a:custGeom>
                <a:avLst/>
                <a:gdLst>
                  <a:gd name="connsiteX0" fmla="*/ 0 w 1888066"/>
                  <a:gd name="connsiteY0" fmla="*/ 0 h 495300"/>
                  <a:gd name="connsiteX1" fmla="*/ 118533 w 1888066"/>
                  <a:gd name="connsiteY1" fmla="*/ 0 h 495300"/>
                  <a:gd name="connsiteX2" fmla="*/ 118533 w 1888066"/>
                  <a:gd name="connsiteY2" fmla="*/ 21166 h 495300"/>
                  <a:gd name="connsiteX3" fmla="*/ 148166 w 1888066"/>
                  <a:gd name="connsiteY3" fmla="*/ 21166 h 495300"/>
                  <a:gd name="connsiteX4" fmla="*/ 148166 w 1888066"/>
                  <a:gd name="connsiteY4" fmla="*/ 21166 h 495300"/>
                  <a:gd name="connsiteX5" fmla="*/ 304800 w 1888066"/>
                  <a:gd name="connsiteY5" fmla="*/ 21166 h 495300"/>
                  <a:gd name="connsiteX6" fmla="*/ 304800 w 1888066"/>
                  <a:gd name="connsiteY6" fmla="*/ 42333 h 495300"/>
                  <a:gd name="connsiteX7" fmla="*/ 444500 w 1888066"/>
                  <a:gd name="connsiteY7" fmla="*/ 42333 h 495300"/>
                  <a:gd name="connsiteX8" fmla="*/ 444500 w 1888066"/>
                  <a:gd name="connsiteY8" fmla="*/ 63500 h 495300"/>
                  <a:gd name="connsiteX9" fmla="*/ 516466 w 1888066"/>
                  <a:gd name="connsiteY9" fmla="*/ 63500 h 495300"/>
                  <a:gd name="connsiteX10" fmla="*/ 516466 w 1888066"/>
                  <a:gd name="connsiteY10" fmla="*/ 88900 h 495300"/>
                  <a:gd name="connsiteX11" fmla="*/ 575733 w 1888066"/>
                  <a:gd name="connsiteY11" fmla="*/ 88900 h 495300"/>
                  <a:gd name="connsiteX12" fmla="*/ 575733 w 1888066"/>
                  <a:gd name="connsiteY12" fmla="*/ 97366 h 495300"/>
                  <a:gd name="connsiteX13" fmla="*/ 804333 w 1888066"/>
                  <a:gd name="connsiteY13" fmla="*/ 97366 h 495300"/>
                  <a:gd name="connsiteX14" fmla="*/ 804333 w 1888066"/>
                  <a:gd name="connsiteY14" fmla="*/ 110066 h 495300"/>
                  <a:gd name="connsiteX15" fmla="*/ 855133 w 1888066"/>
                  <a:gd name="connsiteY15" fmla="*/ 110066 h 495300"/>
                  <a:gd name="connsiteX16" fmla="*/ 855133 w 1888066"/>
                  <a:gd name="connsiteY16" fmla="*/ 156633 h 495300"/>
                  <a:gd name="connsiteX17" fmla="*/ 893233 w 1888066"/>
                  <a:gd name="connsiteY17" fmla="*/ 156633 h 495300"/>
                  <a:gd name="connsiteX18" fmla="*/ 893233 w 1888066"/>
                  <a:gd name="connsiteY18" fmla="*/ 228600 h 495300"/>
                  <a:gd name="connsiteX19" fmla="*/ 914400 w 1888066"/>
                  <a:gd name="connsiteY19" fmla="*/ 228600 h 495300"/>
                  <a:gd name="connsiteX20" fmla="*/ 914400 w 1888066"/>
                  <a:gd name="connsiteY20" fmla="*/ 300566 h 495300"/>
                  <a:gd name="connsiteX21" fmla="*/ 948266 w 1888066"/>
                  <a:gd name="connsiteY21" fmla="*/ 300566 h 495300"/>
                  <a:gd name="connsiteX22" fmla="*/ 948266 w 1888066"/>
                  <a:gd name="connsiteY22" fmla="*/ 334433 h 495300"/>
                  <a:gd name="connsiteX23" fmla="*/ 1003300 w 1888066"/>
                  <a:gd name="connsiteY23" fmla="*/ 334433 h 495300"/>
                  <a:gd name="connsiteX24" fmla="*/ 1003300 w 1888066"/>
                  <a:gd name="connsiteY24" fmla="*/ 368300 h 495300"/>
                  <a:gd name="connsiteX25" fmla="*/ 1240366 w 1888066"/>
                  <a:gd name="connsiteY25" fmla="*/ 368300 h 495300"/>
                  <a:gd name="connsiteX26" fmla="*/ 1240366 w 1888066"/>
                  <a:gd name="connsiteY26" fmla="*/ 385233 h 495300"/>
                  <a:gd name="connsiteX27" fmla="*/ 1363133 w 1888066"/>
                  <a:gd name="connsiteY27" fmla="*/ 385233 h 495300"/>
                  <a:gd name="connsiteX28" fmla="*/ 1384300 w 1888066"/>
                  <a:gd name="connsiteY28" fmla="*/ 406400 h 495300"/>
                  <a:gd name="connsiteX29" fmla="*/ 1443566 w 1888066"/>
                  <a:gd name="connsiteY29" fmla="*/ 406400 h 495300"/>
                  <a:gd name="connsiteX30" fmla="*/ 1426633 w 1888066"/>
                  <a:gd name="connsiteY30" fmla="*/ 423333 h 495300"/>
                  <a:gd name="connsiteX31" fmla="*/ 1468966 w 1888066"/>
                  <a:gd name="connsiteY31" fmla="*/ 423333 h 495300"/>
                  <a:gd name="connsiteX32" fmla="*/ 1468966 w 1888066"/>
                  <a:gd name="connsiteY32" fmla="*/ 457200 h 495300"/>
                  <a:gd name="connsiteX33" fmla="*/ 1574800 w 1888066"/>
                  <a:gd name="connsiteY33" fmla="*/ 457200 h 495300"/>
                  <a:gd name="connsiteX34" fmla="*/ 1574800 w 1888066"/>
                  <a:gd name="connsiteY34" fmla="*/ 495300 h 495300"/>
                  <a:gd name="connsiteX35" fmla="*/ 1574800 w 1888066"/>
                  <a:gd name="connsiteY35" fmla="*/ 495300 h 495300"/>
                  <a:gd name="connsiteX36" fmla="*/ 1888066 w 1888066"/>
                  <a:gd name="connsiteY36" fmla="*/ 495300 h 495300"/>
                  <a:gd name="connsiteX0" fmla="*/ 0 w 1888066"/>
                  <a:gd name="connsiteY0" fmla="*/ 0 h 495300"/>
                  <a:gd name="connsiteX1" fmla="*/ 118533 w 1888066"/>
                  <a:gd name="connsiteY1" fmla="*/ 0 h 495300"/>
                  <a:gd name="connsiteX2" fmla="*/ 118533 w 1888066"/>
                  <a:gd name="connsiteY2" fmla="*/ 21166 h 495300"/>
                  <a:gd name="connsiteX3" fmla="*/ 148166 w 1888066"/>
                  <a:gd name="connsiteY3" fmla="*/ 21166 h 495300"/>
                  <a:gd name="connsiteX4" fmla="*/ 148166 w 1888066"/>
                  <a:gd name="connsiteY4" fmla="*/ 21166 h 495300"/>
                  <a:gd name="connsiteX5" fmla="*/ 304800 w 1888066"/>
                  <a:gd name="connsiteY5" fmla="*/ 21166 h 495300"/>
                  <a:gd name="connsiteX6" fmla="*/ 304800 w 1888066"/>
                  <a:gd name="connsiteY6" fmla="*/ 42333 h 495300"/>
                  <a:gd name="connsiteX7" fmla="*/ 444500 w 1888066"/>
                  <a:gd name="connsiteY7" fmla="*/ 42333 h 495300"/>
                  <a:gd name="connsiteX8" fmla="*/ 444500 w 1888066"/>
                  <a:gd name="connsiteY8" fmla="*/ 63500 h 495300"/>
                  <a:gd name="connsiteX9" fmla="*/ 516466 w 1888066"/>
                  <a:gd name="connsiteY9" fmla="*/ 63500 h 495300"/>
                  <a:gd name="connsiteX10" fmla="*/ 516466 w 1888066"/>
                  <a:gd name="connsiteY10" fmla="*/ 88900 h 495300"/>
                  <a:gd name="connsiteX11" fmla="*/ 575733 w 1888066"/>
                  <a:gd name="connsiteY11" fmla="*/ 88900 h 495300"/>
                  <a:gd name="connsiteX12" fmla="*/ 575733 w 1888066"/>
                  <a:gd name="connsiteY12" fmla="*/ 97366 h 495300"/>
                  <a:gd name="connsiteX13" fmla="*/ 804333 w 1888066"/>
                  <a:gd name="connsiteY13" fmla="*/ 97366 h 495300"/>
                  <a:gd name="connsiteX14" fmla="*/ 804333 w 1888066"/>
                  <a:gd name="connsiteY14" fmla="*/ 110066 h 495300"/>
                  <a:gd name="connsiteX15" fmla="*/ 855133 w 1888066"/>
                  <a:gd name="connsiteY15" fmla="*/ 110066 h 495300"/>
                  <a:gd name="connsiteX16" fmla="*/ 855133 w 1888066"/>
                  <a:gd name="connsiteY16" fmla="*/ 156633 h 495300"/>
                  <a:gd name="connsiteX17" fmla="*/ 893233 w 1888066"/>
                  <a:gd name="connsiteY17" fmla="*/ 156633 h 495300"/>
                  <a:gd name="connsiteX18" fmla="*/ 893233 w 1888066"/>
                  <a:gd name="connsiteY18" fmla="*/ 228600 h 495300"/>
                  <a:gd name="connsiteX19" fmla="*/ 914400 w 1888066"/>
                  <a:gd name="connsiteY19" fmla="*/ 228600 h 495300"/>
                  <a:gd name="connsiteX20" fmla="*/ 914400 w 1888066"/>
                  <a:gd name="connsiteY20" fmla="*/ 300566 h 495300"/>
                  <a:gd name="connsiteX21" fmla="*/ 948266 w 1888066"/>
                  <a:gd name="connsiteY21" fmla="*/ 300566 h 495300"/>
                  <a:gd name="connsiteX22" fmla="*/ 948266 w 1888066"/>
                  <a:gd name="connsiteY22" fmla="*/ 334433 h 495300"/>
                  <a:gd name="connsiteX23" fmla="*/ 1003300 w 1888066"/>
                  <a:gd name="connsiteY23" fmla="*/ 334433 h 495300"/>
                  <a:gd name="connsiteX24" fmla="*/ 1003300 w 1888066"/>
                  <a:gd name="connsiteY24" fmla="*/ 368300 h 495300"/>
                  <a:gd name="connsiteX25" fmla="*/ 1240366 w 1888066"/>
                  <a:gd name="connsiteY25" fmla="*/ 368300 h 495300"/>
                  <a:gd name="connsiteX26" fmla="*/ 1240366 w 1888066"/>
                  <a:gd name="connsiteY26" fmla="*/ 385233 h 495300"/>
                  <a:gd name="connsiteX27" fmla="*/ 1363133 w 1888066"/>
                  <a:gd name="connsiteY27" fmla="*/ 385233 h 495300"/>
                  <a:gd name="connsiteX28" fmla="*/ 1384300 w 1888066"/>
                  <a:gd name="connsiteY28" fmla="*/ 406400 h 495300"/>
                  <a:gd name="connsiteX29" fmla="*/ 1443566 w 1888066"/>
                  <a:gd name="connsiteY29" fmla="*/ 406400 h 495300"/>
                  <a:gd name="connsiteX30" fmla="*/ 1449916 w 1888066"/>
                  <a:gd name="connsiteY30" fmla="*/ 431799 h 495300"/>
                  <a:gd name="connsiteX31" fmla="*/ 1468966 w 1888066"/>
                  <a:gd name="connsiteY31" fmla="*/ 423333 h 495300"/>
                  <a:gd name="connsiteX32" fmla="*/ 1468966 w 1888066"/>
                  <a:gd name="connsiteY32" fmla="*/ 457200 h 495300"/>
                  <a:gd name="connsiteX33" fmla="*/ 1574800 w 1888066"/>
                  <a:gd name="connsiteY33" fmla="*/ 457200 h 495300"/>
                  <a:gd name="connsiteX34" fmla="*/ 1574800 w 1888066"/>
                  <a:gd name="connsiteY34" fmla="*/ 495300 h 495300"/>
                  <a:gd name="connsiteX35" fmla="*/ 1574800 w 1888066"/>
                  <a:gd name="connsiteY35" fmla="*/ 495300 h 495300"/>
                  <a:gd name="connsiteX36" fmla="*/ 1888066 w 1888066"/>
                  <a:gd name="connsiteY36" fmla="*/ 495300 h 495300"/>
                  <a:gd name="connsiteX0" fmla="*/ 0 w 1888066"/>
                  <a:gd name="connsiteY0" fmla="*/ 0 h 495300"/>
                  <a:gd name="connsiteX1" fmla="*/ 118533 w 1888066"/>
                  <a:gd name="connsiteY1" fmla="*/ 0 h 495300"/>
                  <a:gd name="connsiteX2" fmla="*/ 118533 w 1888066"/>
                  <a:gd name="connsiteY2" fmla="*/ 21166 h 495300"/>
                  <a:gd name="connsiteX3" fmla="*/ 148166 w 1888066"/>
                  <a:gd name="connsiteY3" fmla="*/ 21166 h 495300"/>
                  <a:gd name="connsiteX4" fmla="*/ 148166 w 1888066"/>
                  <a:gd name="connsiteY4" fmla="*/ 21166 h 495300"/>
                  <a:gd name="connsiteX5" fmla="*/ 304800 w 1888066"/>
                  <a:gd name="connsiteY5" fmla="*/ 21166 h 495300"/>
                  <a:gd name="connsiteX6" fmla="*/ 304800 w 1888066"/>
                  <a:gd name="connsiteY6" fmla="*/ 42333 h 495300"/>
                  <a:gd name="connsiteX7" fmla="*/ 444500 w 1888066"/>
                  <a:gd name="connsiteY7" fmla="*/ 42333 h 495300"/>
                  <a:gd name="connsiteX8" fmla="*/ 444500 w 1888066"/>
                  <a:gd name="connsiteY8" fmla="*/ 63500 h 495300"/>
                  <a:gd name="connsiteX9" fmla="*/ 516466 w 1888066"/>
                  <a:gd name="connsiteY9" fmla="*/ 63500 h 495300"/>
                  <a:gd name="connsiteX10" fmla="*/ 516466 w 1888066"/>
                  <a:gd name="connsiteY10" fmla="*/ 88900 h 495300"/>
                  <a:gd name="connsiteX11" fmla="*/ 575733 w 1888066"/>
                  <a:gd name="connsiteY11" fmla="*/ 88900 h 495300"/>
                  <a:gd name="connsiteX12" fmla="*/ 575733 w 1888066"/>
                  <a:gd name="connsiteY12" fmla="*/ 97366 h 495300"/>
                  <a:gd name="connsiteX13" fmla="*/ 804333 w 1888066"/>
                  <a:gd name="connsiteY13" fmla="*/ 97366 h 495300"/>
                  <a:gd name="connsiteX14" fmla="*/ 804333 w 1888066"/>
                  <a:gd name="connsiteY14" fmla="*/ 110066 h 495300"/>
                  <a:gd name="connsiteX15" fmla="*/ 855133 w 1888066"/>
                  <a:gd name="connsiteY15" fmla="*/ 110066 h 495300"/>
                  <a:gd name="connsiteX16" fmla="*/ 855133 w 1888066"/>
                  <a:gd name="connsiteY16" fmla="*/ 156633 h 495300"/>
                  <a:gd name="connsiteX17" fmla="*/ 893233 w 1888066"/>
                  <a:gd name="connsiteY17" fmla="*/ 156633 h 495300"/>
                  <a:gd name="connsiteX18" fmla="*/ 893233 w 1888066"/>
                  <a:gd name="connsiteY18" fmla="*/ 228600 h 495300"/>
                  <a:gd name="connsiteX19" fmla="*/ 914400 w 1888066"/>
                  <a:gd name="connsiteY19" fmla="*/ 228600 h 495300"/>
                  <a:gd name="connsiteX20" fmla="*/ 914400 w 1888066"/>
                  <a:gd name="connsiteY20" fmla="*/ 300566 h 495300"/>
                  <a:gd name="connsiteX21" fmla="*/ 948266 w 1888066"/>
                  <a:gd name="connsiteY21" fmla="*/ 300566 h 495300"/>
                  <a:gd name="connsiteX22" fmla="*/ 948266 w 1888066"/>
                  <a:gd name="connsiteY22" fmla="*/ 334433 h 495300"/>
                  <a:gd name="connsiteX23" fmla="*/ 1003300 w 1888066"/>
                  <a:gd name="connsiteY23" fmla="*/ 334433 h 495300"/>
                  <a:gd name="connsiteX24" fmla="*/ 1003300 w 1888066"/>
                  <a:gd name="connsiteY24" fmla="*/ 368300 h 495300"/>
                  <a:gd name="connsiteX25" fmla="*/ 1240366 w 1888066"/>
                  <a:gd name="connsiteY25" fmla="*/ 368300 h 495300"/>
                  <a:gd name="connsiteX26" fmla="*/ 1240366 w 1888066"/>
                  <a:gd name="connsiteY26" fmla="*/ 385233 h 495300"/>
                  <a:gd name="connsiteX27" fmla="*/ 1363133 w 1888066"/>
                  <a:gd name="connsiteY27" fmla="*/ 385233 h 495300"/>
                  <a:gd name="connsiteX28" fmla="*/ 1384300 w 1888066"/>
                  <a:gd name="connsiteY28" fmla="*/ 406400 h 495300"/>
                  <a:gd name="connsiteX29" fmla="*/ 1443566 w 1888066"/>
                  <a:gd name="connsiteY29" fmla="*/ 406400 h 495300"/>
                  <a:gd name="connsiteX30" fmla="*/ 1449916 w 1888066"/>
                  <a:gd name="connsiteY30" fmla="*/ 431799 h 495300"/>
                  <a:gd name="connsiteX31" fmla="*/ 1468966 w 1888066"/>
                  <a:gd name="connsiteY31" fmla="*/ 423333 h 495300"/>
                  <a:gd name="connsiteX32" fmla="*/ 1468966 w 1888066"/>
                  <a:gd name="connsiteY32" fmla="*/ 457200 h 495300"/>
                  <a:gd name="connsiteX33" fmla="*/ 1574800 w 1888066"/>
                  <a:gd name="connsiteY33" fmla="*/ 457200 h 495300"/>
                  <a:gd name="connsiteX34" fmla="*/ 1574800 w 1888066"/>
                  <a:gd name="connsiteY34" fmla="*/ 495300 h 495300"/>
                  <a:gd name="connsiteX35" fmla="*/ 1574800 w 1888066"/>
                  <a:gd name="connsiteY35" fmla="*/ 495300 h 495300"/>
                  <a:gd name="connsiteX36" fmla="*/ 1888066 w 1888066"/>
                  <a:gd name="connsiteY36" fmla="*/ 495300 h 495300"/>
                  <a:gd name="connsiteX0" fmla="*/ 0 w 1888066"/>
                  <a:gd name="connsiteY0" fmla="*/ 0 h 495300"/>
                  <a:gd name="connsiteX1" fmla="*/ 118533 w 1888066"/>
                  <a:gd name="connsiteY1" fmla="*/ 0 h 495300"/>
                  <a:gd name="connsiteX2" fmla="*/ 118533 w 1888066"/>
                  <a:gd name="connsiteY2" fmla="*/ 21166 h 495300"/>
                  <a:gd name="connsiteX3" fmla="*/ 148166 w 1888066"/>
                  <a:gd name="connsiteY3" fmla="*/ 21166 h 495300"/>
                  <a:gd name="connsiteX4" fmla="*/ 148166 w 1888066"/>
                  <a:gd name="connsiteY4" fmla="*/ 21166 h 495300"/>
                  <a:gd name="connsiteX5" fmla="*/ 304800 w 1888066"/>
                  <a:gd name="connsiteY5" fmla="*/ 21166 h 495300"/>
                  <a:gd name="connsiteX6" fmla="*/ 304800 w 1888066"/>
                  <a:gd name="connsiteY6" fmla="*/ 42333 h 495300"/>
                  <a:gd name="connsiteX7" fmla="*/ 444500 w 1888066"/>
                  <a:gd name="connsiteY7" fmla="*/ 42333 h 495300"/>
                  <a:gd name="connsiteX8" fmla="*/ 444500 w 1888066"/>
                  <a:gd name="connsiteY8" fmla="*/ 63500 h 495300"/>
                  <a:gd name="connsiteX9" fmla="*/ 516466 w 1888066"/>
                  <a:gd name="connsiteY9" fmla="*/ 63500 h 495300"/>
                  <a:gd name="connsiteX10" fmla="*/ 516466 w 1888066"/>
                  <a:gd name="connsiteY10" fmla="*/ 88900 h 495300"/>
                  <a:gd name="connsiteX11" fmla="*/ 575733 w 1888066"/>
                  <a:gd name="connsiteY11" fmla="*/ 88900 h 495300"/>
                  <a:gd name="connsiteX12" fmla="*/ 575733 w 1888066"/>
                  <a:gd name="connsiteY12" fmla="*/ 97366 h 495300"/>
                  <a:gd name="connsiteX13" fmla="*/ 804333 w 1888066"/>
                  <a:gd name="connsiteY13" fmla="*/ 97366 h 495300"/>
                  <a:gd name="connsiteX14" fmla="*/ 804333 w 1888066"/>
                  <a:gd name="connsiteY14" fmla="*/ 110066 h 495300"/>
                  <a:gd name="connsiteX15" fmla="*/ 855133 w 1888066"/>
                  <a:gd name="connsiteY15" fmla="*/ 110066 h 495300"/>
                  <a:gd name="connsiteX16" fmla="*/ 855133 w 1888066"/>
                  <a:gd name="connsiteY16" fmla="*/ 156633 h 495300"/>
                  <a:gd name="connsiteX17" fmla="*/ 893233 w 1888066"/>
                  <a:gd name="connsiteY17" fmla="*/ 156633 h 495300"/>
                  <a:gd name="connsiteX18" fmla="*/ 893233 w 1888066"/>
                  <a:gd name="connsiteY18" fmla="*/ 228600 h 495300"/>
                  <a:gd name="connsiteX19" fmla="*/ 914400 w 1888066"/>
                  <a:gd name="connsiteY19" fmla="*/ 228600 h 495300"/>
                  <a:gd name="connsiteX20" fmla="*/ 914400 w 1888066"/>
                  <a:gd name="connsiteY20" fmla="*/ 300566 h 495300"/>
                  <a:gd name="connsiteX21" fmla="*/ 948266 w 1888066"/>
                  <a:gd name="connsiteY21" fmla="*/ 300566 h 495300"/>
                  <a:gd name="connsiteX22" fmla="*/ 948266 w 1888066"/>
                  <a:gd name="connsiteY22" fmla="*/ 334433 h 495300"/>
                  <a:gd name="connsiteX23" fmla="*/ 1003300 w 1888066"/>
                  <a:gd name="connsiteY23" fmla="*/ 334433 h 495300"/>
                  <a:gd name="connsiteX24" fmla="*/ 1003300 w 1888066"/>
                  <a:gd name="connsiteY24" fmla="*/ 368300 h 495300"/>
                  <a:gd name="connsiteX25" fmla="*/ 1240366 w 1888066"/>
                  <a:gd name="connsiteY25" fmla="*/ 368300 h 495300"/>
                  <a:gd name="connsiteX26" fmla="*/ 1240366 w 1888066"/>
                  <a:gd name="connsiteY26" fmla="*/ 385233 h 495300"/>
                  <a:gd name="connsiteX27" fmla="*/ 1363133 w 1888066"/>
                  <a:gd name="connsiteY27" fmla="*/ 385233 h 495300"/>
                  <a:gd name="connsiteX28" fmla="*/ 1384300 w 1888066"/>
                  <a:gd name="connsiteY28" fmla="*/ 406400 h 495300"/>
                  <a:gd name="connsiteX29" fmla="*/ 1443566 w 1888066"/>
                  <a:gd name="connsiteY29" fmla="*/ 406400 h 495300"/>
                  <a:gd name="connsiteX30" fmla="*/ 1449916 w 1888066"/>
                  <a:gd name="connsiteY30" fmla="*/ 431799 h 495300"/>
                  <a:gd name="connsiteX31" fmla="*/ 1468966 w 1888066"/>
                  <a:gd name="connsiteY31" fmla="*/ 429683 h 495300"/>
                  <a:gd name="connsiteX32" fmla="*/ 1468966 w 1888066"/>
                  <a:gd name="connsiteY32" fmla="*/ 457200 h 495300"/>
                  <a:gd name="connsiteX33" fmla="*/ 1574800 w 1888066"/>
                  <a:gd name="connsiteY33" fmla="*/ 457200 h 495300"/>
                  <a:gd name="connsiteX34" fmla="*/ 1574800 w 1888066"/>
                  <a:gd name="connsiteY34" fmla="*/ 495300 h 495300"/>
                  <a:gd name="connsiteX35" fmla="*/ 1574800 w 1888066"/>
                  <a:gd name="connsiteY35" fmla="*/ 495300 h 495300"/>
                  <a:gd name="connsiteX36" fmla="*/ 1888066 w 1888066"/>
                  <a:gd name="connsiteY36" fmla="*/ 495300 h 495300"/>
                  <a:gd name="connsiteX0" fmla="*/ 0 w 1888066"/>
                  <a:gd name="connsiteY0" fmla="*/ 0 h 495300"/>
                  <a:gd name="connsiteX1" fmla="*/ 118533 w 1888066"/>
                  <a:gd name="connsiteY1" fmla="*/ 0 h 495300"/>
                  <a:gd name="connsiteX2" fmla="*/ 118533 w 1888066"/>
                  <a:gd name="connsiteY2" fmla="*/ 21166 h 495300"/>
                  <a:gd name="connsiteX3" fmla="*/ 148166 w 1888066"/>
                  <a:gd name="connsiteY3" fmla="*/ 21166 h 495300"/>
                  <a:gd name="connsiteX4" fmla="*/ 148166 w 1888066"/>
                  <a:gd name="connsiteY4" fmla="*/ 21166 h 495300"/>
                  <a:gd name="connsiteX5" fmla="*/ 304800 w 1888066"/>
                  <a:gd name="connsiteY5" fmla="*/ 21166 h 495300"/>
                  <a:gd name="connsiteX6" fmla="*/ 304800 w 1888066"/>
                  <a:gd name="connsiteY6" fmla="*/ 42333 h 495300"/>
                  <a:gd name="connsiteX7" fmla="*/ 444500 w 1888066"/>
                  <a:gd name="connsiteY7" fmla="*/ 42333 h 495300"/>
                  <a:gd name="connsiteX8" fmla="*/ 444500 w 1888066"/>
                  <a:gd name="connsiteY8" fmla="*/ 63500 h 495300"/>
                  <a:gd name="connsiteX9" fmla="*/ 516466 w 1888066"/>
                  <a:gd name="connsiteY9" fmla="*/ 63500 h 495300"/>
                  <a:gd name="connsiteX10" fmla="*/ 516466 w 1888066"/>
                  <a:gd name="connsiteY10" fmla="*/ 88900 h 495300"/>
                  <a:gd name="connsiteX11" fmla="*/ 575733 w 1888066"/>
                  <a:gd name="connsiteY11" fmla="*/ 88900 h 495300"/>
                  <a:gd name="connsiteX12" fmla="*/ 575733 w 1888066"/>
                  <a:gd name="connsiteY12" fmla="*/ 97366 h 495300"/>
                  <a:gd name="connsiteX13" fmla="*/ 804333 w 1888066"/>
                  <a:gd name="connsiteY13" fmla="*/ 97366 h 495300"/>
                  <a:gd name="connsiteX14" fmla="*/ 804333 w 1888066"/>
                  <a:gd name="connsiteY14" fmla="*/ 110066 h 495300"/>
                  <a:gd name="connsiteX15" fmla="*/ 855133 w 1888066"/>
                  <a:gd name="connsiteY15" fmla="*/ 110066 h 495300"/>
                  <a:gd name="connsiteX16" fmla="*/ 855133 w 1888066"/>
                  <a:gd name="connsiteY16" fmla="*/ 156633 h 495300"/>
                  <a:gd name="connsiteX17" fmla="*/ 893233 w 1888066"/>
                  <a:gd name="connsiteY17" fmla="*/ 156633 h 495300"/>
                  <a:gd name="connsiteX18" fmla="*/ 893233 w 1888066"/>
                  <a:gd name="connsiteY18" fmla="*/ 228600 h 495300"/>
                  <a:gd name="connsiteX19" fmla="*/ 914400 w 1888066"/>
                  <a:gd name="connsiteY19" fmla="*/ 228600 h 495300"/>
                  <a:gd name="connsiteX20" fmla="*/ 914400 w 1888066"/>
                  <a:gd name="connsiteY20" fmla="*/ 300566 h 495300"/>
                  <a:gd name="connsiteX21" fmla="*/ 948266 w 1888066"/>
                  <a:gd name="connsiteY21" fmla="*/ 300566 h 495300"/>
                  <a:gd name="connsiteX22" fmla="*/ 948266 w 1888066"/>
                  <a:gd name="connsiteY22" fmla="*/ 334433 h 495300"/>
                  <a:gd name="connsiteX23" fmla="*/ 1003300 w 1888066"/>
                  <a:gd name="connsiteY23" fmla="*/ 334433 h 495300"/>
                  <a:gd name="connsiteX24" fmla="*/ 1003300 w 1888066"/>
                  <a:gd name="connsiteY24" fmla="*/ 368300 h 495300"/>
                  <a:gd name="connsiteX25" fmla="*/ 1240366 w 1888066"/>
                  <a:gd name="connsiteY25" fmla="*/ 368300 h 495300"/>
                  <a:gd name="connsiteX26" fmla="*/ 1240366 w 1888066"/>
                  <a:gd name="connsiteY26" fmla="*/ 385233 h 495300"/>
                  <a:gd name="connsiteX27" fmla="*/ 1363133 w 1888066"/>
                  <a:gd name="connsiteY27" fmla="*/ 385233 h 495300"/>
                  <a:gd name="connsiteX28" fmla="*/ 1384300 w 1888066"/>
                  <a:gd name="connsiteY28" fmla="*/ 406400 h 495300"/>
                  <a:gd name="connsiteX29" fmla="*/ 1443566 w 1888066"/>
                  <a:gd name="connsiteY29" fmla="*/ 406400 h 495300"/>
                  <a:gd name="connsiteX30" fmla="*/ 1449916 w 1888066"/>
                  <a:gd name="connsiteY30" fmla="*/ 431799 h 495300"/>
                  <a:gd name="connsiteX31" fmla="*/ 1468966 w 1888066"/>
                  <a:gd name="connsiteY31" fmla="*/ 429683 h 495300"/>
                  <a:gd name="connsiteX32" fmla="*/ 1468966 w 1888066"/>
                  <a:gd name="connsiteY32" fmla="*/ 457200 h 495300"/>
                  <a:gd name="connsiteX33" fmla="*/ 1574800 w 1888066"/>
                  <a:gd name="connsiteY33" fmla="*/ 457200 h 495300"/>
                  <a:gd name="connsiteX34" fmla="*/ 1574800 w 1888066"/>
                  <a:gd name="connsiteY34" fmla="*/ 495300 h 495300"/>
                  <a:gd name="connsiteX35" fmla="*/ 1574800 w 1888066"/>
                  <a:gd name="connsiteY35" fmla="*/ 495300 h 495300"/>
                  <a:gd name="connsiteX36" fmla="*/ 1888066 w 1888066"/>
                  <a:gd name="connsiteY36"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88066" h="495300">
                    <a:moveTo>
                      <a:pt x="0" y="0"/>
                    </a:moveTo>
                    <a:lnTo>
                      <a:pt x="118533" y="0"/>
                    </a:lnTo>
                    <a:lnTo>
                      <a:pt x="118533" y="21166"/>
                    </a:lnTo>
                    <a:lnTo>
                      <a:pt x="148166" y="21166"/>
                    </a:lnTo>
                    <a:lnTo>
                      <a:pt x="148166" y="21166"/>
                    </a:lnTo>
                    <a:lnTo>
                      <a:pt x="304800" y="21166"/>
                    </a:lnTo>
                    <a:lnTo>
                      <a:pt x="304800" y="42333"/>
                    </a:lnTo>
                    <a:lnTo>
                      <a:pt x="444500" y="42333"/>
                    </a:lnTo>
                    <a:lnTo>
                      <a:pt x="444500" y="63500"/>
                    </a:lnTo>
                    <a:lnTo>
                      <a:pt x="516466" y="63500"/>
                    </a:lnTo>
                    <a:lnTo>
                      <a:pt x="516466" y="88900"/>
                    </a:lnTo>
                    <a:lnTo>
                      <a:pt x="575733" y="88900"/>
                    </a:lnTo>
                    <a:lnTo>
                      <a:pt x="575733" y="97366"/>
                    </a:lnTo>
                    <a:lnTo>
                      <a:pt x="804333" y="97366"/>
                    </a:lnTo>
                    <a:lnTo>
                      <a:pt x="804333" y="110066"/>
                    </a:lnTo>
                    <a:lnTo>
                      <a:pt x="855133" y="110066"/>
                    </a:lnTo>
                    <a:lnTo>
                      <a:pt x="855133" y="156633"/>
                    </a:lnTo>
                    <a:lnTo>
                      <a:pt x="893233" y="156633"/>
                    </a:lnTo>
                    <a:lnTo>
                      <a:pt x="893233" y="228600"/>
                    </a:lnTo>
                    <a:lnTo>
                      <a:pt x="914400" y="228600"/>
                    </a:lnTo>
                    <a:lnTo>
                      <a:pt x="914400" y="300566"/>
                    </a:lnTo>
                    <a:lnTo>
                      <a:pt x="948266" y="300566"/>
                    </a:lnTo>
                    <a:lnTo>
                      <a:pt x="948266" y="334433"/>
                    </a:lnTo>
                    <a:lnTo>
                      <a:pt x="1003300" y="334433"/>
                    </a:lnTo>
                    <a:lnTo>
                      <a:pt x="1003300" y="368300"/>
                    </a:lnTo>
                    <a:lnTo>
                      <a:pt x="1240366" y="368300"/>
                    </a:lnTo>
                    <a:lnTo>
                      <a:pt x="1240366" y="385233"/>
                    </a:lnTo>
                    <a:lnTo>
                      <a:pt x="1363133" y="385233"/>
                    </a:lnTo>
                    <a:lnTo>
                      <a:pt x="1384300" y="406400"/>
                    </a:lnTo>
                    <a:lnTo>
                      <a:pt x="1443566" y="406400"/>
                    </a:lnTo>
                    <a:lnTo>
                      <a:pt x="1449916" y="431799"/>
                    </a:lnTo>
                    <a:lnTo>
                      <a:pt x="1468966" y="429683"/>
                    </a:lnTo>
                    <a:lnTo>
                      <a:pt x="1468966" y="457200"/>
                    </a:lnTo>
                    <a:lnTo>
                      <a:pt x="1574800" y="457200"/>
                    </a:lnTo>
                    <a:lnTo>
                      <a:pt x="1574800" y="495300"/>
                    </a:lnTo>
                    <a:lnTo>
                      <a:pt x="1574800" y="495300"/>
                    </a:lnTo>
                    <a:lnTo>
                      <a:pt x="1888066" y="495300"/>
                    </a:lnTo>
                  </a:path>
                </a:pathLst>
              </a:custGeom>
              <a:noFill/>
              <a:ln w="28575">
                <a:solidFill>
                  <a:schemeClr val="accent1"/>
                </a:solidFill>
                <a:miter lim="800000"/>
                <a:headEnd/>
                <a:tailEnd/>
              </a:ln>
            </p:spPr>
            <p:txBody>
              <a:bodyPr rtlCol="0" anchor="ctr"/>
              <a:lstStyle/>
              <a:p>
                <a:pPr algn="ctr"/>
                <a:endParaRPr lang="en-US"/>
              </a:p>
            </p:txBody>
          </p:sp>
        </p:grpSp>
        <p:cxnSp>
          <p:nvCxnSpPr>
            <p:cNvPr id="31779" name="Straight Connector 31778">
              <a:extLst>
                <a:ext uri="{FF2B5EF4-FFF2-40B4-BE49-F238E27FC236}">
                  <a16:creationId xmlns:a16="http://schemas.microsoft.com/office/drawing/2014/main" id="{4364305F-2E8D-DFD9-158C-0C5373D526BE}"/>
                </a:ext>
              </a:extLst>
            </p:cNvPr>
            <p:cNvCxnSpPr>
              <a:cxnSpLocks/>
            </p:cNvCxnSpPr>
            <p:nvPr/>
          </p:nvCxnSpPr>
          <p:spPr bwMode="auto">
            <a:xfrm>
              <a:off x="3560233" y="220006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ECC32C86-2297-97DE-3719-C29E515C5414}"/>
                </a:ext>
              </a:extLst>
            </p:cNvPr>
            <p:cNvCxnSpPr>
              <a:cxnSpLocks/>
            </p:cNvCxnSpPr>
            <p:nvPr/>
          </p:nvCxnSpPr>
          <p:spPr bwMode="auto">
            <a:xfrm>
              <a:off x="3096155" y="208099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892A2F4F-2019-8DCA-1FC1-9BD84798DC19}"/>
                </a:ext>
              </a:extLst>
            </p:cNvPr>
            <p:cNvCxnSpPr>
              <a:cxnSpLocks/>
            </p:cNvCxnSpPr>
            <p:nvPr/>
          </p:nvCxnSpPr>
          <p:spPr bwMode="auto">
            <a:xfrm>
              <a:off x="3059643" y="208099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386363E4-B06E-40E2-6ACD-71B0B890F6EB}"/>
                </a:ext>
              </a:extLst>
            </p:cNvPr>
            <p:cNvCxnSpPr>
              <a:cxnSpLocks/>
            </p:cNvCxnSpPr>
            <p:nvPr/>
          </p:nvCxnSpPr>
          <p:spPr bwMode="auto">
            <a:xfrm>
              <a:off x="3139017" y="212513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8CE41DFE-A03F-4D9A-1289-EE3AD7295D43}"/>
                </a:ext>
              </a:extLst>
            </p:cNvPr>
            <p:cNvCxnSpPr>
              <a:cxnSpLocks/>
            </p:cNvCxnSpPr>
            <p:nvPr/>
          </p:nvCxnSpPr>
          <p:spPr bwMode="auto">
            <a:xfrm>
              <a:off x="3221567" y="215592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6BB9D5B4-246A-8CFB-F722-1EE4B994345D}"/>
                </a:ext>
              </a:extLst>
            </p:cNvPr>
            <p:cNvCxnSpPr>
              <a:cxnSpLocks/>
            </p:cNvCxnSpPr>
            <p:nvPr/>
          </p:nvCxnSpPr>
          <p:spPr bwMode="auto">
            <a:xfrm>
              <a:off x="3267605" y="21887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07921E54-C99F-A05B-C3A3-7C560B78EE9E}"/>
                </a:ext>
              </a:extLst>
            </p:cNvPr>
            <p:cNvCxnSpPr>
              <a:cxnSpLocks/>
            </p:cNvCxnSpPr>
            <p:nvPr/>
          </p:nvCxnSpPr>
          <p:spPr bwMode="auto">
            <a:xfrm>
              <a:off x="3319992" y="218661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6DE160F8-F0BE-4FA3-7125-6E9D94212722}"/>
                </a:ext>
              </a:extLst>
            </p:cNvPr>
            <p:cNvCxnSpPr>
              <a:cxnSpLocks/>
            </p:cNvCxnSpPr>
            <p:nvPr/>
          </p:nvCxnSpPr>
          <p:spPr bwMode="auto">
            <a:xfrm>
              <a:off x="3718455" y="219063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23039CE3-2C5F-454E-A8B8-095FDC6B5B1B}"/>
                </a:ext>
              </a:extLst>
            </p:cNvPr>
            <p:cNvCxnSpPr>
              <a:cxnSpLocks/>
            </p:cNvCxnSpPr>
            <p:nvPr/>
          </p:nvCxnSpPr>
          <p:spPr bwMode="auto">
            <a:xfrm>
              <a:off x="2872318" y="206765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54A0C8D1-ACCC-0F78-4AC2-81503E5A6C41}"/>
                </a:ext>
              </a:extLst>
            </p:cNvPr>
            <p:cNvCxnSpPr>
              <a:cxnSpLocks/>
            </p:cNvCxnSpPr>
            <p:nvPr/>
          </p:nvCxnSpPr>
          <p:spPr bwMode="auto">
            <a:xfrm>
              <a:off x="2773893" y="206765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E0718E18-BCBF-89A9-D1AA-2B6F1FF471D4}"/>
                </a:ext>
              </a:extLst>
            </p:cNvPr>
            <p:cNvCxnSpPr>
              <a:cxnSpLocks/>
            </p:cNvCxnSpPr>
            <p:nvPr/>
          </p:nvCxnSpPr>
          <p:spPr bwMode="auto">
            <a:xfrm>
              <a:off x="2742143" y="206765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E5F579ED-2118-0A7D-53F1-76E478023F9E}"/>
                </a:ext>
              </a:extLst>
            </p:cNvPr>
            <p:cNvCxnSpPr>
              <a:cxnSpLocks/>
            </p:cNvCxnSpPr>
            <p:nvPr/>
          </p:nvCxnSpPr>
          <p:spPr bwMode="auto">
            <a:xfrm>
              <a:off x="2662768" y="202352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8735623C-362C-A93A-E09E-E03725FB2E7F}"/>
                </a:ext>
              </a:extLst>
            </p:cNvPr>
            <p:cNvCxnSpPr>
              <a:cxnSpLocks/>
            </p:cNvCxnSpPr>
            <p:nvPr/>
          </p:nvCxnSpPr>
          <p:spPr bwMode="auto">
            <a:xfrm>
              <a:off x="2515130" y="181186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26D8585F-C944-1A1D-2C48-43772B941389}"/>
                </a:ext>
              </a:extLst>
            </p:cNvPr>
            <p:cNvCxnSpPr>
              <a:cxnSpLocks/>
            </p:cNvCxnSpPr>
            <p:nvPr/>
          </p:nvCxnSpPr>
          <p:spPr bwMode="auto">
            <a:xfrm>
              <a:off x="2409815" y="177800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6F8227AB-33D4-589B-DC8A-5FA686A05613}"/>
                </a:ext>
              </a:extLst>
            </p:cNvPr>
            <p:cNvCxnSpPr>
              <a:cxnSpLocks/>
            </p:cNvCxnSpPr>
            <p:nvPr/>
          </p:nvCxnSpPr>
          <p:spPr bwMode="auto">
            <a:xfrm>
              <a:off x="2293927" y="177800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42E70BB7-5B5F-3AF8-D776-8A3B3B2C93A2}"/>
                </a:ext>
              </a:extLst>
            </p:cNvPr>
            <p:cNvCxnSpPr>
              <a:cxnSpLocks/>
            </p:cNvCxnSpPr>
            <p:nvPr/>
          </p:nvCxnSpPr>
          <p:spPr bwMode="auto">
            <a:xfrm>
              <a:off x="2341552" y="177800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D5788F11-9D2F-CA4C-D945-841729E2C080}"/>
                </a:ext>
              </a:extLst>
            </p:cNvPr>
            <p:cNvCxnSpPr>
              <a:cxnSpLocks/>
            </p:cNvCxnSpPr>
            <p:nvPr/>
          </p:nvCxnSpPr>
          <p:spPr bwMode="auto">
            <a:xfrm>
              <a:off x="4202102" y="232261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C03B292C-2EC3-CA89-2DBE-442417BD2ED4}"/>
                </a:ext>
              </a:extLst>
            </p:cNvPr>
            <p:cNvCxnSpPr>
              <a:cxnSpLocks/>
            </p:cNvCxnSpPr>
            <p:nvPr/>
          </p:nvCxnSpPr>
          <p:spPr bwMode="auto">
            <a:xfrm>
              <a:off x="4337040" y="233531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4DAE38F3-4A1D-B16E-B4A4-B0EF06A6137F}"/>
                </a:ext>
              </a:extLst>
            </p:cNvPr>
            <p:cNvCxnSpPr>
              <a:cxnSpLocks/>
            </p:cNvCxnSpPr>
            <p:nvPr/>
          </p:nvCxnSpPr>
          <p:spPr bwMode="auto">
            <a:xfrm>
              <a:off x="4702694" y="235066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D7D62576-36F8-844C-B890-A7AC61430818}"/>
                </a:ext>
              </a:extLst>
            </p:cNvPr>
            <p:cNvCxnSpPr>
              <a:cxnSpLocks/>
            </p:cNvCxnSpPr>
            <p:nvPr/>
          </p:nvCxnSpPr>
          <p:spPr bwMode="auto">
            <a:xfrm>
              <a:off x="4774131" y="237944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80B2011F-4A79-C853-19A9-6FA925EAE901}"/>
                </a:ext>
              </a:extLst>
            </p:cNvPr>
            <p:cNvCxnSpPr>
              <a:cxnSpLocks/>
            </p:cNvCxnSpPr>
            <p:nvPr/>
          </p:nvCxnSpPr>
          <p:spPr bwMode="auto">
            <a:xfrm>
              <a:off x="4809056" y="237944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B4D52C8D-DB43-1882-4C5D-B7827E66D855}"/>
                </a:ext>
              </a:extLst>
            </p:cNvPr>
            <p:cNvCxnSpPr>
              <a:cxnSpLocks/>
            </p:cNvCxnSpPr>
            <p:nvPr/>
          </p:nvCxnSpPr>
          <p:spPr bwMode="auto">
            <a:xfrm>
              <a:off x="4890019" y="242358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2F26F511-42BC-094C-5AB9-F483A786F5BF}"/>
                </a:ext>
              </a:extLst>
            </p:cNvPr>
            <p:cNvCxnSpPr>
              <a:cxnSpLocks/>
            </p:cNvCxnSpPr>
            <p:nvPr/>
          </p:nvCxnSpPr>
          <p:spPr bwMode="auto">
            <a:xfrm>
              <a:off x="5013844" y="243562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629A0D54-272D-340C-1E86-F77B6BB3D532}"/>
                </a:ext>
              </a:extLst>
            </p:cNvPr>
            <p:cNvCxnSpPr>
              <a:cxnSpLocks/>
            </p:cNvCxnSpPr>
            <p:nvPr/>
          </p:nvCxnSpPr>
          <p:spPr bwMode="auto">
            <a:xfrm>
              <a:off x="5256732"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13C8B721-22BC-ABAC-9772-06733E6113C1}"/>
                </a:ext>
              </a:extLst>
            </p:cNvPr>
            <p:cNvCxnSpPr>
              <a:cxnSpLocks/>
            </p:cNvCxnSpPr>
            <p:nvPr/>
          </p:nvCxnSpPr>
          <p:spPr bwMode="auto">
            <a:xfrm>
              <a:off x="5329757"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3E0A9053-2DA9-F454-68D4-A75749D57767}"/>
                </a:ext>
              </a:extLst>
            </p:cNvPr>
            <p:cNvCxnSpPr>
              <a:cxnSpLocks/>
            </p:cNvCxnSpPr>
            <p:nvPr/>
          </p:nvCxnSpPr>
          <p:spPr bwMode="auto">
            <a:xfrm>
              <a:off x="5431357"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D5E31662-CD18-CD21-C7DF-22981FEF0767}"/>
                </a:ext>
              </a:extLst>
            </p:cNvPr>
            <p:cNvCxnSpPr>
              <a:cxnSpLocks/>
            </p:cNvCxnSpPr>
            <p:nvPr/>
          </p:nvCxnSpPr>
          <p:spPr bwMode="auto">
            <a:xfrm>
              <a:off x="5471044"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637FE6FF-E6FE-CA90-6C98-D4C1B9535BAC}"/>
                </a:ext>
              </a:extLst>
            </p:cNvPr>
            <p:cNvCxnSpPr>
              <a:cxnSpLocks/>
            </p:cNvCxnSpPr>
            <p:nvPr/>
          </p:nvCxnSpPr>
          <p:spPr bwMode="auto">
            <a:xfrm>
              <a:off x="5556769"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CE51F098-A73F-8FB4-D173-F0894E5802AC}"/>
                </a:ext>
              </a:extLst>
            </p:cNvPr>
            <p:cNvCxnSpPr>
              <a:cxnSpLocks/>
            </p:cNvCxnSpPr>
            <p:nvPr/>
          </p:nvCxnSpPr>
          <p:spPr bwMode="auto">
            <a:xfrm>
              <a:off x="5589828"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2E608E30-280A-6E91-6BC2-3B399DCEC146}"/>
                </a:ext>
              </a:extLst>
            </p:cNvPr>
            <p:cNvCxnSpPr>
              <a:cxnSpLocks/>
            </p:cNvCxnSpPr>
            <p:nvPr/>
          </p:nvCxnSpPr>
          <p:spPr bwMode="auto">
            <a:xfrm>
              <a:off x="5712858"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DCE0823A-B5B3-19E1-6DE0-8F38368177BB}"/>
                </a:ext>
              </a:extLst>
            </p:cNvPr>
            <p:cNvCxnSpPr>
              <a:cxnSpLocks/>
            </p:cNvCxnSpPr>
            <p:nvPr/>
          </p:nvCxnSpPr>
          <p:spPr bwMode="auto">
            <a:xfrm>
              <a:off x="5750958"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4FAA24A2-B929-F500-06D7-709A5995DDA6}"/>
                </a:ext>
              </a:extLst>
            </p:cNvPr>
            <p:cNvCxnSpPr>
              <a:cxnSpLocks/>
            </p:cNvCxnSpPr>
            <p:nvPr/>
          </p:nvCxnSpPr>
          <p:spPr bwMode="auto">
            <a:xfrm>
              <a:off x="5793821"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AFE767B6-1FE2-5CC9-D709-953E8455D544}"/>
                </a:ext>
              </a:extLst>
            </p:cNvPr>
            <p:cNvCxnSpPr>
              <a:cxnSpLocks/>
            </p:cNvCxnSpPr>
            <p:nvPr/>
          </p:nvCxnSpPr>
          <p:spPr bwMode="auto">
            <a:xfrm>
              <a:off x="5822396"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A0426058-4CB2-2449-4442-55614CA1F665}"/>
                </a:ext>
              </a:extLst>
            </p:cNvPr>
            <p:cNvCxnSpPr>
              <a:cxnSpLocks/>
            </p:cNvCxnSpPr>
            <p:nvPr/>
          </p:nvCxnSpPr>
          <p:spPr bwMode="auto">
            <a:xfrm>
              <a:off x="5854146"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A8CBE421-7159-AFD1-2CAF-D1CF439E0453}"/>
                </a:ext>
              </a:extLst>
            </p:cNvPr>
            <p:cNvCxnSpPr>
              <a:cxnSpLocks/>
            </p:cNvCxnSpPr>
            <p:nvPr/>
          </p:nvCxnSpPr>
          <p:spPr bwMode="auto">
            <a:xfrm>
              <a:off x="5878186" y="24472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798A8846-EE46-2089-DEA9-A116491B8002}"/>
                </a:ext>
              </a:extLst>
            </p:cNvPr>
            <p:cNvCxnSpPr>
              <a:cxnSpLocks/>
            </p:cNvCxnSpPr>
            <p:nvPr/>
          </p:nvCxnSpPr>
          <p:spPr bwMode="auto">
            <a:xfrm>
              <a:off x="5911524" y="249140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0E802F85-C351-99AB-05BA-B587EF32F71E}"/>
                </a:ext>
              </a:extLst>
            </p:cNvPr>
            <p:cNvCxnSpPr>
              <a:cxnSpLocks/>
            </p:cNvCxnSpPr>
            <p:nvPr/>
          </p:nvCxnSpPr>
          <p:spPr bwMode="auto">
            <a:xfrm>
              <a:off x="5970262" y="25355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16481970-E3DD-4520-D6EF-210EEB00E4D0}"/>
                </a:ext>
              </a:extLst>
            </p:cNvPr>
            <p:cNvCxnSpPr>
              <a:cxnSpLocks/>
            </p:cNvCxnSpPr>
            <p:nvPr/>
          </p:nvCxnSpPr>
          <p:spPr bwMode="auto">
            <a:xfrm>
              <a:off x="6351262" y="25355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AD858399-5E70-A7A0-B1F8-E968F1ADDD57}"/>
                </a:ext>
              </a:extLst>
            </p:cNvPr>
            <p:cNvCxnSpPr>
              <a:cxnSpLocks/>
            </p:cNvCxnSpPr>
            <p:nvPr/>
          </p:nvCxnSpPr>
          <p:spPr bwMode="auto">
            <a:xfrm>
              <a:off x="6490962" y="255470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6D07453B-CC95-5024-A4D5-82D4D8D5877A}"/>
                </a:ext>
              </a:extLst>
            </p:cNvPr>
            <p:cNvCxnSpPr>
              <a:cxnSpLocks/>
            </p:cNvCxnSpPr>
            <p:nvPr/>
          </p:nvCxnSpPr>
          <p:spPr bwMode="auto">
            <a:xfrm>
              <a:off x="6809312" y="259884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A28BF85C-1A20-7A37-43F6-72B6FFBE4905}"/>
                </a:ext>
              </a:extLst>
            </p:cNvPr>
            <p:cNvCxnSpPr>
              <a:cxnSpLocks/>
            </p:cNvCxnSpPr>
            <p:nvPr/>
          </p:nvCxnSpPr>
          <p:spPr bwMode="auto">
            <a:xfrm>
              <a:off x="6834712" y="259884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05C0D2B6-CDE3-40CC-B702-29434053084D}"/>
                </a:ext>
              </a:extLst>
            </p:cNvPr>
            <p:cNvCxnSpPr>
              <a:cxnSpLocks/>
            </p:cNvCxnSpPr>
            <p:nvPr/>
          </p:nvCxnSpPr>
          <p:spPr bwMode="auto">
            <a:xfrm>
              <a:off x="6863287" y="259884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67B2BDC3-FB71-A6FB-742F-6F10EE6E2DD5}"/>
                </a:ext>
              </a:extLst>
            </p:cNvPr>
            <p:cNvCxnSpPr>
              <a:cxnSpLocks/>
            </p:cNvCxnSpPr>
            <p:nvPr/>
          </p:nvCxnSpPr>
          <p:spPr bwMode="auto">
            <a:xfrm>
              <a:off x="6893449" y="259884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3FE4CA51-442E-7CB3-6C38-17347D7FC440}"/>
                </a:ext>
              </a:extLst>
            </p:cNvPr>
            <p:cNvCxnSpPr>
              <a:cxnSpLocks/>
            </p:cNvCxnSpPr>
            <p:nvPr/>
          </p:nvCxnSpPr>
          <p:spPr bwMode="auto">
            <a:xfrm>
              <a:off x="6915674" y="261154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D021C1A3-92D7-1997-BC7D-D55F555066C2}"/>
                </a:ext>
              </a:extLst>
            </p:cNvPr>
            <p:cNvCxnSpPr>
              <a:cxnSpLocks/>
            </p:cNvCxnSpPr>
            <p:nvPr/>
          </p:nvCxnSpPr>
          <p:spPr bwMode="auto">
            <a:xfrm>
              <a:off x="6971236" y="262847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BD89921F-B6CC-0275-A983-FCE7988C0572}"/>
                </a:ext>
              </a:extLst>
            </p:cNvPr>
            <p:cNvCxnSpPr>
              <a:cxnSpLocks/>
            </p:cNvCxnSpPr>
            <p:nvPr/>
          </p:nvCxnSpPr>
          <p:spPr bwMode="auto">
            <a:xfrm>
              <a:off x="7020449" y="266922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45510B1D-B311-2A05-A23C-075DD5BF0157}"/>
                </a:ext>
              </a:extLst>
            </p:cNvPr>
            <p:cNvCxnSpPr>
              <a:cxnSpLocks/>
            </p:cNvCxnSpPr>
            <p:nvPr/>
          </p:nvCxnSpPr>
          <p:spPr bwMode="auto">
            <a:xfrm>
              <a:off x="7083949" y="267261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E09D54EB-33F0-F54B-B119-0ABAE7C9715C}"/>
                </a:ext>
              </a:extLst>
            </p:cNvPr>
            <p:cNvCxnSpPr>
              <a:cxnSpLocks/>
            </p:cNvCxnSpPr>
            <p:nvPr/>
          </p:nvCxnSpPr>
          <p:spPr bwMode="auto">
            <a:xfrm>
              <a:off x="7256376" y="268711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B3746B0C-7412-85F0-FE4D-040EA36720E1}"/>
                </a:ext>
              </a:extLst>
            </p:cNvPr>
            <p:cNvCxnSpPr>
              <a:cxnSpLocks/>
            </p:cNvCxnSpPr>
            <p:nvPr/>
          </p:nvCxnSpPr>
          <p:spPr bwMode="auto">
            <a:xfrm>
              <a:off x="7294476" y="269346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4B11F9B0-A8BA-8B6C-CAFB-DB013BCFEE71}"/>
                </a:ext>
              </a:extLst>
            </p:cNvPr>
            <p:cNvCxnSpPr>
              <a:cxnSpLocks/>
            </p:cNvCxnSpPr>
            <p:nvPr/>
          </p:nvCxnSpPr>
          <p:spPr bwMode="auto">
            <a:xfrm>
              <a:off x="7335751" y="269981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742D9DA9-38F6-ACAD-9FB9-7762745DD611}"/>
                </a:ext>
              </a:extLst>
            </p:cNvPr>
            <p:cNvCxnSpPr>
              <a:cxnSpLocks/>
            </p:cNvCxnSpPr>
            <p:nvPr/>
          </p:nvCxnSpPr>
          <p:spPr bwMode="auto">
            <a:xfrm>
              <a:off x="7445288" y="268711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CCF1B2A1-6292-D402-0400-F491563A4B6C}"/>
                </a:ext>
              </a:extLst>
            </p:cNvPr>
            <p:cNvCxnSpPr>
              <a:cxnSpLocks/>
            </p:cNvCxnSpPr>
            <p:nvPr/>
          </p:nvCxnSpPr>
          <p:spPr bwMode="auto">
            <a:xfrm>
              <a:off x="7498378" y="271335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589C4022-32A6-2386-CEED-AF06AC5673B8}"/>
                </a:ext>
              </a:extLst>
            </p:cNvPr>
            <p:cNvCxnSpPr>
              <a:cxnSpLocks/>
            </p:cNvCxnSpPr>
            <p:nvPr/>
          </p:nvCxnSpPr>
          <p:spPr bwMode="auto">
            <a:xfrm>
              <a:off x="7914303" y="273124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B07559B0-10FA-0A1E-D4E6-2F8B8D0DBDD7}"/>
                </a:ext>
              </a:extLst>
            </p:cNvPr>
            <p:cNvCxnSpPr>
              <a:cxnSpLocks/>
            </p:cNvCxnSpPr>
            <p:nvPr/>
          </p:nvCxnSpPr>
          <p:spPr bwMode="auto">
            <a:xfrm>
              <a:off x="8889031" y="282679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6EAA7617-561B-0F8B-F1E4-B9B292960084}"/>
                </a:ext>
              </a:extLst>
            </p:cNvPr>
            <p:cNvCxnSpPr>
              <a:cxnSpLocks/>
            </p:cNvCxnSpPr>
            <p:nvPr/>
          </p:nvCxnSpPr>
          <p:spPr bwMode="auto">
            <a:xfrm>
              <a:off x="8962056"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63A2327C-06EC-51A8-8639-4E12A0898C68}"/>
                </a:ext>
              </a:extLst>
            </p:cNvPr>
            <p:cNvCxnSpPr>
              <a:cxnSpLocks/>
            </p:cNvCxnSpPr>
            <p:nvPr/>
          </p:nvCxnSpPr>
          <p:spPr bwMode="auto">
            <a:xfrm>
              <a:off x="8989043"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C523E06E-2AD1-957D-6456-5A2086B338F1}"/>
                </a:ext>
              </a:extLst>
            </p:cNvPr>
            <p:cNvCxnSpPr>
              <a:cxnSpLocks/>
            </p:cNvCxnSpPr>
            <p:nvPr/>
          </p:nvCxnSpPr>
          <p:spPr bwMode="auto">
            <a:xfrm>
              <a:off x="901761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AC82CA7B-7B05-41D3-7E1C-2FCBE09A2530}"/>
                </a:ext>
              </a:extLst>
            </p:cNvPr>
            <p:cNvCxnSpPr>
              <a:cxnSpLocks/>
            </p:cNvCxnSpPr>
            <p:nvPr/>
          </p:nvCxnSpPr>
          <p:spPr bwMode="auto">
            <a:xfrm>
              <a:off x="904936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251BE4D4-5D0B-6057-000E-09208450215C}"/>
                </a:ext>
              </a:extLst>
            </p:cNvPr>
            <p:cNvCxnSpPr>
              <a:cxnSpLocks/>
            </p:cNvCxnSpPr>
            <p:nvPr/>
          </p:nvCxnSpPr>
          <p:spPr bwMode="auto">
            <a:xfrm>
              <a:off x="923986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C8F0FA2D-A548-2C79-AD6C-A0FBCFB93BDA}"/>
                </a:ext>
              </a:extLst>
            </p:cNvPr>
            <p:cNvCxnSpPr>
              <a:cxnSpLocks/>
            </p:cNvCxnSpPr>
            <p:nvPr/>
          </p:nvCxnSpPr>
          <p:spPr bwMode="auto">
            <a:xfrm>
              <a:off x="9134496"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D4496CE1-79EE-9A41-3D6D-51417BD5F9EB}"/>
                </a:ext>
              </a:extLst>
            </p:cNvPr>
            <p:cNvCxnSpPr>
              <a:cxnSpLocks/>
            </p:cNvCxnSpPr>
            <p:nvPr/>
          </p:nvCxnSpPr>
          <p:spPr bwMode="auto">
            <a:xfrm>
              <a:off x="9280546"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0155640C-E4D4-1DBF-0597-51050F7C30DB}"/>
                </a:ext>
              </a:extLst>
            </p:cNvPr>
            <p:cNvCxnSpPr>
              <a:cxnSpLocks/>
            </p:cNvCxnSpPr>
            <p:nvPr/>
          </p:nvCxnSpPr>
          <p:spPr bwMode="auto">
            <a:xfrm>
              <a:off x="929800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300279BA-234A-6477-0034-33CD217560E4}"/>
                </a:ext>
              </a:extLst>
            </p:cNvPr>
            <p:cNvCxnSpPr>
              <a:cxnSpLocks/>
            </p:cNvCxnSpPr>
            <p:nvPr/>
          </p:nvCxnSpPr>
          <p:spPr bwMode="auto">
            <a:xfrm>
              <a:off x="9443135"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51594A25-4789-ED10-3FCC-496407B38036}"/>
                </a:ext>
              </a:extLst>
            </p:cNvPr>
            <p:cNvCxnSpPr>
              <a:cxnSpLocks/>
            </p:cNvCxnSpPr>
            <p:nvPr/>
          </p:nvCxnSpPr>
          <p:spPr bwMode="auto">
            <a:xfrm>
              <a:off x="981619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DE83AE34-CC09-A7CC-5A82-4271E681BB32}"/>
                </a:ext>
              </a:extLst>
            </p:cNvPr>
            <p:cNvCxnSpPr>
              <a:cxnSpLocks/>
            </p:cNvCxnSpPr>
            <p:nvPr/>
          </p:nvCxnSpPr>
          <p:spPr bwMode="auto">
            <a:xfrm>
              <a:off x="10020985"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EBAC4809-85B4-0D5D-717C-F1CB0C79CE1B}"/>
                </a:ext>
              </a:extLst>
            </p:cNvPr>
            <p:cNvCxnSpPr>
              <a:cxnSpLocks/>
            </p:cNvCxnSpPr>
            <p:nvPr/>
          </p:nvCxnSpPr>
          <p:spPr bwMode="auto">
            <a:xfrm>
              <a:off x="10059085"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7C91EC58-8163-AAC1-2598-DE0903079B0F}"/>
                </a:ext>
              </a:extLst>
            </p:cNvPr>
            <p:cNvCxnSpPr>
              <a:cxnSpLocks/>
            </p:cNvCxnSpPr>
            <p:nvPr/>
          </p:nvCxnSpPr>
          <p:spPr bwMode="auto">
            <a:xfrm>
              <a:off x="10094010"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FD49FA85-E231-E6B4-B408-6AD1885C367A}"/>
                </a:ext>
              </a:extLst>
            </p:cNvPr>
            <p:cNvCxnSpPr>
              <a:cxnSpLocks/>
            </p:cNvCxnSpPr>
            <p:nvPr/>
          </p:nvCxnSpPr>
          <p:spPr bwMode="auto">
            <a:xfrm>
              <a:off x="10255935"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B08661E5-FCC4-2EED-0327-CE77C60A2627}"/>
                </a:ext>
              </a:extLst>
            </p:cNvPr>
            <p:cNvCxnSpPr>
              <a:cxnSpLocks/>
            </p:cNvCxnSpPr>
            <p:nvPr/>
          </p:nvCxnSpPr>
          <p:spPr bwMode="auto">
            <a:xfrm>
              <a:off x="10297073"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9B849595-28F1-E1E5-1EF8-7B4179CBC45F}"/>
                </a:ext>
              </a:extLst>
            </p:cNvPr>
            <p:cNvCxnSpPr>
              <a:cxnSpLocks/>
            </p:cNvCxnSpPr>
            <p:nvPr/>
          </p:nvCxnSpPr>
          <p:spPr bwMode="auto">
            <a:xfrm>
              <a:off x="10385973"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362CE90A-16CA-812E-4221-78BDCF6F44B8}"/>
                </a:ext>
              </a:extLst>
            </p:cNvPr>
            <p:cNvCxnSpPr>
              <a:cxnSpLocks/>
            </p:cNvCxnSpPr>
            <p:nvPr/>
          </p:nvCxnSpPr>
          <p:spPr bwMode="auto">
            <a:xfrm>
              <a:off x="1078284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21438CEA-DB70-73FF-BC00-C35AE5D96C13}"/>
                </a:ext>
              </a:extLst>
            </p:cNvPr>
            <p:cNvCxnSpPr>
              <a:cxnSpLocks/>
            </p:cNvCxnSpPr>
            <p:nvPr/>
          </p:nvCxnSpPr>
          <p:spPr bwMode="auto">
            <a:xfrm>
              <a:off x="10974038"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F4E68CB2-87C4-C916-40E0-61EFE4C688A9}"/>
                </a:ext>
              </a:extLst>
            </p:cNvPr>
            <p:cNvCxnSpPr>
              <a:cxnSpLocks/>
            </p:cNvCxnSpPr>
            <p:nvPr/>
          </p:nvCxnSpPr>
          <p:spPr bwMode="auto">
            <a:xfrm>
              <a:off x="11099451" y="286573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E2E317AC-AC36-8BDE-3CE9-840D8BBFC50A}"/>
                </a:ext>
              </a:extLst>
            </p:cNvPr>
            <p:cNvCxnSpPr>
              <a:cxnSpLocks/>
            </p:cNvCxnSpPr>
            <p:nvPr/>
          </p:nvCxnSpPr>
          <p:spPr bwMode="auto">
            <a:xfrm>
              <a:off x="11165839" y="2865734"/>
              <a:ext cx="0" cy="88268"/>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32" name="Group 31931">
            <a:extLst>
              <a:ext uri="{FF2B5EF4-FFF2-40B4-BE49-F238E27FC236}">
                <a16:creationId xmlns:a16="http://schemas.microsoft.com/office/drawing/2014/main" id="{DEF39940-A535-2FC6-7ABD-E72B15427457}"/>
              </a:ext>
            </a:extLst>
          </p:cNvPr>
          <p:cNvGrpSpPr/>
          <p:nvPr/>
        </p:nvGrpSpPr>
        <p:grpSpPr>
          <a:xfrm>
            <a:off x="1667933" y="1733866"/>
            <a:ext cx="9461500" cy="1953367"/>
            <a:chOff x="1667933" y="1733866"/>
            <a:chExt cx="9461500" cy="1953367"/>
          </a:xfrm>
        </p:grpSpPr>
        <p:grpSp>
          <p:nvGrpSpPr>
            <p:cNvPr id="31777" name="Group 31776">
              <a:extLst>
                <a:ext uri="{FF2B5EF4-FFF2-40B4-BE49-F238E27FC236}">
                  <a16:creationId xmlns:a16="http://schemas.microsoft.com/office/drawing/2014/main" id="{C3088045-1417-453A-DF4F-165D636D2977}"/>
                </a:ext>
              </a:extLst>
            </p:cNvPr>
            <p:cNvGrpSpPr/>
            <p:nvPr/>
          </p:nvGrpSpPr>
          <p:grpSpPr>
            <a:xfrm>
              <a:off x="1667933" y="1771650"/>
              <a:ext cx="9461500" cy="1915583"/>
              <a:chOff x="1667933" y="1771650"/>
              <a:chExt cx="9461500" cy="1915583"/>
            </a:xfrm>
          </p:grpSpPr>
          <p:sp>
            <p:nvSpPr>
              <p:cNvPr id="31775" name="Freeform: Shape 31774">
                <a:extLst>
                  <a:ext uri="{FF2B5EF4-FFF2-40B4-BE49-F238E27FC236}">
                    <a16:creationId xmlns:a16="http://schemas.microsoft.com/office/drawing/2014/main" id="{DA856319-DC28-FA09-49EA-A0F7E465BD80}"/>
                  </a:ext>
                </a:extLst>
              </p:cNvPr>
              <p:cNvSpPr/>
              <p:nvPr/>
            </p:nvSpPr>
            <p:spPr bwMode="auto">
              <a:xfrm>
                <a:off x="4707467" y="2472267"/>
                <a:ext cx="6421966" cy="1214966"/>
              </a:xfrm>
              <a:custGeom>
                <a:avLst/>
                <a:gdLst>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391833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1233 w 6421966"/>
                  <a:gd name="connsiteY43" fmla="*/ 88899 h 1214966"/>
                  <a:gd name="connsiteX44" fmla="*/ 114300 w 6421966"/>
                  <a:gd name="connsiteY44" fmla="*/ 88899 h 1214966"/>
                  <a:gd name="connsiteX45" fmla="*/ 114300 w 6421966"/>
                  <a:gd name="connsiteY45" fmla="*/ 71966 h 1214966"/>
                  <a:gd name="connsiteX46" fmla="*/ 110066 w 6421966"/>
                  <a:gd name="connsiteY46" fmla="*/ 76200 h 1214966"/>
                  <a:gd name="connsiteX47" fmla="*/ 110066 w 6421966"/>
                  <a:gd name="connsiteY47" fmla="*/ 59266 h 1214966"/>
                  <a:gd name="connsiteX48" fmla="*/ 80433 w 6421966"/>
                  <a:gd name="connsiteY48" fmla="*/ 59266 h 1214966"/>
                  <a:gd name="connsiteX49" fmla="*/ 80433 w 6421966"/>
                  <a:gd name="connsiteY49" fmla="*/ 59266 h 1214966"/>
                  <a:gd name="connsiteX50" fmla="*/ 55033 w 6421966"/>
                  <a:gd name="connsiteY50" fmla="*/ 33866 h 1214966"/>
                  <a:gd name="connsiteX51" fmla="*/ 55033 w 6421966"/>
                  <a:gd name="connsiteY51" fmla="*/ 12700 h 1214966"/>
                  <a:gd name="connsiteX52" fmla="*/ 0 w 6421966"/>
                  <a:gd name="connsiteY52" fmla="*/ 12700 h 1214966"/>
                  <a:gd name="connsiteX53" fmla="*/ 0 w 6421966"/>
                  <a:gd name="connsiteY53" fmla="*/ 0 h 1214966"/>
                  <a:gd name="connsiteX54" fmla="*/ 0 w 6421966"/>
                  <a:gd name="connsiteY54"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1233 w 6421966"/>
                  <a:gd name="connsiteY43" fmla="*/ 88899 h 1214966"/>
                  <a:gd name="connsiteX44" fmla="*/ 114300 w 6421966"/>
                  <a:gd name="connsiteY44" fmla="*/ 88899 h 1214966"/>
                  <a:gd name="connsiteX45" fmla="*/ 114300 w 6421966"/>
                  <a:gd name="connsiteY45" fmla="*/ 71966 h 1214966"/>
                  <a:gd name="connsiteX46" fmla="*/ 110066 w 6421966"/>
                  <a:gd name="connsiteY46" fmla="*/ 76200 h 1214966"/>
                  <a:gd name="connsiteX47" fmla="*/ 110066 w 6421966"/>
                  <a:gd name="connsiteY47" fmla="*/ 59266 h 1214966"/>
                  <a:gd name="connsiteX48" fmla="*/ 80433 w 6421966"/>
                  <a:gd name="connsiteY48" fmla="*/ 59266 h 1214966"/>
                  <a:gd name="connsiteX49" fmla="*/ 80433 w 6421966"/>
                  <a:gd name="connsiteY49" fmla="*/ 59266 h 1214966"/>
                  <a:gd name="connsiteX50" fmla="*/ 55033 w 6421966"/>
                  <a:gd name="connsiteY50" fmla="*/ 33866 h 1214966"/>
                  <a:gd name="connsiteX51" fmla="*/ 55033 w 6421966"/>
                  <a:gd name="connsiteY51" fmla="*/ 12700 h 1214966"/>
                  <a:gd name="connsiteX52" fmla="*/ 0 w 6421966"/>
                  <a:gd name="connsiteY52" fmla="*/ 12700 h 1214966"/>
                  <a:gd name="connsiteX53" fmla="*/ 0 w 6421966"/>
                  <a:gd name="connsiteY53" fmla="*/ 0 h 1214966"/>
                  <a:gd name="connsiteX54" fmla="*/ 0 w 6421966"/>
                  <a:gd name="connsiteY54"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1233 w 6421966"/>
                  <a:gd name="connsiteY43" fmla="*/ 88899 h 1214966"/>
                  <a:gd name="connsiteX44" fmla="*/ 114300 w 6421966"/>
                  <a:gd name="connsiteY44" fmla="*/ 71966 h 1214966"/>
                  <a:gd name="connsiteX45" fmla="*/ 110066 w 6421966"/>
                  <a:gd name="connsiteY45" fmla="*/ 76200 h 1214966"/>
                  <a:gd name="connsiteX46" fmla="*/ 110066 w 6421966"/>
                  <a:gd name="connsiteY46" fmla="*/ 59266 h 1214966"/>
                  <a:gd name="connsiteX47" fmla="*/ 80433 w 6421966"/>
                  <a:gd name="connsiteY47" fmla="*/ 59266 h 1214966"/>
                  <a:gd name="connsiteX48" fmla="*/ 80433 w 6421966"/>
                  <a:gd name="connsiteY48" fmla="*/ 59266 h 1214966"/>
                  <a:gd name="connsiteX49" fmla="*/ 55033 w 6421966"/>
                  <a:gd name="connsiteY49" fmla="*/ 33866 h 1214966"/>
                  <a:gd name="connsiteX50" fmla="*/ 55033 w 6421966"/>
                  <a:gd name="connsiteY50" fmla="*/ 12700 h 1214966"/>
                  <a:gd name="connsiteX51" fmla="*/ 0 w 6421966"/>
                  <a:gd name="connsiteY51" fmla="*/ 12700 h 1214966"/>
                  <a:gd name="connsiteX52" fmla="*/ 0 w 6421966"/>
                  <a:gd name="connsiteY52" fmla="*/ 0 h 1214966"/>
                  <a:gd name="connsiteX53" fmla="*/ 0 w 6421966"/>
                  <a:gd name="connsiteY53"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1233 w 6421966"/>
                  <a:gd name="connsiteY43" fmla="*/ 88899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80433 w 6421966"/>
                  <a:gd name="connsiteY47" fmla="*/ 59266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29645 w 6421966"/>
                  <a:gd name="connsiteY43" fmla="*/ 71437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80433 w 6421966"/>
                  <a:gd name="connsiteY47" fmla="*/ 59266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4408 w 6421966"/>
                  <a:gd name="connsiteY43" fmla="*/ 73025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80433 w 6421966"/>
                  <a:gd name="connsiteY47" fmla="*/ 59266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4408 w 6421966"/>
                  <a:gd name="connsiteY43" fmla="*/ 73025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77258 w 6421966"/>
                  <a:gd name="connsiteY47" fmla="*/ 29104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4408 w 6421966"/>
                  <a:gd name="connsiteY43" fmla="*/ 73025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83608 w 6421966"/>
                  <a:gd name="connsiteY47" fmla="*/ 35454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4408 w 6421966"/>
                  <a:gd name="connsiteY43" fmla="*/ 73025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82021 w 6421966"/>
                  <a:gd name="connsiteY47" fmla="*/ 30692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 name="connsiteX0" fmla="*/ 6421966 w 6421966"/>
                  <a:gd name="connsiteY0" fmla="*/ 1214966 h 1214966"/>
                  <a:gd name="connsiteX1" fmla="*/ 5880100 w 6421966"/>
                  <a:gd name="connsiteY1" fmla="*/ 1214966 h 1214966"/>
                  <a:gd name="connsiteX2" fmla="*/ 5880100 w 6421966"/>
                  <a:gd name="connsiteY2" fmla="*/ 766233 h 1214966"/>
                  <a:gd name="connsiteX3" fmla="*/ 5418666 w 6421966"/>
                  <a:gd name="connsiteY3" fmla="*/ 766233 h 1214966"/>
                  <a:gd name="connsiteX4" fmla="*/ 5418666 w 6421966"/>
                  <a:gd name="connsiteY4" fmla="*/ 402166 h 1214966"/>
                  <a:gd name="connsiteX5" fmla="*/ 4241800 w 6421966"/>
                  <a:gd name="connsiteY5" fmla="*/ 402166 h 1214966"/>
                  <a:gd name="connsiteX6" fmla="*/ 4241800 w 6421966"/>
                  <a:gd name="connsiteY6" fmla="*/ 359833 h 1214966"/>
                  <a:gd name="connsiteX7" fmla="*/ 3373966 w 6421966"/>
                  <a:gd name="connsiteY7" fmla="*/ 359833 h 1214966"/>
                  <a:gd name="connsiteX8" fmla="*/ 3373966 w 6421966"/>
                  <a:gd name="connsiteY8" fmla="*/ 347133 h 1214966"/>
                  <a:gd name="connsiteX9" fmla="*/ 3280833 w 6421966"/>
                  <a:gd name="connsiteY9" fmla="*/ 347133 h 1214966"/>
                  <a:gd name="connsiteX10" fmla="*/ 3280833 w 6421966"/>
                  <a:gd name="connsiteY10" fmla="*/ 330200 h 1214966"/>
                  <a:gd name="connsiteX11" fmla="*/ 2446866 w 6421966"/>
                  <a:gd name="connsiteY11" fmla="*/ 330200 h 1214966"/>
                  <a:gd name="connsiteX12" fmla="*/ 2446866 w 6421966"/>
                  <a:gd name="connsiteY12" fmla="*/ 317500 h 1214966"/>
                  <a:gd name="connsiteX13" fmla="*/ 2406650 w 6421966"/>
                  <a:gd name="connsiteY13" fmla="*/ 317500 h 1214966"/>
                  <a:gd name="connsiteX14" fmla="*/ 2404533 w 6421966"/>
                  <a:gd name="connsiteY14" fmla="*/ 304800 h 1214966"/>
                  <a:gd name="connsiteX15" fmla="*/ 2273300 w 6421966"/>
                  <a:gd name="connsiteY15" fmla="*/ 304800 h 1214966"/>
                  <a:gd name="connsiteX16" fmla="*/ 2273300 w 6421966"/>
                  <a:gd name="connsiteY16" fmla="*/ 287866 h 1214966"/>
                  <a:gd name="connsiteX17" fmla="*/ 2192866 w 6421966"/>
                  <a:gd name="connsiteY17" fmla="*/ 287866 h 1214966"/>
                  <a:gd name="connsiteX18" fmla="*/ 2192866 w 6421966"/>
                  <a:gd name="connsiteY18" fmla="*/ 262466 h 1214966"/>
                  <a:gd name="connsiteX19" fmla="*/ 2171700 w 6421966"/>
                  <a:gd name="connsiteY19" fmla="*/ 262466 h 1214966"/>
                  <a:gd name="connsiteX20" fmla="*/ 2171700 w 6421966"/>
                  <a:gd name="connsiteY20" fmla="*/ 241300 h 1214966"/>
                  <a:gd name="connsiteX21" fmla="*/ 1989666 w 6421966"/>
                  <a:gd name="connsiteY21" fmla="*/ 241300 h 1214966"/>
                  <a:gd name="connsiteX22" fmla="*/ 1989666 w 6421966"/>
                  <a:gd name="connsiteY22" fmla="*/ 241300 h 1214966"/>
                  <a:gd name="connsiteX23" fmla="*/ 1989666 w 6421966"/>
                  <a:gd name="connsiteY23" fmla="*/ 224366 h 1214966"/>
                  <a:gd name="connsiteX24" fmla="*/ 1748366 w 6421966"/>
                  <a:gd name="connsiteY24" fmla="*/ 224366 h 1214966"/>
                  <a:gd name="connsiteX25" fmla="*/ 1748366 w 6421966"/>
                  <a:gd name="connsiteY25" fmla="*/ 224366 h 1214966"/>
                  <a:gd name="connsiteX26" fmla="*/ 1748366 w 6421966"/>
                  <a:gd name="connsiteY26" fmla="*/ 224366 h 1214966"/>
                  <a:gd name="connsiteX27" fmla="*/ 1748366 w 6421966"/>
                  <a:gd name="connsiteY27" fmla="*/ 198966 h 1214966"/>
                  <a:gd name="connsiteX28" fmla="*/ 1604433 w 6421966"/>
                  <a:gd name="connsiteY28" fmla="*/ 198966 h 1214966"/>
                  <a:gd name="connsiteX29" fmla="*/ 1604433 w 6421966"/>
                  <a:gd name="connsiteY29" fmla="*/ 182033 h 1214966"/>
                  <a:gd name="connsiteX30" fmla="*/ 1189566 w 6421966"/>
                  <a:gd name="connsiteY30" fmla="*/ 182033 h 1214966"/>
                  <a:gd name="connsiteX31" fmla="*/ 1189566 w 6421966"/>
                  <a:gd name="connsiteY31" fmla="*/ 160866 h 1214966"/>
                  <a:gd name="connsiteX32" fmla="*/ 1134533 w 6421966"/>
                  <a:gd name="connsiteY32" fmla="*/ 160866 h 1214966"/>
                  <a:gd name="connsiteX33" fmla="*/ 1134533 w 6421966"/>
                  <a:gd name="connsiteY33" fmla="*/ 131233 h 1214966"/>
                  <a:gd name="connsiteX34" fmla="*/ 952500 w 6421966"/>
                  <a:gd name="connsiteY34" fmla="*/ 131233 h 1214966"/>
                  <a:gd name="connsiteX35" fmla="*/ 952500 w 6421966"/>
                  <a:gd name="connsiteY35" fmla="*/ 131233 h 1214966"/>
                  <a:gd name="connsiteX36" fmla="*/ 842433 w 6421966"/>
                  <a:gd name="connsiteY36" fmla="*/ 131233 h 1214966"/>
                  <a:gd name="connsiteX37" fmla="*/ 842433 w 6421966"/>
                  <a:gd name="connsiteY37" fmla="*/ 114300 h 1214966"/>
                  <a:gd name="connsiteX38" fmla="*/ 630766 w 6421966"/>
                  <a:gd name="connsiteY38" fmla="*/ 114300 h 1214966"/>
                  <a:gd name="connsiteX39" fmla="*/ 630766 w 6421966"/>
                  <a:gd name="connsiteY39" fmla="*/ 101600 h 1214966"/>
                  <a:gd name="connsiteX40" fmla="*/ 245533 w 6421966"/>
                  <a:gd name="connsiteY40" fmla="*/ 101600 h 1214966"/>
                  <a:gd name="connsiteX41" fmla="*/ 245533 w 6421966"/>
                  <a:gd name="connsiteY41" fmla="*/ 97366 h 1214966"/>
                  <a:gd name="connsiteX42" fmla="*/ 139700 w 6421966"/>
                  <a:gd name="connsiteY42" fmla="*/ 97366 h 1214966"/>
                  <a:gd name="connsiteX43" fmla="*/ 134408 w 6421966"/>
                  <a:gd name="connsiteY43" fmla="*/ 73025 h 1214966"/>
                  <a:gd name="connsiteX44" fmla="*/ 114300 w 6421966"/>
                  <a:gd name="connsiteY44" fmla="*/ 71966 h 1214966"/>
                  <a:gd name="connsiteX45" fmla="*/ 110066 w 6421966"/>
                  <a:gd name="connsiteY45" fmla="*/ 59266 h 1214966"/>
                  <a:gd name="connsiteX46" fmla="*/ 80433 w 6421966"/>
                  <a:gd name="connsiteY46" fmla="*/ 59266 h 1214966"/>
                  <a:gd name="connsiteX47" fmla="*/ 77259 w 6421966"/>
                  <a:gd name="connsiteY47" fmla="*/ 33867 h 1214966"/>
                  <a:gd name="connsiteX48" fmla="*/ 55033 w 6421966"/>
                  <a:gd name="connsiteY48" fmla="*/ 33866 h 1214966"/>
                  <a:gd name="connsiteX49" fmla="*/ 55033 w 6421966"/>
                  <a:gd name="connsiteY49" fmla="*/ 12700 h 1214966"/>
                  <a:gd name="connsiteX50" fmla="*/ 0 w 6421966"/>
                  <a:gd name="connsiteY50" fmla="*/ 12700 h 1214966"/>
                  <a:gd name="connsiteX51" fmla="*/ 0 w 6421966"/>
                  <a:gd name="connsiteY51" fmla="*/ 0 h 1214966"/>
                  <a:gd name="connsiteX52" fmla="*/ 0 w 6421966"/>
                  <a:gd name="connsiteY52" fmla="*/ 0 h 121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1966" h="1214966">
                    <a:moveTo>
                      <a:pt x="6421966" y="1214966"/>
                    </a:moveTo>
                    <a:lnTo>
                      <a:pt x="5880100" y="1214966"/>
                    </a:lnTo>
                    <a:lnTo>
                      <a:pt x="5880100" y="766233"/>
                    </a:lnTo>
                    <a:lnTo>
                      <a:pt x="5418666" y="766233"/>
                    </a:lnTo>
                    <a:lnTo>
                      <a:pt x="5418666" y="402166"/>
                    </a:lnTo>
                    <a:lnTo>
                      <a:pt x="4241800" y="402166"/>
                    </a:lnTo>
                    <a:lnTo>
                      <a:pt x="4241800" y="359833"/>
                    </a:lnTo>
                    <a:lnTo>
                      <a:pt x="3373966" y="359833"/>
                    </a:lnTo>
                    <a:lnTo>
                      <a:pt x="3373966" y="347133"/>
                    </a:lnTo>
                    <a:lnTo>
                      <a:pt x="3280833" y="347133"/>
                    </a:lnTo>
                    <a:lnTo>
                      <a:pt x="3280833" y="330200"/>
                    </a:lnTo>
                    <a:lnTo>
                      <a:pt x="2446866" y="330200"/>
                    </a:lnTo>
                    <a:lnTo>
                      <a:pt x="2446866" y="317500"/>
                    </a:lnTo>
                    <a:lnTo>
                      <a:pt x="2406650" y="317500"/>
                    </a:lnTo>
                    <a:lnTo>
                      <a:pt x="2404533" y="304800"/>
                    </a:lnTo>
                    <a:lnTo>
                      <a:pt x="2273300" y="304800"/>
                    </a:lnTo>
                    <a:lnTo>
                      <a:pt x="2273300" y="287866"/>
                    </a:lnTo>
                    <a:lnTo>
                      <a:pt x="2192866" y="287866"/>
                    </a:lnTo>
                    <a:lnTo>
                      <a:pt x="2192866" y="262466"/>
                    </a:lnTo>
                    <a:lnTo>
                      <a:pt x="2171700" y="262466"/>
                    </a:lnTo>
                    <a:lnTo>
                      <a:pt x="2171700" y="241300"/>
                    </a:lnTo>
                    <a:lnTo>
                      <a:pt x="1989666" y="241300"/>
                    </a:lnTo>
                    <a:lnTo>
                      <a:pt x="1989666" y="241300"/>
                    </a:lnTo>
                    <a:lnTo>
                      <a:pt x="1989666" y="224366"/>
                    </a:lnTo>
                    <a:lnTo>
                      <a:pt x="1748366" y="224366"/>
                    </a:lnTo>
                    <a:lnTo>
                      <a:pt x="1748366" y="224366"/>
                    </a:lnTo>
                    <a:lnTo>
                      <a:pt x="1748366" y="224366"/>
                    </a:lnTo>
                    <a:lnTo>
                      <a:pt x="1748366" y="198966"/>
                    </a:lnTo>
                    <a:lnTo>
                      <a:pt x="1604433" y="198966"/>
                    </a:lnTo>
                    <a:lnTo>
                      <a:pt x="1604433" y="182033"/>
                    </a:lnTo>
                    <a:lnTo>
                      <a:pt x="1189566" y="182033"/>
                    </a:lnTo>
                    <a:lnTo>
                      <a:pt x="1189566" y="160866"/>
                    </a:lnTo>
                    <a:lnTo>
                      <a:pt x="1134533" y="160866"/>
                    </a:lnTo>
                    <a:lnTo>
                      <a:pt x="1134533" y="131233"/>
                    </a:lnTo>
                    <a:lnTo>
                      <a:pt x="952500" y="131233"/>
                    </a:lnTo>
                    <a:lnTo>
                      <a:pt x="952500" y="131233"/>
                    </a:lnTo>
                    <a:lnTo>
                      <a:pt x="842433" y="131233"/>
                    </a:lnTo>
                    <a:lnTo>
                      <a:pt x="842433" y="114300"/>
                    </a:lnTo>
                    <a:lnTo>
                      <a:pt x="630766" y="114300"/>
                    </a:lnTo>
                    <a:lnTo>
                      <a:pt x="630766" y="101600"/>
                    </a:lnTo>
                    <a:lnTo>
                      <a:pt x="245533" y="101600"/>
                    </a:lnTo>
                    <a:lnTo>
                      <a:pt x="245533" y="97366"/>
                    </a:lnTo>
                    <a:lnTo>
                      <a:pt x="139700" y="97366"/>
                    </a:lnTo>
                    <a:lnTo>
                      <a:pt x="134408" y="73025"/>
                    </a:lnTo>
                    <a:lnTo>
                      <a:pt x="114300" y="71966"/>
                    </a:lnTo>
                    <a:lnTo>
                      <a:pt x="110066" y="59266"/>
                    </a:lnTo>
                    <a:lnTo>
                      <a:pt x="80433" y="59266"/>
                    </a:lnTo>
                    <a:cubicBezTo>
                      <a:pt x="80962" y="49741"/>
                      <a:pt x="76730" y="43392"/>
                      <a:pt x="77259" y="33867"/>
                    </a:cubicBezTo>
                    <a:lnTo>
                      <a:pt x="55033" y="33866"/>
                    </a:lnTo>
                    <a:lnTo>
                      <a:pt x="55033" y="12700"/>
                    </a:lnTo>
                    <a:lnTo>
                      <a:pt x="0" y="12700"/>
                    </a:lnTo>
                    <a:lnTo>
                      <a:pt x="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776" name="Freeform: Shape 31775">
                <a:extLst>
                  <a:ext uri="{FF2B5EF4-FFF2-40B4-BE49-F238E27FC236}">
                    <a16:creationId xmlns:a16="http://schemas.microsoft.com/office/drawing/2014/main" id="{ECD6CA08-B23B-4F0C-41CD-21770761B51F}"/>
                  </a:ext>
                </a:extLst>
              </p:cNvPr>
              <p:cNvSpPr/>
              <p:nvPr/>
            </p:nvSpPr>
            <p:spPr bwMode="auto">
              <a:xfrm>
                <a:off x="1667933" y="1771650"/>
                <a:ext cx="3062817" cy="706967"/>
              </a:xfrm>
              <a:custGeom>
                <a:avLst/>
                <a:gdLst>
                  <a:gd name="connsiteX0" fmla="*/ 0 w 3062817"/>
                  <a:gd name="connsiteY0" fmla="*/ 0 h 706967"/>
                  <a:gd name="connsiteX1" fmla="*/ 220134 w 3062817"/>
                  <a:gd name="connsiteY1" fmla="*/ 0 h 706967"/>
                  <a:gd name="connsiteX2" fmla="*/ 220134 w 3062817"/>
                  <a:gd name="connsiteY2" fmla="*/ 23283 h 706967"/>
                  <a:gd name="connsiteX3" fmla="*/ 306917 w 3062817"/>
                  <a:gd name="connsiteY3" fmla="*/ 23283 h 706967"/>
                  <a:gd name="connsiteX4" fmla="*/ 306917 w 3062817"/>
                  <a:gd name="connsiteY4" fmla="*/ 40217 h 706967"/>
                  <a:gd name="connsiteX5" fmla="*/ 438150 w 3062817"/>
                  <a:gd name="connsiteY5" fmla="*/ 40217 h 706967"/>
                  <a:gd name="connsiteX6" fmla="*/ 438150 w 3062817"/>
                  <a:gd name="connsiteY6" fmla="*/ 59267 h 706967"/>
                  <a:gd name="connsiteX7" fmla="*/ 527050 w 3062817"/>
                  <a:gd name="connsiteY7" fmla="*/ 59267 h 706967"/>
                  <a:gd name="connsiteX8" fmla="*/ 527050 w 3062817"/>
                  <a:gd name="connsiteY8" fmla="*/ 80433 h 706967"/>
                  <a:gd name="connsiteX9" fmla="*/ 582084 w 3062817"/>
                  <a:gd name="connsiteY9" fmla="*/ 80433 h 706967"/>
                  <a:gd name="connsiteX10" fmla="*/ 582084 w 3062817"/>
                  <a:gd name="connsiteY10" fmla="*/ 95250 h 706967"/>
                  <a:gd name="connsiteX11" fmla="*/ 766234 w 3062817"/>
                  <a:gd name="connsiteY11" fmla="*/ 95250 h 706967"/>
                  <a:gd name="connsiteX12" fmla="*/ 766234 w 3062817"/>
                  <a:gd name="connsiteY12" fmla="*/ 129117 h 706967"/>
                  <a:gd name="connsiteX13" fmla="*/ 804334 w 3062817"/>
                  <a:gd name="connsiteY13" fmla="*/ 129117 h 706967"/>
                  <a:gd name="connsiteX14" fmla="*/ 804334 w 3062817"/>
                  <a:gd name="connsiteY14" fmla="*/ 148167 h 706967"/>
                  <a:gd name="connsiteX15" fmla="*/ 855134 w 3062817"/>
                  <a:gd name="connsiteY15" fmla="*/ 148167 h 706967"/>
                  <a:gd name="connsiteX16" fmla="*/ 855134 w 3062817"/>
                  <a:gd name="connsiteY16" fmla="*/ 171450 h 706967"/>
                  <a:gd name="connsiteX17" fmla="*/ 882650 w 3062817"/>
                  <a:gd name="connsiteY17" fmla="*/ 171450 h 706967"/>
                  <a:gd name="connsiteX18" fmla="*/ 882650 w 3062817"/>
                  <a:gd name="connsiteY18" fmla="*/ 239183 h 706967"/>
                  <a:gd name="connsiteX19" fmla="*/ 916517 w 3062817"/>
                  <a:gd name="connsiteY19" fmla="*/ 239183 h 706967"/>
                  <a:gd name="connsiteX20" fmla="*/ 916517 w 3062817"/>
                  <a:gd name="connsiteY20" fmla="*/ 306917 h 706967"/>
                  <a:gd name="connsiteX21" fmla="*/ 916517 w 3062817"/>
                  <a:gd name="connsiteY21" fmla="*/ 364067 h 706967"/>
                  <a:gd name="connsiteX22" fmla="*/ 927101 w 3062817"/>
                  <a:gd name="connsiteY22" fmla="*/ 353483 h 706967"/>
                  <a:gd name="connsiteX23" fmla="*/ 927101 w 3062817"/>
                  <a:gd name="connsiteY23" fmla="*/ 408517 h 706967"/>
                  <a:gd name="connsiteX24" fmla="*/ 958850 w 3062817"/>
                  <a:gd name="connsiteY24" fmla="*/ 408517 h 706967"/>
                  <a:gd name="connsiteX25" fmla="*/ 958850 w 3062817"/>
                  <a:gd name="connsiteY25" fmla="*/ 446617 h 706967"/>
                  <a:gd name="connsiteX26" fmla="*/ 1126067 w 3062817"/>
                  <a:gd name="connsiteY26" fmla="*/ 446617 h 706967"/>
                  <a:gd name="connsiteX27" fmla="*/ 1126067 w 3062817"/>
                  <a:gd name="connsiteY27" fmla="*/ 465667 h 706967"/>
                  <a:gd name="connsiteX28" fmla="*/ 1238250 w 3062817"/>
                  <a:gd name="connsiteY28" fmla="*/ 465667 h 706967"/>
                  <a:gd name="connsiteX29" fmla="*/ 1238250 w 3062817"/>
                  <a:gd name="connsiteY29" fmla="*/ 472017 h 706967"/>
                  <a:gd name="connsiteX30" fmla="*/ 1426634 w 3062817"/>
                  <a:gd name="connsiteY30" fmla="*/ 472017 h 706967"/>
                  <a:gd name="connsiteX31" fmla="*/ 1426634 w 3062817"/>
                  <a:gd name="connsiteY31" fmla="*/ 522817 h 706967"/>
                  <a:gd name="connsiteX32" fmla="*/ 1426634 w 3062817"/>
                  <a:gd name="connsiteY32" fmla="*/ 522817 h 706967"/>
                  <a:gd name="connsiteX33" fmla="*/ 1456267 w 3062817"/>
                  <a:gd name="connsiteY33" fmla="*/ 522817 h 706967"/>
                  <a:gd name="connsiteX34" fmla="*/ 1456267 w 3062817"/>
                  <a:gd name="connsiteY34" fmla="*/ 569383 h 706967"/>
                  <a:gd name="connsiteX35" fmla="*/ 1481667 w 3062817"/>
                  <a:gd name="connsiteY35" fmla="*/ 569383 h 706967"/>
                  <a:gd name="connsiteX36" fmla="*/ 1481667 w 3062817"/>
                  <a:gd name="connsiteY36" fmla="*/ 601133 h 706967"/>
                  <a:gd name="connsiteX37" fmla="*/ 1521884 w 3062817"/>
                  <a:gd name="connsiteY37" fmla="*/ 601133 h 706967"/>
                  <a:gd name="connsiteX38" fmla="*/ 1521884 w 3062817"/>
                  <a:gd name="connsiteY38" fmla="*/ 613833 h 706967"/>
                  <a:gd name="connsiteX39" fmla="*/ 1824567 w 3062817"/>
                  <a:gd name="connsiteY39" fmla="*/ 613833 h 706967"/>
                  <a:gd name="connsiteX40" fmla="*/ 1824567 w 3062817"/>
                  <a:gd name="connsiteY40" fmla="*/ 632883 h 706967"/>
                  <a:gd name="connsiteX41" fmla="*/ 1940984 w 3062817"/>
                  <a:gd name="connsiteY41" fmla="*/ 632883 h 706967"/>
                  <a:gd name="connsiteX42" fmla="*/ 1940984 w 3062817"/>
                  <a:gd name="connsiteY42" fmla="*/ 632883 h 706967"/>
                  <a:gd name="connsiteX43" fmla="*/ 2084917 w 3062817"/>
                  <a:gd name="connsiteY43" fmla="*/ 632883 h 706967"/>
                  <a:gd name="connsiteX44" fmla="*/ 2084917 w 3062817"/>
                  <a:gd name="connsiteY44" fmla="*/ 670983 h 706967"/>
                  <a:gd name="connsiteX45" fmla="*/ 2135717 w 3062817"/>
                  <a:gd name="connsiteY45" fmla="*/ 670983 h 706967"/>
                  <a:gd name="connsiteX46" fmla="*/ 2135717 w 3062817"/>
                  <a:gd name="connsiteY46" fmla="*/ 692150 h 706967"/>
                  <a:gd name="connsiteX47" fmla="*/ 2423584 w 3062817"/>
                  <a:gd name="connsiteY47" fmla="*/ 692150 h 706967"/>
                  <a:gd name="connsiteX48" fmla="*/ 2865967 w 3062817"/>
                  <a:gd name="connsiteY48" fmla="*/ 692150 h 706967"/>
                  <a:gd name="connsiteX49" fmla="*/ 2865967 w 3062817"/>
                  <a:gd name="connsiteY49" fmla="*/ 706967 h 706967"/>
                  <a:gd name="connsiteX50" fmla="*/ 3062817 w 3062817"/>
                  <a:gd name="connsiteY50" fmla="*/ 706967 h 706967"/>
                  <a:gd name="connsiteX0" fmla="*/ 0 w 3062817"/>
                  <a:gd name="connsiteY0" fmla="*/ 0 h 706967"/>
                  <a:gd name="connsiteX1" fmla="*/ 220134 w 3062817"/>
                  <a:gd name="connsiteY1" fmla="*/ 0 h 706967"/>
                  <a:gd name="connsiteX2" fmla="*/ 220134 w 3062817"/>
                  <a:gd name="connsiteY2" fmla="*/ 23283 h 706967"/>
                  <a:gd name="connsiteX3" fmla="*/ 306917 w 3062817"/>
                  <a:gd name="connsiteY3" fmla="*/ 23283 h 706967"/>
                  <a:gd name="connsiteX4" fmla="*/ 306917 w 3062817"/>
                  <a:gd name="connsiteY4" fmla="*/ 40217 h 706967"/>
                  <a:gd name="connsiteX5" fmla="*/ 438150 w 3062817"/>
                  <a:gd name="connsiteY5" fmla="*/ 40217 h 706967"/>
                  <a:gd name="connsiteX6" fmla="*/ 438150 w 3062817"/>
                  <a:gd name="connsiteY6" fmla="*/ 59267 h 706967"/>
                  <a:gd name="connsiteX7" fmla="*/ 527050 w 3062817"/>
                  <a:gd name="connsiteY7" fmla="*/ 59267 h 706967"/>
                  <a:gd name="connsiteX8" fmla="*/ 527050 w 3062817"/>
                  <a:gd name="connsiteY8" fmla="*/ 80433 h 706967"/>
                  <a:gd name="connsiteX9" fmla="*/ 582084 w 3062817"/>
                  <a:gd name="connsiteY9" fmla="*/ 80433 h 706967"/>
                  <a:gd name="connsiteX10" fmla="*/ 582084 w 3062817"/>
                  <a:gd name="connsiteY10" fmla="*/ 95250 h 706967"/>
                  <a:gd name="connsiteX11" fmla="*/ 766234 w 3062817"/>
                  <a:gd name="connsiteY11" fmla="*/ 95250 h 706967"/>
                  <a:gd name="connsiteX12" fmla="*/ 766234 w 3062817"/>
                  <a:gd name="connsiteY12" fmla="*/ 129117 h 706967"/>
                  <a:gd name="connsiteX13" fmla="*/ 804334 w 3062817"/>
                  <a:gd name="connsiteY13" fmla="*/ 129117 h 706967"/>
                  <a:gd name="connsiteX14" fmla="*/ 804334 w 3062817"/>
                  <a:gd name="connsiteY14" fmla="*/ 148167 h 706967"/>
                  <a:gd name="connsiteX15" fmla="*/ 855134 w 3062817"/>
                  <a:gd name="connsiteY15" fmla="*/ 148167 h 706967"/>
                  <a:gd name="connsiteX16" fmla="*/ 855134 w 3062817"/>
                  <a:gd name="connsiteY16" fmla="*/ 171450 h 706967"/>
                  <a:gd name="connsiteX17" fmla="*/ 882650 w 3062817"/>
                  <a:gd name="connsiteY17" fmla="*/ 171450 h 706967"/>
                  <a:gd name="connsiteX18" fmla="*/ 882650 w 3062817"/>
                  <a:gd name="connsiteY18" fmla="*/ 239183 h 706967"/>
                  <a:gd name="connsiteX19" fmla="*/ 916517 w 3062817"/>
                  <a:gd name="connsiteY19" fmla="*/ 239183 h 706967"/>
                  <a:gd name="connsiteX20" fmla="*/ 916517 w 3062817"/>
                  <a:gd name="connsiteY20" fmla="*/ 306917 h 706967"/>
                  <a:gd name="connsiteX21" fmla="*/ 916517 w 3062817"/>
                  <a:gd name="connsiteY21" fmla="*/ 355600 h 706967"/>
                  <a:gd name="connsiteX22" fmla="*/ 927101 w 3062817"/>
                  <a:gd name="connsiteY22" fmla="*/ 353483 h 706967"/>
                  <a:gd name="connsiteX23" fmla="*/ 927101 w 3062817"/>
                  <a:gd name="connsiteY23" fmla="*/ 408517 h 706967"/>
                  <a:gd name="connsiteX24" fmla="*/ 958850 w 3062817"/>
                  <a:gd name="connsiteY24" fmla="*/ 408517 h 706967"/>
                  <a:gd name="connsiteX25" fmla="*/ 958850 w 3062817"/>
                  <a:gd name="connsiteY25" fmla="*/ 446617 h 706967"/>
                  <a:gd name="connsiteX26" fmla="*/ 1126067 w 3062817"/>
                  <a:gd name="connsiteY26" fmla="*/ 446617 h 706967"/>
                  <a:gd name="connsiteX27" fmla="*/ 1126067 w 3062817"/>
                  <a:gd name="connsiteY27" fmla="*/ 465667 h 706967"/>
                  <a:gd name="connsiteX28" fmla="*/ 1238250 w 3062817"/>
                  <a:gd name="connsiteY28" fmla="*/ 465667 h 706967"/>
                  <a:gd name="connsiteX29" fmla="*/ 1238250 w 3062817"/>
                  <a:gd name="connsiteY29" fmla="*/ 472017 h 706967"/>
                  <a:gd name="connsiteX30" fmla="*/ 1426634 w 3062817"/>
                  <a:gd name="connsiteY30" fmla="*/ 472017 h 706967"/>
                  <a:gd name="connsiteX31" fmla="*/ 1426634 w 3062817"/>
                  <a:gd name="connsiteY31" fmla="*/ 522817 h 706967"/>
                  <a:gd name="connsiteX32" fmla="*/ 1426634 w 3062817"/>
                  <a:gd name="connsiteY32" fmla="*/ 522817 h 706967"/>
                  <a:gd name="connsiteX33" fmla="*/ 1456267 w 3062817"/>
                  <a:gd name="connsiteY33" fmla="*/ 522817 h 706967"/>
                  <a:gd name="connsiteX34" fmla="*/ 1456267 w 3062817"/>
                  <a:gd name="connsiteY34" fmla="*/ 569383 h 706967"/>
                  <a:gd name="connsiteX35" fmla="*/ 1481667 w 3062817"/>
                  <a:gd name="connsiteY35" fmla="*/ 569383 h 706967"/>
                  <a:gd name="connsiteX36" fmla="*/ 1481667 w 3062817"/>
                  <a:gd name="connsiteY36" fmla="*/ 601133 h 706967"/>
                  <a:gd name="connsiteX37" fmla="*/ 1521884 w 3062817"/>
                  <a:gd name="connsiteY37" fmla="*/ 601133 h 706967"/>
                  <a:gd name="connsiteX38" fmla="*/ 1521884 w 3062817"/>
                  <a:gd name="connsiteY38" fmla="*/ 613833 h 706967"/>
                  <a:gd name="connsiteX39" fmla="*/ 1824567 w 3062817"/>
                  <a:gd name="connsiteY39" fmla="*/ 613833 h 706967"/>
                  <a:gd name="connsiteX40" fmla="*/ 1824567 w 3062817"/>
                  <a:gd name="connsiteY40" fmla="*/ 632883 h 706967"/>
                  <a:gd name="connsiteX41" fmla="*/ 1940984 w 3062817"/>
                  <a:gd name="connsiteY41" fmla="*/ 632883 h 706967"/>
                  <a:gd name="connsiteX42" fmla="*/ 1940984 w 3062817"/>
                  <a:gd name="connsiteY42" fmla="*/ 632883 h 706967"/>
                  <a:gd name="connsiteX43" fmla="*/ 2084917 w 3062817"/>
                  <a:gd name="connsiteY43" fmla="*/ 632883 h 706967"/>
                  <a:gd name="connsiteX44" fmla="*/ 2084917 w 3062817"/>
                  <a:gd name="connsiteY44" fmla="*/ 670983 h 706967"/>
                  <a:gd name="connsiteX45" fmla="*/ 2135717 w 3062817"/>
                  <a:gd name="connsiteY45" fmla="*/ 670983 h 706967"/>
                  <a:gd name="connsiteX46" fmla="*/ 2135717 w 3062817"/>
                  <a:gd name="connsiteY46" fmla="*/ 692150 h 706967"/>
                  <a:gd name="connsiteX47" fmla="*/ 2423584 w 3062817"/>
                  <a:gd name="connsiteY47" fmla="*/ 692150 h 706967"/>
                  <a:gd name="connsiteX48" fmla="*/ 2865967 w 3062817"/>
                  <a:gd name="connsiteY48" fmla="*/ 692150 h 706967"/>
                  <a:gd name="connsiteX49" fmla="*/ 2865967 w 3062817"/>
                  <a:gd name="connsiteY49" fmla="*/ 706967 h 706967"/>
                  <a:gd name="connsiteX50" fmla="*/ 3062817 w 3062817"/>
                  <a:gd name="connsiteY50" fmla="*/ 706967 h 706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062817" h="706967">
                    <a:moveTo>
                      <a:pt x="0" y="0"/>
                    </a:moveTo>
                    <a:lnTo>
                      <a:pt x="220134" y="0"/>
                    </a:lnTo>
                    <a:lnTo>
                      <a:pt x="220134" y="23283"/>
                    </a:lnTo>
                    <a:lnTo>
                      <a:pt x="306917" y="23283"/>
                    </a:lnTo>
                    <a:lnTo>
                      <a:pt x="306917" y="40217"/>
                    </a:lnTo>
                    <a:lnTo>
                      <a:pt x="438150" y="40217"/>
                    </a:lnTo>
                    <a:lnTo>
                      <a:pt x="438150" y="59267"/>
                    </a:lnTo>
                    <a:lnTo>
                      <a:pt x="527050" y="59267"/>
                    </a:lnTo>
                    <a:lnTo>
                      <a:pt x="527050" y="80433"/>
                    </a:lnTo>
                    <a:lnTo>
                      <a:pt x="582084" y="80433"/>
                    </a:lnTo>
                    <a:lnTo>
                      <a:pt x="582084" y="95250"/>
                    </a:lnTo>
                    <a:lnTo>
                      <a:pt x="766234" y="95250"/>
                    </a:lnTo>
                    <a:lnTo>
                      <a:pt x="766234" y="129117"/>
                    </a:lnTo>
                    <a:lnTo>
                      <a:pt x="804334" y="129117"/>
                    </a:lnTo>
                    <a:lnTo>
                      <a:pt x="804334" y="148167"/>
                    </a:lnTo>
                    <a:lnTo>
                      <a:pt x="855134" y="148167"/>
                    </a:lnTo>
                    <a:lnTo>
                      <a:pt x="855134" y="171450"/>
                    </a:lnTo>
                    <a:lnTo>
                      <a:pt x="882650" y="171450"/>
                    </a:lnTo>
                    <a:lnTo>
                      <a:pt x="882650" y="239183"/>
                    </a:lnTo>
                    <a:lnTo>
                      <a:pt x="916517" y="239183"/>
                    </a:lnTo>
                    <a:lnTo>
                      <a:pt x="916517" y="306917"/>
                    </a:lnTo>
                    <a:lnTo>
                      <a:pt x="916517" y="355600"/>
                    </a:lnTo>
                    <a:lnTo>
                      <a:pt x="927101" y="353483"/>
                    </a:lnTo>
                    <a:lnTo>
                      <a:pt x="927101" y="408517"/>
                    </a:lnTo>
                    <a:lnTo>
                      <a:pt x="958850" y="408517"/>
                    </a:lnTo>
                    <a:lnTo>
                      <a:pt x="958850" y="446617"/>
                    </a:lnTo>
                    <a:lnTo>
                      <a:pt x="1126067" y="446617"/>
                    </a:lnTo>
                    <a:lnTo>
                      <a:pt x="1126067" y="465667"/>
                    </a:lnTo>
                    <a:lnTo>
                      <a:pt x="1238250" y="465667"/>
                    </a:lnTo>
                    <a:lnTo>
                      <a:pt x="1238250" y="472017"/>
                    </a:lnTo>
                    <a:lnTo>
                      <a:pt x="1426634" y="472017"/>
                    </a:lnTo>
                    <a:lnTo>
                      <a:pt x="1426634" y="522817"/>
                    </a:lnTo>
                    <a:lnTo>
                      <a:pt x="1426634" y="522817"/>
                    </a:lnTo>
                    <a:lnTo>
                      <a:pt x="1456267" y="522817"/>
                    </a:lnTo>
                    <a:lnTo>
                      <a:pt x="1456267" y="569383"/>
                    </a:lnTo>
                    <a:lnTo>
                      <a:pt x="1481667" y="569383"/>
                    </a:lnTo>
                    <a:lnTo>
                      <a:pt x="1481667" y="601133"/>
                    </a:lnTo>
                    <a:lnTo>
                      <a:pt x="1521884" y="601133"/>
                    </a:lnTo>
                    <a:lnTo>
                      <a:pt x="1521884" y="613833"/>
                    </a:lnTo>
                    <a:lnTo>
                      <a:pt x="1824567" y="613833"/>
                    </a:lnTo>
                    <a:lnTo>
                      <a:pt x="1824567" y="632883"/>
                    </a:lnTo>
                    <a:lnTo>
                      <a:pt x="1940984" y="632883"/>
                    </a:lnTo>
                    <a:lnTo>
                      <a:pt x="1940984" y="632883"/>
                    </a:lnTo>
                    <a:lnTo>
                      <a:pt x="2084917" y="632883"/>
                    </a:lnTo>
                    <a:lnTo>
                      <a:pt x="2084917" y="670983"/>
                    </a:lnTo>
                    <a:lnTo>
                      <a:pt x="2135717" y="670983"/>
                    </a:lnTo>
                    <a:lnTo>
                      <a:pt x="2135717" y="692150"/>
                    </a:lnTo>
                    <a:lnTo>
                      <a:pt x="2423584" y="692150"/>
                    </a:lnTo>
                    <a:lnTo>
                      <a:pt x="2865967" y="692150"/>
                    </a:lnTo>
                    <a:lnTo>
                      <a:pt x="2865967" y="706967"/>
                    </a:lnTo>
                    <a:lnTo>
                      <a:pt x="3062817" y="706967"/>
                    </a:lnTo>
                  </a:path>
                </a:pathLst>
              </a:custGeom>
              <a:noFill/>
              <a:ln w="28575">
                <a:solidFill>
                  <a:schemeClr val="accent3"/>
                </a:solidFill>
                <a:miter lim="800000"/>
                <a:headEnd/>
                <a:tailEnd/>
              </a:ln>
            </p:spPr>
            <p:txBody>
              <a:bodyPr rtlCol="0" anchor="ctr"/>
              <a:lstStyle/>
              <a:p>
                <a:pPr algn="ctr"/>
                <a:endParaRPr lang="en-US"/>
              </a:p>
            </p:txBody>
          </p:sp>
        </p:grpSp>
        <p:cxnSp>
          <p:nvCxnSpPr>
            <p:cNvPr id="31856" name="Straight Connector 31855">
              <a:extLst>
                <a:ext uri="{FF2B5EF4-FFF2-40B4-BE49-F238E27FC236}">
                  <a16:creationId xmlns:a16="http://schemas.microsoft.com/office/drawing/2014/main" id="{3899B259-DA3F-2B38-6E9B-CBD5110EE495}"/>
                </a:ext>
              </a:extLst>
            </p:cNvPr>
            <p:cNvCxnSpPr>
              <a:cxnSpLocks/>
            </p:cNvCxnSpPr>
            <p:nvPr/>
          </p:nvCxnSpPr>
          <p:spPr bwMode="auto">
            <a:xfrm>
              <a:off x="10210290" y="315889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016F28F4-094A-2C46-864B-F9507CA1C219}"/>
                </a:ext>
              </a:extLst>
            </p:cNvPr>
            <p:cNvCxnSpPr>
              <a:cxnSpLocks/>
            </p:cNvCxnSpPr>
            <p:nvPr/>
          </p:nvCxnSpPr>
          <p:spPr bwMode="auto">
            <a:xfrm>
              <a:off x="11067540" y="359896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37ABBF6B-7A79-F46C-C3DA-693462B9AFE1}"/>
                </a:ext>
              </a:extLst>
            </p:cNvPr>
            <p:cNvCxnSpPr>
              <a:cxnSpLocks/>
            </p:cNvCxnSpPr>
            <p:nvPr/>
          </p:nvCxnSpPr>
          <p:spPr bwMode="auto">
            <a:xfrm>
              <a:off x="11107408" y="359896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E3C31EE0-C107-84B8-B16B-81351FE3EA9D}"/>
                </a:ext>
              </a:extLst>
            </p:cNvPr>
            <p:cNvCxnSpPr>
              <a:cxnSpLocks/>
            </p:cNvCxnSpPr>
            <p:nvPr/>
          </p:nvCxnSpPr>
          <p:spPr bwMode="auto">
            <a:xfrm>
              <a:off x="10131251"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2301E03E-8CD6-C63B-E7F3-027E8EC0F1DC}"/>
                </a:ext>
              </a:extLst>
            </p:cNvPr>
            <p:cNvCxnSpPr>
              <a:cxnSpLocks/>
            </p:cNvCxnSpPr>
            <p:nvPr/>
          </p:nvCxnSpPr>
          <p:spPr bwMode="auto">
            <a:xfrm>
              <a:off x="10107922"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12D55FAA-7AE7-6D59-9659-836B03D41C51}"/>
                </a:ext>
              </a:extLst>
            </p:cNvPr>
            <p:cNvCxnSpPr>
              <a:cxnSpLocks/>
            </p:cNvCxnSpPr>
            <p:nvPr/>
          </p:nvCxnSpPr>
          <p:spPr bwMode="auto">
            <a:xfrm>
              <a:off x="10087969"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5A08A69D-EF6C-B288-8698-78602857011C}"/>
                </a:ext>
              </a:extLst>
            </p:cNvPr>
            <p:cNvCxnSpPr>
              <a:cxnSpLocks/>
            </p:cNvCxnSpPr>
            <p:nvPr/>
          </p:nvCxnSpPr>
          <p:spPr bwMode="auto">
            <a:xfrm>
              <a:off x="10059085"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125DF678-BD21-49E0-CC4E-FC1724226BA0}"/>
                </a:ext>
              </a:extLst>
            </p:cNvPr>
            <p:cNvCxnSpPr>
              <a:cxnSpLocks/>
            </p:cNvCxnSpPr>
            <p:nvPr/>
          </p:nvCxnSpPr>
          <p:spPr bwMode="auto">
            <a:xfrm>
              <a:off x="10029607"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E771DE19-359D-960D-979B-DD17FF4A034F}"/>
                </a:ext>
              </a:extLst>
            </p:cNvPr>
            <p:cNvCxnSpPr>
              <a:cxnSpLocks/>
            </p:cNvCxnSpPr>
            <p:nvPr/>
          </p:nvCxnSpPr>
          <p:spPr bwMode="auto">
            <a:xfrm>
              <a:off x="10005794"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CBA2DCA8-C22E-31D4-EDD9-207BEAAC53BF}"/>
                </a:ext>
              </a:extLst>
            </p:cNvPr>
            <p:cNvCxnSpPr>
              <a:cxnSpLocks/>
            </p:cNvCxnSpPr>
            <p:nvPr/>
          </p:nvCxnSpPr>
          <p:spPr bwMode="auto">
            <a:xfrm>
              <a:off x="9727982"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4DA2E14B-0A05-A0D2-2B23-6486083C316F}"/>
                </a:ext>
              </a:extLst>
            </p:cNvPr>
            <p:cNvCxnSpPr>
              <a:cxnSpLocks/>
            </p:cNvCxnSpPr>
            <p:nvPr/>
          </p:nvCxnSpPr>
          <p:spPr bwMode="auto">
            <a:xfrm>
              <a:off x="9462869"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DBF4B455-1880-F2EE-EFE6-51676CB6D57A}"/>
                </a:ext>
              </a:extLst>
            </p:cNvPr>
            <p:cNvCxnSpPr>
              <a:cxnSpLocks/>
            </p:cNvCxnSpPr>
            <p:nvPr/>
          </p:nvCxnSpPr>
          <p:spPr bwMode="auto">
            <a:xfrm>
              <a:off x="9256439"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558F3FCC-D5F2-A698-2C44-491F01916847}"/>
                </a:ext>
              </a:extLst>
            </p:cNvPr>
            <p:cNvCxnSpPr>
              <a:cxnSpLocks/>
            </p:cNvCxnSpPr>
            <p:nvPr/>
          </p:nvCxnSpPr>
          <p:spPr bwMode="auto">
            <a:xfrm>
              <a:off x="9202464"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CFA63757-C7C4-D82E-2A99-9167A97D501E}"/>
                </a:ext>
              </a:extLst>
            </p:cNvPr>
            <p:cNvCxnSpPr>
              <a:cxnSpLocks/>
            </p:cNvCxnSpPr>
            <p:nvPr/>
          </p:nvCxnSpPr>
          <p:spPr bwMode="auto">
            <a:xfrm>
              <a:off x="9164364"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39707FB0-74DB-A613-A99B-2E7C2C089C9E}"/>
                </a:ext>
              </a:extLst>
            </p:cNvPr>
            <p:cNvCxnSpPr>
              <a:cxnSpLocks/>
            </p:cNvCxnSpPr>
            <p:nvPr/>
          </p:nvCxnSpPr>
          <p:spPr bwMode="auto">
            <a:xfrm>
              <a:off x="9134496"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03B0BE21-DB3B-A65F-E7ED-A30F48D7AE1D}"/>
                </a:ext>
              </a:extLst>
            </p:cNvPr>
            <p:cNvCxnSpPr>
              <a:cxnSpLocks/>
            </p:cNvCxnSpPr>
            <p:nvPr/>
          </p:nvCxnSpPr>
          <p:spPr bwMode="auto">
            <a:xfrm>
              <a:off x="9049368"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12D6FFFB-58DA-7DA4-B775-6267175A9EC9}"/>
                </a:ext>
              </a:extLst>
            </p:cNvPr>
            <p:cNvCxnSpPr>
              <a:cxnSpLocks/>
            </p:cNvCxnSpPr>
            <p:nvPr/>
          </p:nvCxnSpPr>
          <p:spPr bwMode="auto">
            <a:xfrm>
              <a:off x="9017618"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CE929510-931E-273A-B345-61D38D007DDF}"/>
                </a:ext>
              </a:extLst>
            </p:cNvPr>
            <p:cNvCxnSpPr>
              <a:cxnSpLocks/>
            </p:cNvCxnSpPr>
            <p:nvPr/>
          </p:nvCxnSpPr>
          <p:spPr bwMode="auto">
            <a:xfrm>
              <a:off x="8983315"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D5C459D6-C835-A059-0139-30DA32757F3D}"/>
                </a:ext>
              </a:extLst>
            </p:cNvPr>
            <p:cNvCxnSpPr>
              <a:cxnSpLocks/>
            </p:cNvCxnSpPr>
            <p:nvPr/>
          </p:nvCxnSpPr>
          <p:spPr bwMode="auto">
            <a:xfrm>
              <a:off x="9072735" y="28016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04C80987-C4FB-BE08-F50C-8E6ABDD2E9E5}"/>
                </a:ext>
              </a:extLst>
            </p:cNvPr>
            <p:cNvCxnSpPr>
              <a:cxnSpLocks/>
            </p:cNvCxnSpPr>
            <p:nvPr/>
          </p:nvCxnSpPr>
          <p:spPr bwMode="auto">
            <a:xfrm>
              <a:off x="893144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42495FCD-F7A4-5CC9-1634-405C7A6317AB}"/>
                </a:ext>
              </a:extLst>
            </p:cNvPr>
            <p:cNvCxnSpPr>
              <a:cxnSpLocks/>
            </p:cNvCxnSpPr>
            <p:nvPr/>
          </p:nvCxnSpPr>
          <p:spPr bwMode="auto">
            <a:xfrm>
              <a:off x="887429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AE815428-1683-8062-B672-13841B463B37}"/>
                </a:ext>
              </a:extLst>
            </p:cNvPr>
            <p:cNvCxnSpPr>
              <a:cxnSpLocks/>
            </p:cNvCxnSpPr>
            <p:nvPr/>
          </p:nvCxnSpPr>
          <p:spPr bwMode="auto">
            <a:xfrm>
              <a:off x="876634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FA47FF9-5AA9-FC77-F86E-3DB5781EFAA5}"/>
                </a:ext>
              </a:extLst>
            </p:cNvPr>
            <p:cNvCxnSpPr>
              <a:cxnSpLocks/>
            </p:cNvCxnSpPr>
            <p:nvPr/>
          </p:nvCxnSpPr>
          <p:spPr bwMode="auto">
            <a:xfrm>
              <a:off x="861394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B8F90C4B-ABF5-A9EE-433B-5BE93B1AF605}"/>
                </a:ext>
              </a:extLst>
            </p:cNvPr>
            <p:cNvCxnSpPr>
              <a:cxnSpLocks/>
            </p:cNvCxnSpPr>
            <p:nvPr/>
          </p:nvCxnSpPr>
          <p:spPr bwMode="auto">
            <a:xfrm>
              <a:off x="857584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7C9952BC-E5B0-C987-CE1F-DD9BB2CA0894}"/>
                </a:ext>
              </a:extLst>
            </p:cNvPr>
            <p:cNvCxnSpPr>
              <a:cxnSpLocks/>
            </p:cNvCxnSpPr>
            <p:nvPr/>
          </p:nvCxnSpPr>
          <p:spPr bwMode="auto">
            <a:xfrm>
              <a:off x="8350257"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C1B5B7EA-7F23-2EF5-6A78-69DFD6E8A4A8}"/>
                </a:ext>
              </a:extLst>
            </p:cNvPr>
            <p:cNvCxnSpPr>
              <a:cxnSpLocks/>
            </p:cNvCxnSpPr>
            <p:nvPr/>
          </p:nvCxnSpPr>
          <p:spPr bwMode="auto">
            <a:xfrm>
              <a:off x="8313745"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7C726F46-86F8-2FB0-F32D-137DB2E248D0}"/>
                </a:ext>
              </a:extLst>
            </p:cNvPr>
            <p:cNvCxnSpPr>
              <a:cxnSpLocks/>
            </p:cNvCxnSpPr>
            <p:nvPr/>
          </p:nvCxnSpPr>
          <p:spPr bwMode="auto">
            <a:xfrm>
              <a:off x="8275645"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1FFD867E-7C5E-40FF-B464-79EC945C74EF}"/>
                </a:ext>
              </a:extLst>
            </p:cNvPr>
            <p:cNvCxnSpPr>
              <a:cxnSpLocks/>
            </p:cNvCxnSpPr>
            <p:nvPr/>
          </p:nvCxnSpPr>
          <p:spPr bwMode="auto">
            <a:xfrm>
              <a:off x="8220083"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E5172F57-A06F-716E-04F9-2E7DC556DCC5}"/>
                </a:ext>
              </a:extLst>
            </p:cNvPr>
            <p:cNvCxnSpPr>
              <a:cxnSpLocks/>
            </p:cNvCxnSpPr>
            <p:nvPr/>
          </p:nvCxnSpPr>
          <p:spPr bwMode="auto">
            <a:xfrm>
              <a:off x="8192374"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1F8E6AD7-24E4-E191-772C-3EB24C54B6F3}"/>
                </a:ext>
              </a:extLst>
            </p:cNvPr>
            <p:cNvCxnSpPr>
              <a:cxnSpLocks/>
            </p:cNvCxnSpPr>
            <p:nvPr/>
          </p:nvCxnSpPr>
          <p:spPr bwMode="auto">
            <a:xfrm>
              <a:off x="8169201"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2D8B426B-44DE-7381-1CBC-6067C24665F1}"/>
                </a:ext>
              </a:extLst>
            </p:cNvPr>
            <p:cNvCxnSpPr>
              <a:cxnSpLocks/>
            </p:cNvCxnSpPr>
            <p:nvPr/>
          </p:nvCxnSpPr>
          <p:spPr bwMode="auto">
            <a:xfrm>
              <a:off x="8115226"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BFDA764F-F653-32B3-9F9F-D5A09CFA2E56}"/>
                </a:ext>
              </a:extLst>
            </p:cNvPr>
            <p:cNvCxnSpPr>
              <a:cxnSpLocks/>
            </p:cNvCxnSpPr>
            <p:nvPr/>
          </p:nvCxnSpPr>
          <p:spPr bwMode="auto">
            <a:xfrm>
              <a:off x="8093001"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459024E8-F0D0-44C9-F538-9019A24BD5FC}"/>
                </a:ext>
              </a:extLst>
            </p:cNvPr>
            <p:cNvCxnSpPr>
              <a:cxnSpLocks/>
            </p:cNvCxnSpPr>
            <p:nvPr/>
          </p:nvCxnSpPr>
          <p:spPr bwMode="auto">
            <a:xfrm>
              <a:off x="8061293" y="275760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69AE1EC6-1755-ADB5-A5C8-57D6E11F8F50}"/>
                </a:ext>
              </a:extLst>
            </p:cNvPr>
            <p:cNvCxnSpPr>
              <a:cxnSpLocks/>
            </p:cNvCxnSpPr>
            <p:nvPr/>
          </p:nvCxnSpPr>
          <p:spPr bwMode="auto">
            <a:xfrm>
              <a:off x="8031131" y="273759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A453B404-D1B7-1CBD-2A50-8748D2AFA726}"/>
                </a:ext>
              </a:extLst>
            </p:cNvPr>
            <p:cNvCxnSpPr>
              <a:cxnSpLocks/>
            </p:cNvCxnSpPr>
            <p:nvPr/>
          </p:nvCxnSpPr>
          <p:spPr bwMode="auto">
            <a:xfrm>
              <a:off x="8010218" y="273759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F3A673DE-C5CB-8FF1-2301-584EE981C06F}"/>
                </a:ext>
              </a:extLst>
            </p:cNvPr>
            <p:cNvCxnSpPr>
              <a:cxnSpLocks/>
            </p:cNvCxnSpPr>
            <p:nvPr/>
          </p:nvCxnSpPr>
          <p:spPr bwMode="auto">
            <a:xfrm>
              <a:off x="7978939" y="272966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B96819AA-F573-28B8-CF93-4A9992C88494}"/>
                </a:ext>
              </a:extLst>
            </p:cNvPr>
            <p:cNvCxnSpPr>
              <a:cxnSpLocks/>
            </p:cNvCxnSpPr>
            <p:nvPr/>
          </p:nvCxnSpPr>
          <p:spPr bwMode="auto">
            <a:xfrm>
              <a:off x="7877339" y="271611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A0EFC0CB-935E-6F34-8F7B-103729B6BAAA}"/>
                </a:ext>
              </a:extLst>
            </p:cNvPr>
            <p:cNvCxnSpPr>
              <a:cxnSpLocks/>
            </p:cNvCxnSpPr>
            <p:nvPr/>
          </p:nvCxnSpPr>
          <p:spPr bwMode="auto">
            <a:xfrm>
              <a:off x="7829721" y="271611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7292E643-0BB5-8D23-F262-BEEC752A5D87}"/>
                </a:ext>
              </a:extLst>
            </p:cNvPr>
            <p:cNvCxnSpPr>
              <a:cxnSpLocks/>
            </p:cNvCxnSpPr>
            <p:nvPr/>
          </p:nvCxnSpPr>
          <p:spPr bwMode="auto">
            <a:xfrm>
              <a:off x="7774159" y="271611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1542A48B-BACB-9B55-102F-0AFF634A23B6}"/>
                </a:ext>
              </a:extLst>
            </p:cNvPr>
            <p:cNvCxnSpPr>
              <a:cxnSpLocks/>
            </p:cNvCxnSpPr>
            <p:nvPr/>
          </p:nvCxnSpPr>
          <p:spPr bwMode="auto">
            <a:xfrm>
              <a:off x="7229647" y="272607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5C9D18B7-BAAE-2A76-1A76-813AAD920DB1}"/>
                </a:ext>
              </a:extLst>
            </p:cNvPr>
            <p:cNvCxnSpPr>
              <a:cxnSpLocks/>
            </p:cNvCxnSpPr>
            <p:nvPr/>
          </p:nvCxnSpPr>
          <p:spPr bwMode="auto">
            <a:xfrm>
              <a:off x="7158209" y="271856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255C1FE0-A0E9-AE9C-D841-84122E9D469C}"/>
                </a:ext>
              </a:extLst>
            </p:cNvPr>
            <p:cNvCxnSpPr>
              <a:cxnSpLocks/>
            </p:cNvCxnSpPr>
            <p:nvPr/>
          </p:nvCxnSpPr>
          <p:spPr bwMode="auto">
            <a:xfrm>
              <a:off x="7014270" y="269346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F4AFD38C-525B-4708-FAF3-74BA7B401884}"/>
                </a:ext>
              </a:extLst>
            </p:cNvPr>
            <p:cNvCxnSpPr>
              <a:cxnSpLocks/>
            </p:cNvCxnSpPr>
            <p:nvPr/>
          </p:nvCxnSpPr>
          <p:spPr bwMode="auto">
            <a:xfrm>
              <a:off x="6971931" y="267674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A368D5C3-1A24-0310-015F-DCB106A79497}"/>
                </a:ext>
              </a:extLst>
            </p:cNvPr>
            <p:cNvCxnSpPr>
              <a:cxnSpLocks/>
            </p:cNvCxnSpPr>
            <p:nvPr/>
          </p:nvCxnSpPr>
          <p:spPr bwMode="auto">
            <a:xfrm>
              <a:off x="6927375" y="266922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16894083-D9DF-9555-F2AF-CC22E4794CE8}"/>
                </a:ext>
              </a:extLst>
            </p:cNvPr>
            <p:cNvCxnSpPr>
              <a:cxnSpLocks/>
            </p:cNvCxnSpPr>
            <p:nvPr/>
          </p:nvCxnSpPr>
          <p:spPr bwMode="auto">
            <a:xfrm>
              <a:off x="6896149" y="266922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B4C640BD-7609-E84F-C793-1BE67E04C99E}"/>
                </a:ext>
              </a:extLst>
            </p:cNvPr>
            <p:cNvCxnSpPr>
              <a:cxnSpLocks/>
            </p:cNvCxnSpPr>
            <p:nvPr/>
          </p:nvCxnSpPr>
          <p:spPr bwMode="auto">
            <a:xfrm>
              <a:off x="6836348" y="263112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30E3B70D-90FE-D60B-3D4F-24E1AC042665}"/>
                </a:ext>
              </a:extLst>
            </p:cNvPr>
            <p:cNvCxnSpPr>
              <a:cxnSpLocks/>
            </p:cNvCxnSpPr>
            <p:nvPr/>
          </p:nvCxnSpPr>
          <p:spPr bwMode="auto">
            <a:xfrm>
              <a:off x="6734748" y="263185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0CB4ECCB-8530-3EA0-C985-69090C414F0D}"/>
                </a:ext>
              </a:extLst>
            </p:cNvPr>
            <p:cNvCxnSpPr>
              <a:cxnSpLocks/>
            </p:cNvCxnSpPr>
            <p:nvPr/>
          </p:nvCxnSpPr>
          <p:spPr bwMode="auto">
            <a:xfrm>
              <a:off x="6696648" y="262509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CCD92F40-0475-0998-FCEF-39E3A29C9A08}"/>
                </a:ext>
              </a:extLst>
            </p:cNvPr>
            <p:cNvCxnSpPr>
              <a:cxnSpLocks/>
            </p:cNvCxnSpPr>
            <p:nvPr/>
          </p:nvCxnSpPr>
          <p:spPr bwMode="auto">
            <a:xfrm>
              <a:off x="6220398" y="256740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96B40CBE-F361-DCA4-7E74-211650B9FE1C}"/>
                </a:ext>
              </a:extLst>
            </p:cNvPr>
            <p:cNvCxnSpPr>
              <a:cxnSpLocks/>
            </p:cNvCxnSpPr>
            <p:nvPr/>
          </p:nvCxnSpPr>
          <p:spPr bwMode="auto">
            <a:xfrm>
              <a:off x="6134100" y="256740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294F25D4-ED71-57DE-4BA3-8A010D587D35}"/>
                </a:ext>
              </a:extLst>
            </p:cNvPr>
            <p:cNvCxnSpPr>
              <a:cxnSpLocks/>
            </p:cNvCxnSpPr>
            <p:nvPr/>
          </p:nvCxnSpPr>
          <p:spPr bwMode="auto">
            <a:xfrm>
              <a:off x="6000750" y="256740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B62432B5-3C3A-73B0-F9E2-236A0EF4F2D4}"/>
                </a:ext>
              </a:extLst>
            </p:cNvPr>
            <p:cNvCxnSpPr>
              <a:cxnSpLocks/>
            </p:cNvCxnSpPr>
            <p:nvPr/>
          </p:nvCxnSpPr>
          <p:spPr bwMode="auto">
            <a:xfrm>
              <a:off x="5860496" y="254285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54E49C27-6AE7-B9C4-FA47-0FF0DE04E60B}"/>
                </a:ext>
              </a:extLst>
            </p:cNvPr>
            <p:cNvCxnSpPr>
              <a:cxnSpLocks/>
            </p:cNvCxnSpPr>
            <p:nvPr/>
          </p:nvCxnSpPr>
          <p:spPr bwMode="auto">
            <a:xfrm>
              <a:off x="5946221" y="256580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577F25B7-DD88-4B93-A425-AC199620A535}"/>
                </a:ext>
              </a:extLst>
            </p:cNvPr>
            <p:cNvCxnSpPr>
              <a:cxnSpLocks/>
            </p:cNvCxnSpPr>
            <p:nvPr/>
          </p:nvCxnSpPr>
          <p:spPr bwMode="auto">
            <a:xfrm>
              <a:off x="5793267"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9BEE2704-F62E-5608-1012-80FF2BCC6229}"/>
                </a:ext>
              </a:extLst>
            </p:cNvPr>
            <p:cNvCxnSpPr>
              <a:cxnSpLocks/>
            </p:cNvCxnSpPr>
            <p:nvPr/>
          </p:nvCxnSpPr>
          <p:spPr bwMode="auto">
            <a:xfrm>
              <a:off x="5756200"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BCA97B97-5DD1-F35B-3690-5792A778EBA5}"/>
                </a:ext>
              </a:extLst>
            </p:cNvPr>
            <p:cNvCxnSpPr>
              <a:cxnSpLocks/>
            </p:cNvCxnSpPr>
            <p:nvPr/>
          </p:nvCxnSpPr>
          <p:spPr bwMode="auto">
            <a:xfrm>
              <a:off x="5683175"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49203833-C5EC-E803-F80E-1170BB7DF017}"/>
                </a:ext>
              </a:extLst>
            </p:cNvPr>
            <p:cNvCxnSpPr>
              <a:cxnSpLocks/>
            </p:cNvCxnSpPr>
            <p:nvPr/>
          </p:nvCxnSpPr>
          <p:spPr bwMode="auto">
            <a:xfrm>
              <a:off x="5613325"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4A07F704-BBFD-6C4D-99E5-B735648624A1}"/>
                </a:ext>
              </a:extLst>
            </p:cNvPr>
            <p:cNvCxnSpPr>
              <a:cxnSpLocks/>
            </p:cNvCxnSpPr>
            <p:nvPr/>
          </p:nvCxnSpPr>
          <p:spPr bwMode="auto">
            <a:xfrm>
              <a:off x="5475731" y="251057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A4B64845-7074-6C40-B3B5-3857E62E4262}"/>
                </a:ext>
              </a:extLst>
            </p:cNvPr>
            <p:cNvCxnSpPr>
              <a:cxnSpLocks/>
            </p:cNvCxnSpPr>
            <p:nvPr/>
          </p:nvCxnSpPr>
          <p:spPr bwMode="auto">
            <a:xfrm>
              <a:off x="5359919" y="251185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9FE209B8-082A-B3A1-75F4-328C5AE12380}"/>
                </a:ext>
              </a:extLst>
            </p:cNvPr>
            <p:cNvCxnSpPr>
              <a:cxnSpLocks/>
            </p:cNvCxnSpPr>
            <p:nvPr/>
          </p:nvCxnSpPr>
          <p:spPr bwMode="auto">
            <a:xfrm>
              <a:off x="4974156" y="249248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4BA1402A-A19A-4080-3BF3-1F555D0C186E}"/>
                </a:ext>
              </a:extLst>
            </p:cNvPr>
            <p:cNvCxnSpPr>
              <a:cxnSpLocks/>
            </p:cNvCxnSpPr>
            <p:nvPr/>
          </p:nvCxnSpPr>
          <p:spPr bwMode="auto">
            <a:xfrm>
              <a:off x="4809574" y="24472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2C7F3C57-B30A-2F4F-3465-10566784F51A}"/>
                </a:ext>
              </a:extLst>
            </p:cNvPr>
            <p:cNvCxnSpPr>
              <a:cxnSpLocks/>
            </p:cNvCxnSpPr>
            <p:nvPr/>
          </p:nvCxnSpPr>
          <p:spPr bwMode="auto">
            <a:xfrm>
              <a:off x="4774131" y="242230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48E82B94-1B6B-9F1C-28D5-DD25A0382BC8}"/>
                </a:ext>
              </a:extLst>
            </p:cNvPr>
            <p:cNvCxnSpPr>
              <a:cxnSpLocks/>
            </p:cNvCxnSpPr>
            <p:nvPr/>
          </p:nvCxnSpPr>
          <p:spPr bwMode="auto">
            <a:xfrm>
              <a:off x="4702694" y="240313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37EBC67A-A8EA-AFE6-5B13-68DEDEC02295}"/>
                </a:ext>
              </a:extLst>
            </p:cNvPr>
            <p:cNvCxnSpPr>
              <a:cxnSpLocks/>
            </p:cNvCxnSpPr>
            <p:nvPr/>
          </p:nvCxnSpPr>
          <p:spPr bwMode="auto">
            <a:xfrm>
              <a:off x="4619669" y="238766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F5540FB8-E125-3C6E-E1DF-B3B33D9E8161}"/>
                </a:ext>
              </a:extLst>
            </p:cNvPr>
            <p:cNvCxnSpPr>
              <a:cxnSpLocks/>
            </p:cNvCxnSpPr>
            <p:nvPr/>
          </p:nvCxnSpPr>
          <p:spPr bwMode="auto">
            <a:xfrm>
              <a:off x="3910057" y="237817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99A015B9-F8D0-9FEB-65F9-DA33FB403417}"/>
                </a:ext>
              </a:extLst>
            </p:cNvPr>
            <p:cNvCxnSpPr>
              <a:cxnSpLocks/>
            </p:cNvCxnSpPr>
            <p:nvPr/>
          </p:nvCxnSpPr>
          <p:spPr bwMode="auto">
            <a:xfrm>
              <a:off x="3848145" y="2379449"/>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164C82A8-66E3-8161-8AE5-A61F114EBF55}"/>
                </a:ext>
              </a:extLst>
            </p:cNvPr>
            <p:cNvCxnSpPr>
              <a:cxnSpLocks/>
            </p:cNvCxnSpPr>
            <p:nvPr/>
          </p:nvCxnSpPr>
          <p:spPr bwMode="auto">
            <a:xfrm>
              <a:off x="3739045" y="23382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5C0B27E9-620D-A90E-2D65-C8A4B6CB897B}"/>
                </a:ext>
              </a:extLst>
            </p:cNvPr>
            <p:cNvCxnSpPr>
              <a:cxnSpLocks/>
            </p:cNvCxnSpPr>
            <p:nvPr/>
          </p:nvCxnSpPr>
          <p:spPr bwMode="auto">
            <a:xfrm>
              <a:off x="3718455" y="23382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AE8618B0-5A6C-F5AD-63D1-D80988ABE535}"/>
                </a:ext>
              </a:extLst>
            </p:cNvPr>
            <p:cNvCxnSpPr>
              <a:cxnSpLocks/>
            </p:cNvCxnSpPr>
            <p:nvPr/>
          </p:nvCxnSpPr>
          <p:spPr bwMode="auto">
            <a:xfrm>
              <a:off x="3689880" y="23382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DA9CA573-AB03-B972-3634-6FA7E63DF3E0}"/>
                </a:ext>
              </a:extLst>
            </p:cNvPr>
            <p:cNvCxnSpPr>
              <a:cxnSpLocks/>
            </p:cNvCxnSpPr>
            <p:nvPr/>
          </p:nvCxnSpPr>
          <p:spPr bwMode="auto">
            <a:xfrm>
              <a:off x="3391430" y="2306929"/>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5AD9FE61-D3F5-A9AC-842B-5219EE671AE3}"/>
                </a:ext>
              </a:extLst>
            </p:cNvPr>
            <p:cNvCxnSpPr>
              <a:cxnSpLocks/>
            </p:cNvCxnSpPr>
            <p:nvPr/>
          </p:nvCxnSpPr>
          <p:spPr bwMode="auto">
            <a:xfrm>
              <a:off x="3153305" y="224871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9DF8D9A4-9D0C-7B0E-4646-F631C68758DB}"/>
                </a:ext>
              </a:extLst>
            </p:cNvPr>
            <p:cNvCxnSpPr>
              <a:cxnSpLocks/>
            </p:cNvCxnSpPr>
            <p:nvPr/>
          </p:nvCxnSpPr>
          <p:spPr bwMode="auto">
            <a:xfrm>
              <a:off x="2872848" y="215592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64CAEA01-F32C-5437-2C5F-3D8B50B4635B}"/>
                </a:ext>
              </a:extLst>
            </p:cNvPr>
            <p:cNvCxnSpPr>
              <a:cxnSpLocks/>
            </p:cNvCxnSpPr>
            <p:nvPr/>
          </p:nvCxnSpPr>
          <p:spPr bwMode="auto">
            <a:xfrm>
              <a:off x="2713363" y="2142479"/>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3F5CC156-2714-7E13-D475-31893326C95A}"/>
                </a:ext>
              </a:extLst>
            </p:cNvPr>
            <p:cNvCxnSpPr>
              <a:cxnSpLocks/>
            </p:cNvCxnSpPr>
            <p:nvPr/>
          </p:nvCxnSpPr>
          <p:spPr bwMode="auto">
            <a:xfrm>
              <a:off x="2554613" y="186138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EDDF5647-BF2C-AF05-83F2-05491C6AD8FE}"/>
                </a:ext>
              </a:extLst>
            </p:cNvPr>
            <p:cNvCxnSpPr>
              <a:cxnSpLocks/>
            </p:cNvCxnSpPr>
            <p:nvPr/>
          </p:nvCxnSpPr>
          <p:spPr bwMode="auto">
            <a:xfrm>
              <a:off x="2086300" y="174979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EC95D915-C1FA-5747-CFB9-5537C15B7111}"/>
                </a:ext>
              </a:extLst>
            </p:cNvPr>
            <p:cNvCxnSpPr>
              <a:cxnSpLocks/>
            </p:cNvCxnSpPr>
            <p:nvPr/>
          </p:nvCxnSpPr>
          <p:spPr bwMode="auto">
            <a:xfrm>
              <a:off x="2046612" y="1733866"/>
              <a:ext cx="0" cy="88268"/>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149246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DFS by Investigator</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69895"/>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Motzer. ESMO 2022. Abstr LBA4.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2" name="Group 3">
            <a:extLst>
              <a:ext uri="{FF2B5EF4-FFF2-40B4-BE49-F238E27FC236}">
                <a16:creationId xmlns:a16="http://schemas.microsoft.com/office/drawing/2014/main" id="{0FE8E029-CE17-23B5-FE83-5310C5AC4CFA}"/>
              </a:ext>
            </a:extLst>
          </p:cNvPr>
          <p:cNvGraphicFramePr>
            <a:graphicFrameLocks/>
          </p:cNvGraphicFramePr>
          <p:nvPr>
            <p:extLst>
              <p:ext uri="{D42A27DB-BD31-4B8C-83A1-F6EECF244321}">
                <p14:modId xmlns:p14="http://schemas.microsoft.com/office/powerpoint/2010/main" val="4233087273"/>
              </p:ext>
            </p:extLst>
          </p:nvPr>
        </p:nvGraphicFramePr>
        <p:xfrm>
          <a:off x="1805942" y="3185258"/>
          <a:ext cx="3793905" cy="1645984"/>
        </p:xfrm>
        <a:graphic>
          <a:graphicData uri="http://schemas.openxmlformats.org/drawingml/2006/table">
            <a:tbl>
              <a:tblPr/>
              <a:tblGrid>
                <a:gridCol w="1351790">
                  <a:extLst>
                    <a:ext uri="{9D8B030D-6E8A-4147-A177-3AD203B41FA5}">
                      <a16:colId xmlns:a16="http://schemas.microsoft.com/office/drawing/2014/main" val="20000"/>
                    </a:ext>
                  </a:extLst>
                </a:gridCol>
                <a:gridCol w="1054748">
                  <a:extLst>
                    <a:ext uri="{9D8B030D-6E8A-4147-A177-3AD203B41FA5}">
                      <a16:colId xmlns:a16="http://schemas.microsoft.com/office/drawing/2014/main" val="20001"/>
                    </a:ext>
                  </a:extLst>
                </a:gridCol>
                <a:gridCol w="1387367">
                  <a:extLst>
                    <a:ext uri="{9D8B030D-6E8A-4147-A177-3AD203B41FA5}">
                      <a16:colId xmlns:a16="http://schemas.microsoft.com/office/drawing/2014/main" val="20002"/>
                    </a:ext>
                  </a:extLst>
                </a:gridCol>
              </a:tblGrid>
              <a:tr h="1903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DFS,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 + ipilimumab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0.92 (0.71-1.20);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.5390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2561E1C2-0865-C818-680D-45A50D9D8970}"/>
              </a:ext>
            </a:extLst>
          </p:cNvPr>
          <p:cNvSpPr txBox="1"/>
          <p:nvPr/>
        </p:nvSpPr>
        <p:spPr bwMode="auto">
          <a:xfrm>
            <a:off x="5875239" y="2982328"/>
            <a:ext cx="3181673" cy="1025922"/>
          </a:xfrm>
          <a:prstGeom prst="rect">
            <a:avLst/>
          </a:prstGeom>
          <a:solidFill>
            <a:schemeClr val="tx1"/>
          </a:solidFill>
          <a:ln>
            <a:noFill/>
          </a:ln>
        </p:spPr>
        <p:txBody>
          <a:bodyPr wrap="square" rtlCol="0">
            <a:spAutoFit/>
          </a:bodyPr>
          <a:lstStyle/>
          <a:p>
            <a:pPr marR="0" lvl="0" algn="ctr" defTabSz="914400" rtl="0" eaLnBrk="0" fontAlgn="base" latinLnBrk="0" hangingPunct="0">
              <a:lnSpc>
                <a:spcPct val="100000"/>
              </a:lnSpc>
              <a:spcBef>
                <a:spcPts val="400"/>
              </a:spcBef>
              <a:spcAft>
                <a:spcPct val="0"/>
              </a:spcAft>
              <a:buClrTx/>
              <a:buSzTx/>
              <a:tabLst/>
              <a:defRPr/>
            </a:pPr>
            <a:r>
              <a:rPr kumimoji="0" lang="en-US" i="0"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24-Mo DFS</a:t>
            </a:r>
          </a:p>
          <a:p>
            <a:pPr marR="0" lvl="0" algn="l" defTabSz="914400" rtl="0" eaLnBrk="0" fontAlgn="base" latinLnBrk="0" hangingPunct="0">
              <a:lnSpc>
                <a:spcPct val="100000"/>
              </a:lnSpc>
              <a:spcBef>
                <a:spcPts val="400"/>
              </a:spcBef>
              <a:spcAft>
                <a:spcPct val="0"/>
              </a:spcAft>
              <a:buClrTx/>
              <a:buSzTx/>
              <a:tabLst/>
              <a:defRPr/>
            </a:pPr>
            <a:r>
              <a:rPr kumimoji="0" lang="en-US" b="0" i="0" u="none" strike="noStrike" kern="1200" cap="none" spc="0" normalizeH="0" baseline="0" noProof="0" dirty="0">
                <a:ln>
                  <a:noFill/>
                </a:ln>
                <a:solidFill>
                  <a:schemeClr val="accent1"/>
                </a:solidFill>
                <a:effectLst/>
                <a:uLnTx/>
                <a:uFillTx/>
                <a:latin typeface="Calibri" panose="020F0502020204030204" pitchFamily="34" charset="0"/>
                <a:ea typeface="+mn-ea"/>
                <a:cs typeface="Arial" panose="020B0604020202020204" pitchFamily="34" charset="0"/>
              </a:rPr>
              <a:t>Nivolumab + ipilimumab: 77.1%</a:t>
            </a:r>
          </a:p>
          <a:p>
            <a:pPr marR="0" lvl="0" algn="l" defTabSz="914400" rtl="0" eaLnBrk="0" fontAlgn="base" latinLnBrk="0" hangingPunct="0">
              <a:lnSpc>
                <a:spcPct val="100000"/>
              </a:lnSpc>
              <a:spcBef>
                <a:spcPts val="400"/>
              </a:spcBef>
              <a:spcAft>
                <a:spcPct val="0"/>
              </a:spcAft>
              <a:buClrTx/>
              <a:buSzTx/>
              <a:tabLst/>
              <a:defRPr/>
            </a:pPr>
            <a:r>
              <a:rPr kumimoji="0" lang="en-US" b="0" i="0" u="none" strike="noStrike" kern="1200" cap="none" spc="0" normalizeH="0" baseline="0" noProof="0" dirty="0">
                <a:ln>
                  <a:noFill/>
                </a:ln>
                <a:solidFill>
                  <a:schemeClr val="accent3"/>
                </a:solidFill>
                <a:effectLst/>
                <a:uLnTx/>
                <a:uFillTx/>
                <a:latin typeface="Calibri" panose="020F0502020204030204" pitchFamily="34" charset="0"/>
                <a:ea typeface="+mn-ea"/>
                <a:cs typeface="Arial" panose="020B0604020202020204" pitchFamily="34" charset="0"/>
              </a:rPr>
              <a:t>Placebo: 74.1%</a:t>
            </a:r>
          </a:p>
        </p:txBody>
      </p:sp>
      <p:grpSp>
        <p:nvGrpSpPr>
          <p:cNvPr id="5" name="Group 4">
            <a:extLst>
              <a:ext uri="{FF2B5EF4-FFF2-40B4-BE49-F238E27FC236}">
                <a16:creationId xmlns:a16="http://schemas.microsoft.com/office/drawing/2014/main" id="{D2A5E9B0-44F6-3EF8-701D-59D879A22426}"/>
              </a:ext>
            </a:extLst>
          </p:cNvPr>
          <p:cNvGrpSpPr/>
          <p:nvPr/>
        </p:nvGrpSpPr>
        <p:grpSpPr>
          <a:xfrm>
            <a:off x="1061997" y="1600202"/>
            <a:ext cx="535724" cy="3886187"/>
            <a:chOff x="1086762" y="1891907"/>
            <a:chExt cx="535724" cy="3364062"/>
          </a:xfrm>
        </p:grpSpPr>
        <p:sp>
          <p:nvSpPr>
            <p:cNvPr id="7" name="TextBox 6">
              <a:extLst>
                <a:ext uri="{FF2B5EF4-FFF2-40B4-BE49-F238E27FC236}">
                  <a16:creationId xmlns:a16="http://schemas.microsoft.com/office/drawing/2014/main" id="{5DF0C690-C79C-118D-DBE2-788C7BE91F2A}"/>
                </a:ext>
              </a:extLst>
            </p:cNvPr>
            <p:cNvSpPr txBox="1"/>
            <p:nvPr/>
          </p:nvSpPr>
          <p:spPr bwMode="auto">
            <a:xfrm>
              <a:off x="1320800" y="4736704"/>
              <a:ext cx="301686"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 name="TextBox 7">
              <a:extLst>
                <a:ext uri="{FF2B5EF4-FFF2-40B4-BE49-F238E27FC236}">
                  <a16:creationId xmlns:a16="http://schemas.microsoft.com/office/drawing/2014/main" id="{425C1CD0-88D1-234E-B0EE-522A89D67B3C}"/>
                </a:ext>
              </a:extLst>
            </p:cNvPr>
            <p:cNvSpPr txBox="1"/>
            <p:nvPr/>
          </p:nvSpPr>
          <p:spPr bwMode="auto">
            <a:xfrm>
              <a:off x="1203782" y="4160466"/>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 name="TextBox 8">
              <a:extLst>
                <a:ext uri="{FF2B5EF4-FFF2-40B4-BE49-F238E27FC236}">
                  <a16:creationId xmlns:a16="http://schemas.microsoft.com/office/drawing/2014/main" id="{0C72E056-8B19-2E8D-6C33-32B86C5E06F1}"/>
                </a:ext>
              </a:extLst>
            </p:cNvPr>
            <p:cNvSpPr txBox="1"/>
            <p:nvPr/>
          </p:nvSpPr>
          <p:spPr bwMode="auto">
            <a:xfrm>
              <a:off x="1203782" y="3595994"/>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648D9E1F-E8B9-F2DF-AB70-82CCF1109DBA}"/>
                </a:ext>
              </a:extLst>
            </p:cNvPr>
            <p:cNvSpPr txBox="1"/>
            <p:nvPr/>
          </p:nvSpPr>
          <p:spPr bwMode="auto">
            <a:xfrm>
              <a:off x="1203782" y="3019756"/>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1" name="TextBox 10">
              <a:extLst>
                <a:ext uri="{FF2B5EF4-FFF2-40B4-BE49-F238E27FC236}">
                  <a16:creationId xmlns:a16="http://schemas.microsoft.com/office/drawing/2014/main" id="{49013DF9-D2F3-4E42-2CF7-C90D45B752B0}"/>
                </a:ext>
              </a:extLst>
            </p:cNvPr>
            <p:cNvSpPr txBox="1"/>
            <p:nvPr/>
          </p:nvSpPr>
          <p:spPr bwMode="auto">
            <a:xfrm>
              <a:off x="1203782" y="2468145"/>
              <a:ext cx="41870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98F13CB5-04B2-1D98-957A-E56F6CE9D912}"/>
                </a:ext>
              </a:extLst>
            </p:cNvPr>
            <p:cNvSpPr txBox="1"/>
            <p:nvPr/>
          </p:nvSpPr>
          <p:spPr bwMode="auto">
            <a:xfrm>
              <a:off x="1086762" y="1891907"/>
              <a:ext cx="535724" cy="519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13" name="Group 12">
            <a:extLst>
              <a:ext uri="{FF2B5EF4-FFF2-40B4-BE49-F238E27FC236}">
                <a16:creationId xmlns:a16="http://schemas.microsoft.com/office/drawing/2014/main" id="{5668D82D-6057-E24F-55DE-2041685DC0FA}"/>
              </a:ext>
            </a:extLst>
          </p:cNvPr>
          <p:cNvGrpSpPr/>
          <p:nvPr/>
        </p:nvGrpSpPr>
        <p:grpSpPr>
          <a:xfrm>
            <a:off x="1323217" y="5050809"/>
            <a:ext cx="10521929" cy="369332"/>
            <a:chOff x="1513666" y="4921369"/>
            <a:chExt cx="7781842" cy="369332"/>
          </a:xfrm>
        </p:grpSpPr>
        <p:sp>
          <p:nvSpPr>
            <p:cNvPr id="14" name="TextBox 13">
              <a:extLst>
                <a:ext uri="{FF2B5EF4-FFF2-40B4-BE49-F238E27FC236}">
                  <a16:creationId xmlns:a16="http://schemas.microsoft.com/office/drawing/2014/main" id="{4CF4DACD-404F-BC88-086C-EAA1C67BB9F9}"/>
                </a:ext>
              </a:extLst>
            </p:cNvPr>
            <p:cNvSpPr txBox="1"/>
            <p:nvPr/>
          </p:nvSpPr>
          <p:spPr bwMode="auto">
            <a:xfrm>
              <a:off x="1513666"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C56A8158-0D94-CA70-382D-9231C621D238}"/>
                </a:ext>
              </a:extLst>
            </p:cNvPr>
            <p:cNvSpPr txBox="1"/>
            <p:nvPr/>
          </p:nvSpPr>
          <p:spPr bwMode="auto">
            <a:xfrm>
              <a:off x="1903913"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6" name="TextBox 15">
              <a:extLst>
                <a:ext uri="{FF2B5EF4-FFF2-40B4-BE49-F238E27FC236}">
                  <a16:creationId xmlns:a16="http://schemas.microsoft.com/office/drawing/2014/main" id="{75C12FF1-108F-B6C7-A931-8C08955B4ED3}"/>
                </a:ext>
              </a:extLst>
            </p:cNvPr>
            <p:cNvSpPr txBox="1"/>
            <p:nvPr/>
          </p:nvSpPr>
          <p:spPr bwMode="auto">
            <a:xfrm>
              <a:off x="2302925"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7" name="TextBox 16">
              <a:extLst>
                <a:ext uri="{FF2B5EF4-FFF2-40B4-BE49-F238E27FC236}">
                  <a16:creationId xmlns:a16="http://schemas.microsoft.com/office/drawing/2014/main" id="{6814D7B7-067F-1802-42E2-C5FC445F7416}"/>
                </a:ext>
              </a:extLst>
            </p:cNvPr>
            <p:cNvSpPr txBox="1"/>
            <p:nvPr/>
          </p:nvSpPr>
          <p:spPr bwMode="auto">
            <a:xfrm>
              <a:off x="2693172" y="4921369"/>
              <a:ext cx="394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8" name="TextBox 17">
              <a:extLst>
                <a:ext uri="{FF2B5EF4-FFF2-40B4-BE49-F238E27FC236}">
                  <a16:creationId xmlns:a16="http://schemas.microsoft.com/office/drawing/2014/main" id="{51F1C5FD-ECBC-AA12-2874-891255EE5CFF}"/>
                </a:ext>
              </a:extLst>
            </p:cNvPr>
            <p:cNvSpPr txBox="1"/>
            <p:nvPr/>
          </p:nvSpPr>
          <p:spPr bwMode="auto">
            <a:xfrm>
              <a:off x="3009814"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9" name="TextBox 18">
              <a:extLst>
                <a:ext uri="{FF2B5EF4-FFF2-40B4-BE49-F238E27FC236}">
                  <a16:creationId xmlns:a16="http://schemas.microsoft.com/office/drawing/2014/main" id="{63A8119F-0C39-DA12-3407-DFA57B4A8D82}"/>
                </a:ext>
              </a:extLst>
            </p:cNvPr>
            <p:cNvSpPr txBox="1"/>
            <p:nvPr/>
          </p:nvSpPr>
          <p:spPr bwMode="auto">
            <a:xfrm>
              <a:off x="3400060"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0" name="TextBox 19">
              <a:extLst>
                <a:ext uri="{FF2B5EF4-FFF2-40B4-BE49-F238E27FC236}">
                  <a16:creationId xmlns:a16="http://schemas.microsoft.com/office/drawing/2014/main" id="{5F88A9E1-9BAD-C0F1-A320-347C1A55FD23}"/>
                </a:ext>
              </a:extLst>
            </p:cNvPr>
            <p:cNvSpPr txBox="1"/>
            <p:nvPr/>
          </p:nvSpPr>
          <p:spPr bwMode="auto">
            <a:xfrm>
              <a:off x="3799072"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1" name="TextBox 20">
              <a:extLst>
                <a:ext uri="{FF2B5EF4-FFF2-40B4-BE49-F238E27FC236}">
                  <a16:creationId xmlns:a16="http://schemas.microsoft.com/office/drawing/2014/main" id="{7D7542CF-7013-6F23-7E3F-0C4F0FBD3613}"/>
                </a:ext>
              </a:extLst>
            </p:cNvPr>
            <p:cNvSpPr txBox="1"/>
            <p:nvPr/>
          </p:nvSpPr>
          <p:spPr bwMode="auto">
            <a:xfrm>
              <a:off x="4570309"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2" name="TextBox 21">
              <a:extLst>
                <a:ext uri="{FF2B5EF4-FFF2-40B4-BE49-F238E27FC236}">
                  <a16:creationId xmlns:a16="http://schemas.microsoft.com/office/drawing/2014/main" id="{5985D5AD-BEEE-7753-97D0-8C3DB06D69DA}"/>
                </a:ext>
              </a:extLst>
            </p:cNvPr>
            <p:cNvSpPr txBox="1"/>
            <p:nvPr/>
          </p:nvSpPr>
          <p:spPr bwMode="auto">
            <a:xfrm>
              <a:off x="4959877"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3" name="TextBox 22">
              <a:extLst>
                <a:ext uri="{FF2B5EF4-FFF2-40B4-BE49-F238E27FC236}">
                  <a16:creationId xmlns:a16="http://schemas.microsoft.com/office/drawing/2014/main" id="{1383A8F4-55DB-2057-4A80-062AF49A8144}"/>
                </a:ext>
              </a:extLst>
            </p:cNvPr>
            <p:cNvSpPr txBox="1"/>
            <p:nvPr/>
          </p:nvSpPr>
          <p:spPr bwMode="auto">
            <a:xfrm>
              <a:off x="5350125"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4" name="TextBox 23">
              <a:extLst>
                <a:ext uri="{FF2B5EF4-FFF2-40B4-BE49-F238E27FC236}">
                  <a16:creationId xmlns:a16="http://schemas.microsoft.com/office/drawing/2014/main" id="{B13ABA41-FF1D-759A-3F69-B6C4F7FF0474}"/>
                </a:ext>
              </a:extLst>
            </p:cNvPr>
            <p:cNvSpPr txBox="1"/>
            <p:nvPr/>
          </p:nvSpPr>
          <p:spPr bwMode="auto">
            <a:xfrm>
              <a:off x="5749137"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5" name="TextBox 24">
              <a:extLst>
                <a:ext uri="{FF2B5EF4-FFF2-40B4-BE49-F238E27FC236}">
                  <a16:creationId xmlns:a16="http://schemas.microsoft.com/office/drawing/2014/main" id="{C9A2C0B2-F01A-3CA7-E52C-C95A880C7598}"/>
                </a:ext>
              </a:extLst>
            </p:cNvPr>
            <p:cNvSpPr txBox="1"/>
            <p:nvPr/>
          </p:nvSpPr>
          <p:spPr bwMode="auto">
            <a:xfrm>
              <a:off x="6139383"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6" name="TextBox 25">
              <a:extLst>
                <a:ext uri="{FF2B5EF4-FFF2-40B4-BE49-F238E27FC236}">
                  <a16:creationId xmlns:a16="http://schemas.microsoft.com/office/drawing/2014/main" id="{AA14942A-B96A-FED6-726B-8D2F6ECD755C}"/>
                </a:ext>
              </a:extLst>
            </p:cNvPr>
            <p:cNvSpPr txBox="1"/>
            <p:nvPr/>
          </p:nvSpPr>
          <p:spPr bwMode="auto">
            <a:xfrm>
              <a:off x="6532584"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7" name="TextBox 26">
              <a:extLst>
                <a:ext uri="{FF2B5EF4-FFF2-40B4-BE49-F238E27FC236}">
                  <a16:creationId xmlns:a16="http://schemas.microsoft.com/office/drawing/2014/main" id="{6EE1F264-D7EA-37C8-1A2B-884FE445CB38}"/>
                </a:ext>
              </a:extLst>
            </p:cNvPr>
            <p:cNvSpPr txBox="1"/>
            <p:nvPr/>
          </p:nvSpPr>
          <p:spPr bwMode="auto">
            <a:xfrm>
              <a:off x="6922831" y="4921369"/>
              <a:ext cx="547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8" name="TextBox 27">
              <a:extLst>
                <a:ext uri="{FF2B5EF4-FFF2-40B4-BE49-F238E27FC236}">
                  <a16:creationId xmlns:a16="http://schemas.microsoft.com/office/drawing/2014/main" id="{B9273374-C03E-8B56-9519-26393D4344E2}"/>
                </a:ext>
              </a:extLst>
            </p:cNvPr>
            <p:cNvSpPr txBox="1"/>
            <p:nvPr/>
          </p:nvSpPr>
          <p:spPr bwMode="auto">
            <a:xfrm>
              <a:off x="4176895" y="4921369"/>
              <a:ext cx="547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9" name="TextBox 28">
              <a:extLst>
                <a:ext uri="{FF2B5EF4-FFF2-40B4-BE49-F238E27FC236}">
                  <a16:creationId xmlns:a16="http://schemas.microsoft.com/office/drawing/2014/main" id="{DD5B6D42-6451-B43B-8EA5-8265531D7810}"/>
                </a:ext>
              </a:extLst>
            </p:cNvPr>
            <p:cNvSpPr txBox="1"/>
            <p:nvPr/>
          </p:nvSpPr>
          <p:spPr bwMode="auto">
            <a:xfrm>
              <a:off x="7421357"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0" name="TextBox 29">
              <a:extLst>
                <a:ext uri="{FF2B5EF4-FFF2-40B4-BE49-F238E27FC236}">
                  <a16:creationId xmlns:a16="http://schemas.microsoft.com/office/drawing/2014/main" id="{A1AF2477-0D66-9B56-3887-BAD5EDB09374}"/>
                </a:ext>
              </a:extLst>
            </p:cNvPr>
            <p:cNvSpPr txBox="1"/>
            <p:nvPr/>
          </p:nvSpPr>
          <p:spPr bwMode="auto">
            <a:xfrm>
              <a:off x="7807655"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 name="TextBox 30">
              <a:extLst>
                <a:ext uri="{FF2B5EF4-FFF2-40B4-BE49-F238E27FC236}">
                  <a16:creationId xmlns:a16="http://schemas.microsoft.com/office/drawing/2014/main" id="{DDB6F65F-A5A0-CE69-835B-ACF9D83832DA}"/>
                </a:ext>
              </a:extLst>
            </p:cNvPr>
            <p:cNvSpPr txBox="1"/>
            <p:nvPr/>
          </p:nvSpPr>
          <p:spPr bwMode="auto">
            <a:xfrm>
              <a:off x="8193953"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2" name="TextBox 31">
              <a:extLst>
                <a:ext uri="{FF2B5EF4-FFF2-40B4-BE49-F238E27FC236}">
                  <a16:creationId xmlns:a16="http://schemas.microsoft.com/office/drawing/2014/main" id="{FED4C472-066B-9254-30C4-D10D62FD772A}"/>
                </a:ext>
              </a:extLst>
            </p:cNvPr>
            <p:cNvSpPr txBox="1"/>
            <p:nvPr/>
          </p:nvSpPr>
          <p:spPr bwMode="auto">
            <a:xfrm>
              <a:off x="8602539" y="4921369"/>
              <a:ext cx="3094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1769" name="TextBox 31768">
              <a:extLst>
                <a:ext uri="{FF2B5EF4-FFF2-40B4-BE49-F238E27FC236}">
                  <a16:creationId xmlns:a16="http://schemas.microsoft.com/office/drawing/2014/main" id="{C0E9A57C-9091-4DF1-0AB3-E5919887A8D1}"/>
                </a:ext>
              </a:extLst>
            </p:cNvPr>
            <p:cNvSpPr txBox="1"/>
            <p:nvPr/>
          </p:nvSpPr>
          <p:spPr bwMode="auto">
            <a:xfrm>
              <a:off x="8985842" y="4921369"/>
              <a:ext cx="309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57</a:t>
              </a:r>
            </a:p>
          </p:txBody>
        </p:sp>
      </p:grpSp>
      <p:grpSp>
        <p:nvGrpSpPr>
          <p:cNvPr id="33" name="Group 32">
            <a:extLst>
              <a:ext uri="{FF2B5EF4-FFF2-40B4-BE49-F238E27FC236}">
                <a16:creationId xmlns:a16="http://schemas.microsoft.com/office/drawing/2014/main" id="{2002D5BF-E60F-74D1-6988-107666D63168}"/>
              </a:ext>
            </a:extLst>
          </p:cNvPr>
          <p:cNvGrpSpPr/>
          <p:nvPr/>
        </p:nvGrpSpPr>
        <p:grpSpPr>
          <a:xfrm>
            <a:off x="1512741" y="1778000"/>
            <a:ext cx="80451" cy="3268133"/>
            <a:chOff x="1385640" y="2076573"/>
            <a:chExt cx="952500" cy="2832096"/>
          </a:xfrm>
        </p:grpSpPr>
        <p:cxnSp>
          <p:nvCxnSpPr>
            <p:cNvPr id="34" name="Straight Connector 33">
              <a:extLst>
                <a:ext uri="{FF2B5EF4-FFF2-40B4-BE49-F238E27FC236}">
                  <a16:creationId xmlns:a16="http://schemas.microsoft.com/office/drawing/2014/main" id="{AA9BB932-D672-C3C0-5B65-E0029C5AE4DD}"/>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A5BD5B1-8E72-340B-B5C8-61201F551226}"/>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6230AE8-86D4-B53C-96FA-B8382440067D}"/>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62EBFFF-E3EE-055B-3BC0-A93795266703}"/>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374A520-2989-9B8B-E1F7-9F077EE9518D}"/>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3CA9C28-43AB-50E1-FC5D-8997B6D85C36}"/>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B745F42E-3986-5CA9-7E17-774C36EB6B79}"/>
              </a:ext>
            </a:extLst>
          </p:cNvPr>
          <p:cNvGrpSpPr/>
          <p:nvPr/>
        </p:nvGrpSpPr>
        <p:grpSpPr>
          <a:xfrm>
            <a:off x="1597721" y="5032285"/>
            <a:ext cx="10029124" cy="102661"/>
            <a:chOff x="1700026" y="4529797"/>
            <a:chExt cx="7497668" cy="464107"/>
          </a:xfrm>
        </p:grpSpPr>
        <p:grpSp>
          <p:nvGrpSpPr>
            <p:cNvPr id="41" name="Group 40">
              <a:extLst>
                <a:ext uri="{FF2B5EF4-FFF2-40B4-BE49-F238E27FC236}">
                  <a16:creationId xmlns:a16="http://schemas.microsoft.com/office/drawing/2014/main" id="{C38FD6DF-5E95-AFA9-E2DE-922D9E645A85}"/>
                </a:ext>
              </a:extLst>
            </p:cNvPr>
            <p:cNvGrpSpPr/>
            <p:nvPr/>
          </p:nvGrpSpPr>
          <p:grpSpPr>
            <a:xfrm rot="5400000">
              <a:off x="2453114" y="3776709"/>
              <a:ext cx="464098" cy="1970274"/>
              <a:chOff x="1385640" y="2076573"/>
              <a:chExt cx="952500" cy="2832096"/>
            </a:xfrm>
          </p:grpSpPr>
          <p:cxnSp>
            <p:nvCxnSpPr>
              <p:cNvPr id="57" name="Straight Connector 56">
                <a:extLst>
                  <a:ext uri="{FF2B5EF4-FFF2-40B4-BE49-F238E27FC236}">
                    <a16:creationId xmlns:a16="http://schemas.microsoft.com/office/drawing/2014/main" id="{A10BCFA4-20A3-73D5-E0ED-E496E352D0DD}"/>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D330B4F-DBD0-3721-1788-CF7A741461B8}"/>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B39927C-D8F3-F988-91BF-6A03ADEB3869}"/>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D87882D-C62D-20B5-EBC7-D455086A3067}"/>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35B2D8A-821D-C2CE-A793-447CF083825F}"/>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3F7A84E-6F1C-C739-101C-450978C6E354}"/>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915351DE-1BA7-5AAB-A204-1D5EAF88034D}"/>
                </a:ext>
              </a:extLst>
            </p:cNvPr>
            <p:cNvGrpSpPr/>
            <p:nvPr/>
          </p:nvGrpSpPr>
          <p:grpSpPr>
            <a:xfrm rot="5400000">
              <a:off x="4815148" y="3776709"/>
              <a:ext cx="464098" cy="1970274"/>
              <a:chOff x="1385640" y="2076573"/>
              <a:chExt cx="952500" cy="2832096"/>
            </a:xfrm>
          </p:grpSpPr>
          <p:cxnSp>
            <p:nvCxnSpPr>
              <p:cNvPr id="51" name="Straight Connector 50">
                <a:extLst>
                  <a:ext uri="{FF2B5EF4-FFF2-40B4-BE49-F238E27FC236}">
                    <a16:creationId xmlns:a16="http://schemas.microsoft.com/office/drawing/2014/main" id="{25CCFCAA-4AA8-CBFA-8EAA-FBA73233DD55}"/>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520AECF-6092-8891-3728-54FA996D7C50}"/>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58D154C-CB4B-2B2F-039B-25049E5B7BB6}"/>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DC634E4-1F01-ADFB-509D-A946AC6F708C}"/>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BD93D45-2A3B-5E8A-9222-51279C7E05E8}"/>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30AFC9B-49E8-418A-6D5D-38DBABC9A33F}"/>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1036BEF2-E061-409F-D039-0A12779C946D}"/>
                </a:ext>
              </a:extLst>
            </p:cNvPr>
            <p:cNvGrpSpPr/>
            <p:nvPr/>
          </p:nvGrpSpPr>
          <p:grpSpPr>
            <a:xfrm rot="5400000">
              <a:off x="7575993" y="3372202"/>
              <a:ext cx="464106" cy="2779297"/>
              <a:chOff x="1385640" y="913671"/>
              <a:chExt cx="952517" cy="3994998"/>
            </a:xfrm>
          </p:grpSpPr>
          <p:cxnSp>
            <p:nvCxnSpPr>
              <p:cNvPr id="44" name="Straight Connector 43">
                <a:extLst>
                  <a:ext uri="{FF2B5EF4-FFF2-40B4-BE49-F238E27FC236}">
                    <a16:creationId xmlns:a16="http://schemas.microsoft.com/office/drawing/2014/main" id="{CAB0DC77-95A0-7124-FAB7-B31008302477}"/>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C296ED4-7C03-8A06-EE77-21BFA6313503}"/>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E16A055-0DA5-E3AD-9088-CB491E993E4F}"/>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F981DFC-DED9-C31F-A223-3E8D55615FE1}"/>
                  </a:ext>
                </a:extLst>
              </p:cNvPr>
              <p:cNvCxnSpPr>
                <a:cxnSpLocks/>
              </p:cNvCxnSpPr>
              <p:nvPr/>
            </p:nvCxnSpPr>
            <p:spPr bwMode="auto">
              <a:xfrm>
                <a:off x="1385641" y="260746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AF53545-58E1-D37C-B8F7-891F54DE1EAB}"/>
                  </a:ext>
                </a:extLst>
              </p:cNvPr>
              <p:cNvCxnSpPr>
                <a:cxnSpLocks/>
              </p:cNvCxnSpPr>
              <p:nvPr/>
            </p:nvCxnSpPr>
            <p:spPr bwMode="auto">
              <a:xfrm>
                <a:off x="1385640" y="317193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1A2A69A-2105-06DF-AB97-C67FB191E7E8}"/>
                  </a:ext>
                </a:extLst>
              </p:cNvPr>
              <p:cNvCxnSpPr>
                <a:cxnSpLocks/>
              </p:cNvCxnSpPr>
              <p:nvPr/>
            </p:nvCxnSpPr>
            <p:spPr bwMode="auto">
              <a:xfrm>
                <a:off x="1385643" y="1471406"/>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E92C002-9368-A8B8-C9B1-383B2231276F}"/>
                  </a:ext>
                </a:extLst>
              </p:cNvPr>
              <p:cNvCxnSpPr>
                <a:cxnSpLocks/>
              </p:cNvCxnSpPr>
              <p:nvPr/>
            </p:nvCxnSpPr>
            <p:spPr bwMode="auto">
              <a:xfrm>
                <a:off x="1385641" y="2035878"/>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AD459149-A509-DD41-23DE-B851A5745293}"/>
                  </a:ext>
                </a:extLst>
              </p:cNvPr>
              <p:cNvCxnSpPr>
                <a:cxnSpLocks/>
              </p:cNvCxnSpPr>
              <p:nvPr/>
            </p:nvCxnSpPr>
            <p:spPr bwMode="auto">
              <a:xfrm>
                <a:off x="1385654" y="913671"/>
                <a:ext cx="9525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63" name="Freeform: Shape 62">
            <a:extLst>
              <a:ext uri="{FF2B5EF4-FFF2-40B4-BE49-F238E27FC236}">
                <a16:creationId xmlns:a16="http://schemas.microsoft.com/office/drawing/2014/main" id="{E3B2C620-D951-F0DF-66E1-0702748CF61F}"/>
              </a:ext>
            </a:extLst>
          </p:cNvPr>
          <p:cNvSpPr/>
          <p:nvPr/>
        </p:nvSpPr>
        <p:spPr bwMode="auto">
          <a:xfrm>
            <a:off x="1594152" y="1749792"/>
            <a:ext cx="10176932" cy="3296341"/>
          </a:xfrm>
          <a:custGeom>
            <a:avLst/>
            <a:gdLst>
              <a:gd name="connsiteX0" fmla="*/ 0 w 6692900"/>
              <a:gd name="connsiteY0" fmla="*/ 0 h 2819400"/>
              <a:gd name="connsiteX1" fmla="*/ 0 w 6692900"/>
              <a:gd name="connsiteY1" fmla="*/ 2819400 h 2819400"/>
              <a:gd name="connsiteX2" fmla="*/ 6692900 w 6692900"/>
              <a:gd name="connsiteY2" fmla="*/ 2819400 h 2819400"/>
            </a:gdLst>
            <a:ahLst/>
            <a:cxnLst>
              <a:cxn ang="0">
                <a:pos x="connsiteX0" y="connsiteY0"/>
              </a:cxn>
              <a:cxn ang="0">
                <a:pos x="connsiteX1" y="connsiteY1"/>
              </a:cxn>
              <a:cxn ang="0">
                <a:pos x="connsiteX2" y="connsiteY2"/>
              </a:cxn>
            </a:cxnLst>
            <a:rect l="l" t="t" r="r" b="b"/>
            <a:pathLst>
              <a:path w="6692900" h="2819400">
                <a:moveTo>
                  <a:pt x="0" y="0"/>
                </a:moveTo>
                <a:lnTo>
                  <a:pt x="0" y="2819400"/>
                </a:lnTo>
                <a:lnTo>
                  <a:pt x="6692900" y="2819400"/>
                </a:lnTo>
              </a:path>
            </a:pathLst>
          </a:custGeom>
          <a:noFill/>
          <a:ln w="28575">
            <a:solidFill>
              <a:schemeClr val="bg1"/>
            </a:solidFill>
            <a:miter lim="800000"/>
            <a:headEnd/>
            <a:tailEnd/>
          </a:ln>
        </p:spPr>
        <p:txBody>
          <a:bodyPr rtlCol="0" anchor="ctr"/>
          <a:lstStyle/>
          <a:p>
            <a:pPr algn="ctr"/>
            <a:endParaRPr lang="en-US"/>
          </a:p>
        </p:txBody>
      </p:sp>
      <p:sp>
        <p:nvSpPr>
          <p:cNvPr id="31744" name="TextBox 31743">
            <a:extLst>
              <a:ext uri="{FF2B5EF4-FFF2-40B4-BE49-F238E27FC236}">
                <a16:creationId xmlns:a16="http://schemas.microsoft.com/office/drawing/2014/main" id="{526663F1-AB1F-9EBC-3203-0ED677F8E070}"/>
              </a:ext>
            </a:extLst>
          </p:cNvPr>
          <p:cNvSpPr txBox="1"/>
          <p:nvPr/>
        </p:nvSpPr>
        <p:spPr bwMode="auto">
          <a:xfrm rot="16200000">
            <a:off x="-618213" y="3213298"/>
            <a:ext cx="3296342" cy="369332"/>
          </a:xfrm>
          <a:prstGeom prst="rect">
            <a:avLst/>
          </a:prstGeom>
          <a:solidFill>
            <a:schemeClr val="tx1"/>
          </a:solid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DFS (%)</a:t>
            </a:r>
          </a:p>
        </p:txBody>
      </p:sp>
      <p:sp>
        <p:nvSpPr>
          <p:cNvPr id="31745" name="TextBox 31744">
            <a:extLst>
              <a:ext uri="{FF2B5EF4-FFF2-40B4-BE49-F238E27FC236}">
                <a16:creationId xmlns:a16="http://schemas.microsoft.com/office/drawing/2014/main" id="{C3C94901-2877-0EC3-6BC6-BD92CEE538E3}"/>
              </a:ext>
            </a:extLst>
          </p:cNvPr>
          <p:cNvSpPr txBox="1"/>
          <p:nvPr/>
        </p:nvSpPr>
        <p:spPr bwMode="auto">
          <a:xfrm>
            <a:off x="4804018" y="5281428"/>
            <a:ext cx="2659059"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747" name="TextBox 31746">
            <a:extLst>
              <a:ext uri="{FF2B5EF4-FFF2-40B4-BE49-F238E27FC236}">
                <a16:creationId xmlns:a16="http://schemas.microsoft.com/office/drawing/2014/main" id="{96AC7D83-7BFC-D4E5-E152-AC1654F4D25A}"/>
              </a:ext>
            </a:extLst>
          </p:cNvPr>
          <p:cNvSpPr txBox="1"/>
          <p:nvPr/>
        </p:nvSpPr>
        <p:spPr bwMode="auto">
          <a:xfrm>
            <a:off x="-22763" y="5354010"/>
            <a:ext cx="1507676" cy="91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pPr>
            <a:r>
              <a:rPr lang="en-US" sz="1400" dirty="0">
                <a:solidFill>
                  <a:schemeClr val="bg1"/>
                </a:solidFill>
                <a:effectLst/>
                <a:latin typeface="+mn-lt"/>
              </a:rPr>
              <a:t>Patient at Risk</a:t>
            </a:r>
          </a:p>
          <a:p>
            <a:pPr algn="r">
              <a:lnSpc>
                <a:spcPct val="90000"/>
              </a:lnSpc>
              <a:spcBef>
                <a:spcPts val="0"/>
              </a:spcBef>
            </a:pPr>
            <a:r>
              <a:rPr lang="en-US" sz="1400" dirty="0">
                <a:solidFill>
                  <a:schemeClr val="accent1"/>
                </a:solidFill>
                <a:latin typeface="+mn-lt"/>
              </a:rPr>
              <a:t>Nivolumab + ipilimumab</a:t>
            </a:r>
          </a:p>
          <a:p>
            <a:pPr algn="r">
              <a:lnSpc>
                <a:spcPct val="90000"/>
              </a:lnSpc>
              <a:spcBef>
                <a:spcPts val="400"/>
              </a:spcBef>
              <a:spcAft>
                <a:spcPct val="0"/>
              </a:spcAft>
              <a:buClrTx/>
            </a:pPr>
            <a:r>
              <a:rPr lang="en-US" sz="1400" dirty="0">
                <a:solidFill>
                  <a:schemeClr val="accent3"/>
                </a:solidFill>
                <a:latin typeface="+mn-lt"/>
              </a:rPr>
              <a:t>Placebo</a:t>
            </a:r>
            <a:endParaRPr lang="en-US" sz="1400" dirty="0">
              <a:solidFill>
                <a:schemeClr val="accent2">
                  <a:lumMod val="60000"/>
                  <a:lumOff val="40000"/>
                </a:schemeClr>
              </a:solidFill>
              <a:latin typeface="+mn-lt"/>
            </a:endParaRPr>
          </a:p>
        </p:txBody>
      </p:sp>
      <p:cxnSp>
        <p:nvCxnSpPr>
          <p:cNvPr id="31748" name="Straight Connector 31747">
            <a:extLst>
              <a:ext uri="{FF2B5EF4-FFF2-40B4-BE49-F238E27FC236}">
                <a16:creationId xmlns:a16="http://schemas.microsoft.com/office/drawing/2014/main" id="{052397F9-63B6-B3B5-9593-1105B12370FC}"/>
              </a:ext>
            </a:extLst>
          </p:cNvPr>
          <p:cNvCxnSpPr>
            <a:cxnSpLocks/>
          </p:cNvCxnSpPr>
          <p:nvPr/>
        </p:nvCxnSpPr>
        <p:spPr bwMode="auto">
          <a:xfrm>
            <a:off x="5812870" y="2667000"/>
            <a:ext cx="0" cy="2365282"/>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31749" name="Group 31748">
            <a:extLst>
              <a:ext uri="{FF2B5EF4-FFF2-40B4-BE49-F238E27FC236}">
                <a16:creationId xmlns:a16="http://schemas.microsoft.com/office/drawing/2014/main" id="{74BEFC5A-44D1-9CA7-24A0-72785E9AF460}"/>
              </a:ext>
            </a:extLst>
          </p:cNvPr>
          <p:cNvGrpSpPr/>
          <p:nvPr/>
        </p:nvGrpSpPr>
        <p:grpSpPr>
          <a:xfrm>
            <a:off x="1360706" y="5599205"/>
            <a:ext cx="10408258" cy="674031"/>
            <a:chOff x="1541392" y="4921369"/>
            <a:chExt cx="7697773" cy="674031"/>
          </a:xfrm>
        </p:grpSpPr>
        <p:sp>
          <p:nvSpPr>
            <p:cNvPr id="31750" name="TextBox 31749">
              <a:extLst>
                <a:ext uri="{FF2B5EF4-FFF2-40B4-BE49-F238E27FC236}">
                  <a16:creationId xmlns:a16="http://schemas.microsoft.com/office/drawing/2014/main" id="{7432EAF0-0883-7E68-1F5F-3DE507992C90}"/>
                </a:ext>
              </a:extLst>
            </p:cNvPr>
            <p:cNvSpPr txBox="1"/>
            <p:nvPr/>
          </p:nvSpPr>
          <p:spPr bwMode="auto">
            <a:xfrm>
              <a:off x="1541392"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405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411</a:t>
              </a:r>
            </a:p>
          </p:txBody>
        </p:sp>
        <p:sp>
          <p:nvSpPr>
            <p:cNvPr id="31751" name="TextBox 31750">
              <a:extLst>
                <a:ext uri="{FF2B5EF4-FFF2-40B4-BE49-F238E27FC236}">
                  <a16:creationId xmlns:a16="http://schemas.microsoft.com/office/drawing/2014/main" id="{DA583019-D3EA-0B02-0396-EB9D3B98BA3C}"/>
                </a:ext>
              </a:extLst>
            </p:cNvPr>
            <p:cNvSpPr txBox="1"/>
            <p:nvPr/>
          </p:nvSpPr>
          <p:spPr bwMode="auto">
            <a:xfrm>
              <a:off x="1931640"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377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390</a:t>
              </a:r>
            </a:p>
          </p:txBody>
        </p:sp>
        <p:sp>
          <p:nvSpPr>
            <p:cNvPr id="31752" name="TextBox 31751">
              <a:extLst>
                <a:ext uri="{FF2B5EF4-FFF2-40B4-BE49-F238E27FC236}">
                  <a16:creationId xmlns:a16="http://schemas.microsoft.com/office/drawing/2014/main" id="{D875BD18-4AAC-7C19-098F-ECA74DFB8397}"/>
                </a:ext>
              </a:extLst>
            </p:cNvPr>
            <p:cNvSpPr txBox="1"/>
            <p:nvPr/>
          </p:nvSpPr>
          <p:spPr bwMode="auto">
            <a:xfrm>
              <a:off x="2330651"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348</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342</a:t>
              </a:r>
            </a:p>
          </p:txBody>
        </p:sp>
        <p:sp>
          <p:nvSpPr>
            <p:cNvPr id="31753" name="TextBox 31752">
              <a:extLst>
                <a:ext uri="{FF2B5EF4-FFF2-40B4-BE49-F238E27FC236}">
                  <a16:creationId xmlns:a16="http://schemas.microsoft.com/office/drawing/2014/main" id="{5859ECDA-6884-7097-619B-7A33F80DFF9A}"/>
                </a:ext>
              </a:extLst>
            </p:cNvPr>
            <p:cNvSpPr txBox="1"/>
            <p:nvPr/>
          </p:nvSpPr>
          <p:spPr bwMode="auto">
            <a:xfrm>
              <a:off x="272089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328</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323</a:t>
              </a:r>
            </a:p>
          </p:txBody>
        </p:sp>
        <p:sp>
          <p:nvSpPr>
            <p:cNvPr id="31754" name="TextBox 31753">
              <a:extLst>
                <a:ext uri="{FF2B5EF4-FFF2-40B4-BE49-F238E27FC236}">
                  <a16:creationId xmlns:a16="http://schemas.microsoft.com/office/drawing/2014/main" id="{9659BDF8-038C-0655-E617-C3DC1C258806}"/>
                </a:ext>
              </a:extLst>
            </p:cNvPr>
            <p:cNvSpPr txBox="1"/>
            <p:nvPr/>
          </p:nvSpPr>
          <p:spPr bwMode="auto">
            <a:xfrm>
              <a:off x="3114102"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314</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310</a:t>
              </a:r>
            </a:p>
          </p:txBody>
        </p:sp>
        <p:sp>
          <p:nvSpPr>
            <p:cNvPr id="31755" name="TextBox 31754">
              <a:extLst>
                <a:ext uri="{FF2B5EF4-FFF2-40B4-BE49-F238E27FC236}">
                  <a16:creationId xmlns:a16="http://schemas.microsoft.com/office/drawing/2014/main" id="{30D55176-784C-A670-7CA6-0C7D696AD40C}"/>
                </a:ext>
              </a:extLst>
            </p:cNvPr>
            <p:cNvSpPr txBox="1"/>
            <p:nvPr/>
          </p:nvSpPr>
          <p:spPr bwMode="auto">
            <a:xfrm>
              <a:off x="350434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307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303</a:t>
              </a:r>
            </a:p>
          </p:txBody>
        </p:sp>
        <p:sp>
          <p:nvSpPr>
            <p:cNvPr id="31756" name="TextBox 31755">
              <a:extLst>
                <a:ext uri="{FF2B5EF4-FFF2-40B4-BE49-F238E27FC236}">
                  <a16:creationId xmlns:a16="http://schemas.microsoft.com/office/drawing/2014/main" id="{F1B3D3F1-59F5-CC3B-8C68-C10A1794BA68}"/>
                </a:ext>
              </a:extLst>
            </p:cNvPr>
            <p:cNvSpPr txBox="1"/>
            <p:nvPr/>
          </p:nvSpPr>
          <p:spPr bwMode="auto">
            <a:xfrm>
              <a:off x="3903360"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285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282</a:t>
              </a:r>
            </a:p>
          </p:txBody>
        </p:sp>
        <p:sp>
          <p:nvSpPr>
            <p:cNvPr id="31757" name="TextBox 31756">
              <a:extLst>
                <a:ext uri="{FF2B5EF4-FFF2-40B4-BE49-F238E27FC236}">
                  <a16:creationId xmlns:a16="http://schemas.microsoft.com/office/drawing/2014/main" id="{B521CD98-5AA9-1DDB-3A75-F00C9E8BAD9D}"/>
                </a:ext>
              </a:extLst>
            </p:cNvPr>
            <p:cNvSpPr txBox="1"/>
            <p:nvPr/>
          </p:nvSpPr>
          <p:spPr bwMode="auto">
            <a:xfrm>
              <a:off x="4674598"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235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235</a:t>
              </a:r>
            </a:p>
          </p:txBody>
        </p:sp>
        <p:sp>
          <p:nvSpPr>
            <p:cNvPr id="31758" name="TextBox 31757">
              <a:extLst>
                <a:ext uri="{FF2B5EF4-FFF2-40B4-BE49-F238E27FC236}">
                  <a16:creationId xmlns:a16="http://schemas.microsoft.com/office/drawing/2014/main" id="{0B9F6BDB-94EF-4303-CFEF-F80A807722D0}"/>
                </a:ext>
              </a:extLst>
            </p:cNvPr>
            <p:cNvSpPr txBox="1"/>
            <p:nvPr/>
          </p:nvSpPr>
          <p:spPr bwMode="auto">
            <a:xfrm>
              <a:off x="5064166"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217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216</a:t>
              </a:r>
            </a:p>
          </p:txBody>
        </p:sp>
        <p:sp>
          <p:nvSpPr>
            <p:cNvPr id="31759" name="TextBox 31758">
              <a:extLst>
                <a:ext uri="{FF2B5EF4-FFF2-40B4-BE49-F238E27FC236}">
                  <a16:creationId xmlns:a16="http://schemas.microsoft.com/office/drawing/2014/main" id="{18B0FE2F-C797-2DF9-CE8C-BB87DC118B6C}"/>
                </a:ext>
              </a:extLst>
            </p:cNvPr>
            <p:cNvSpPr txBox="1"/>
            <p:nvPr/>
          </p:nvSpPr>
          <p:spPr bwMode="auto">
            <a:xfrm>
              <a:off x="5454413"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161</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169</a:t>
              </a:r>
            </a:p>
          </p:txBody>
        </p:sp>
        <p:sp>
          <p:nvSpPr>
            <p:cNvPr id="31760" name="TextBox 31759">
              <a:extLst>
                <a:ext uri="{FF2B5EF4-FFF2-40B4-BE49-F238E27FC236}">
                  <a16:creationId xmlns:a16="http://schemas.microsoft.com/office/drawing/2014/main" id="{88E03D66-709A-FC46-26B3-7A6D960DA465}"/>
                </a:ext>
              </a:extLst>
            </p:cNvPr>
            <p:cNvSpPr txBox="1"/>
            <p:nvPr/>
          </p:nvSpPr>
          <p:spPr bwMode="auto">
            <a:xfrm>
              <a:off x="5853424"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135</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137</a:t>
              </a:r>
            </a:p>
          </p:txBody>
        </p:sp>
        <p:sp>
          <p:nvSpPr>
            <p:cNvPr id="31761" name="TextBox 31760">
              <a:extLst>
                <a:ext uri="{FF2B5EF4-FFF2-40B4-BE49-F238E27FC236}">
                  <a16:creationId xmlns:a16="http://schemas.microsoft.com/office/drawing/2014/main" id="{A43CD39A-BFAB-D4F5-762C-CA5888FC48C5}"/>
                </a:ext>
              </a:extLst>
            </p:cNvPr>
            <p:cNvSpPr txBox="1"/>
            <p:nvPr/>
          </p:nvSpPr>
          <p:spPr bwMode="auto">
            <a:xfrm>
              <a:off x="6277460"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97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96</a:t>
              </a:r>
            </a:p>
          </p:txBody>
        </p:sp>
        <p:sp>
          <p:nvSpPr>
            <p:cNvPr id="31762" name="TextBox 31761">
              <a:extLst>
                <a:ext uri="{FF2B5EF4-FFF2-40B4-BE49-F238E27FC236}">
                  <a16:creationId xmlns:a16="http://schemas.microsoft.com/office/drawing/2014/main" id="{09D3EA27-BB70-CA91-13CE-8F5B7A618391}"/>
                </a:ext>
              </a:extLst>
            </p:cNvPr>
            <p:cNvSpPr txBox="1"/>
            <p:nvPr/>
          </p:nvSpPr>
          <p:spPr bwMode="auto">
            <a:xfrm>
              <a:off x="6670661"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76</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69</a:t>
              </a:r>
            </a:p>
          </p:txBody>
        </p:sp>
        <p:sp>
          <p:nvSpPr>
            <p:cNvPr id="31763" name="TextBox 31762">
              <a:extLst>
                <a:ext uri="{FF2B5EF4-FFF2-40B4-BE49-F238E27FC236}">
                  <a16:creationId xmlns:a16="http://schemas.microsoft.com/office/drawing/2014/main" id="{349BC3A6-4E89-797F-87BF-EDDC3F447BAB}"/>
                </a:ext>
              </a:extLst>
            </p:cNvPr>
            <p:cNvSpPr txBox="1"/>
            <p:nvPr/>
          </p:nvSpPr>
          <p:spPr bwMode="auto">
            <a:xfrm>
              <a:off x="7060908"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46</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39</a:t>
              </a:r>
            </a:p>
          </p:txBody>
        </p:sp>
        <p:sp>
          <p:nvSpPr>
            <p:cNvPr id="31764" name="TextBox 31763">
              <a:extLst>
                <a:ext uri="{FF2B5EF4-FFF2-40B4-BE49-F238E27FC236}">
                  <a16:creationId xmlns:a16="http://schemas.microsoft.com/office/drawing/2014/main" id="{E4C48685-417F-D5C3-FCC9-A80132CDE42C}"/>
                </a:ext>
              </a:extLst>
            </p:cNvPr>
            <p:cNvSpPr txBox="1"/>
            <p:nvPr/>
          </p:nvSpPr>
          <p:spPr bwMode="auto">
            <a:xfrm>
              <a:off x="4281184" y="4921369"/>
              <a:ext cx="33930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273</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275</a:t>
              </a:r>
            </a:p>
          </p:txBody>
        </p:sp>
        <p:sp>
          <p:nvSpPr>
            <p:cNvPr id="31765" name="TextBox 31764">
              <a:extLst>
                <a:ext uri="{FF2B5EF4-FFF2-40B4-BE49-F238E27FC236}">
                  <a16:creationId xmlns:a16="http://schemas.microsoft.com/office/drawing/2014/main" id="{CE3B4D81-D2EA-48BF-926A-792F0B9F2563}"/>
                </a:ext>
              </a:extLst>
            </p:cNvPr>
            <p:cNvSpPr txBox="1"/>
            <p:nvPr/>
          </p:nvSpPr>
          <p:spPr bwMode="auto">
            <a:xfrm>
              <a:off x="7440217"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37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26</a:t>
              </a:r>
            </a:p>
          </p:txBody>
        </p:sp>
        <p:sp>
          <p:nvSpPr>
            <p:cNvPr id="31766" name="TextBox 31765">
              <a:extLst>
                <a:ext uri="{FF2B5EF4-FFF2-40B4-BE49-F238E27FC236}">
                  <a16:creationId xmlns:a16="http://schemas.microsoft.com/office/drawing/2014/main" id="{502C74CC-DCBF-CE36-9AB5-7EE6E14CEEA4}"/>
                </a:ext>
              </a:extLst>
            </p:cNvPr>
            <p:cNvSpPr txBox="1"/>
            <p:nvPr/>
          </p:nvSpPr>
          <p:spPr bwMode="auto">
            <a:xfrm>
              <a:off x="7826515"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17</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9</a:t>
              </a:r>
            </a:p>
          </p:txBody>
        </p:sp>
        <p:sp>
          <p:nvSpPr>
            <p:cNvPr id="31767" name="TextBox 31766">
              <a:extLst>
                <a:ext uri="{FF2B5EF4-FFF2-40B4-BE49-F238E27FC236}">
                  <a16:creationId xmlns:a16="http://schemas.microsoft.com/office/drawing/2014/main" id="{C03E5CE9-7A16-797C-B820-1103340515B8}"/>
                </a:ext>
              </a:extLst>
            </p:cNvPr>
            <p:cNvSpPr txBox="1"/>
            <p:nvPr/>
          </p:nvSpPr>
          <p:spPr bwMode="auto">
            <a:xfrm>
              <a:off x="8212813" y="4921369"/>
              <a:ext cx="271729"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12</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6</a:t>
              </a:r>
            </a:p>
          </p:txBody>
        </p:sp>
        <p:sp>
          <p:nvSpPr>
            <p:cNvPr id="31768" name="TextBox 31767">
              <a:extLst>
                <a:ext uri="{FF2B5EF4-FFF2-40B4-BE49-F238E27FC236}">
                  <a16:creationId xmlns:a16="http://schemas.microsoft.com/office/drawing/2014/main" id="{9BDF2090-14B2-75C7-C589-D383045FC24E}"/>
                </a:ext>
              </a:extLst>
            </p:cNvPr>
            <p:cNvSpPr txBox="1"/>
            <p:nvPr/>
          </p:nvSpPr>
          <p:spPr bwMode="auto">
            <a:xfrm>
              <a:off x="8655187" y="4921369"/>
              <a:ext cx="20415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0</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2</a:t>
              </a:r>
            </a:p>
          </p:txBody>
        </p:sp>
        <p:sp>
          <p:nvSpPr>
            <p:cNvPr id="31771" name="TextBox 31770">
              <a:extLst>
                <a:ext uri="{FF2B5EF4-FFF2-40B4-BE49-F238E27FC236}">
                  <a16:creationId xmlns:a16="http://schemas.microsoft.com/office/drawing/2014/main" id="{9CA3CA18-712B-0E55-55B8-3749FCA55161}"/>
                </a:ext>
              </a:extLst>
            </p:cNvPr>
            <p:cNvSpPr txBox="1"/>
            <p:nvPr/>
          </p:nvSpPr>
          <p:spPr bwMode="auto">
            <a:xfrm>
              <a:off x="9035012" y="4921369"/>
              <a:ext cx="20415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400" b="0" dirty="0">
                  <a:solidFill>
                    <a:schemeClr val="bg1"/>
                  </a:solidFill>
                  <a:latin typeface="+mn-lt"/>
                </a:rPr>
                <a:t>0</a:t>
              </a:r>
              <a:br>
                <a:rPr lang="en-US" sz="1400" b="0" dirty="0">
                  <a:solidFill>
                    <a:schemeClr val="bg1"/>
                  </a:solidFill>
                  <a:latin typeface="+mn-lt"/>
                </a:rPr>
              </a:br>
              <a:endParaRPr lang="en-US" sz="1400" b="0" dirty="0">
                <a:solidFill>
                  <a:schemeClr val="bg1"/>
                </a:solidFill>
                <a:latin typeface="+mn-lt"/>
              </a:endParaRPr>
            </a:p>
            <a:p>
              <a:pPr algn="ctr">
                <a:lnSpc>
                  <a:spcPct val="90000"/>
                </a:lnSpc>
                <a:spcBef>
                  <a:spcPts val="0"/>
                </a:spcBef>
                <a:spcAft>
                  <a:spcPct val="0"/>
                </a:spcAft>
                <a:buClrTx/>
                <a:buFontTx/>
                <a:buNone/>
              </a:pPr>
              <a:r>
                <a:rPr lang="en-US" sz="1400" b="0" dirty="0">
                  <a:solidFill>
                    <a:schemeClr val="bg1"/>
                  </a:solidFill>
                  <a:latin typeface="+mn-lt"/>
                </a:rPr>
                <a:t>0</a:t>
              </a:r>
            </a:p>
          </p:txBody>
        </p:sp>
      </p:grpSp>
      <p:grpSp>
        <p:nvGrpSpPr>
          <p:cNvPr id="31861" name="Group 31860">
            <a:extLst>
              <a:ext uri="{FF2B5EF4-FFF2-40B4-BE49-F238E27FC236}">
                <a16:creationId xmlns:a16="http://schemas.microsoft.com/office/drawing/2014/main" id="{0CAB8794-62C6-9C84-CD3A-EAC9D933D586}"/>
              </a:ext>
            </a:extLst>
          </p:cNvPr>
          <p:cNvGrpSpPr/>
          <p:nvPr/>
        </p:nvGrpSpPr>
        <p:grpSpPr>
          <a:xfrm>
            <a:off x="1625600" y="1786467"/>
            <a:ext cx="9486900" cy="1147233"/>
            <a:chOff x="1625600" y="1786467"/>
            <a:chExt cx="9486900" cy="1147233"/>
          </a:xfrm>
        </p:grpSpPr>
        <p:grpSp>
          <p:nvGrpSpPr>
            <p:cNvPr id="31775" name="Group 31774">
              <a:extLst>
                <a:ext uri="{FF2B5EF4-FFF2-40B4-BE49-F238E27FC236}">
                  <a16:creationId xmlns:a16="http://schemas.microsoft.com/office/drawing/2014/main" id="{B80E6E85-A9B6-8F51-0263-9AE48EE3D1AD}"/>
                </a:ext>
              </a:extLst>
            </p:cNvPr>
            <p:cNvGrpSpPr/>
            <p:nvPr/>
          </p:nvGrpSpPr>
          <p:grpSpPr>
            <a:xfrm>
              <a:off x="1625600" y="1786467"/>
              <a:ext cx="9486900" cy="1130300"/>
              <a:chOff x="1625600" y="1786467"/>
              <a:chExt cx="9486900" cy="1130300"/>
            </a:xfrm>
          </p:grpSpPr>
          <p:sp>
            <p:nvSpPr>
              <p:cNvPr id="31773" name="Freeform: Shape 31772">
                <a:extLst>
                  <a:ext uri="{FF2B5EF4-FFF2-40B4-BE49-F238E27FC236}">
                    <a16:creationId xmlns:a16="http://schemas.microsoft.com/office/drawing/2014/main" id="{C2944331-FBB7-6F98-9097-BC905AD7A87B}"/>
                  </a:ext>
                </a:extLst>
              </p:cNvPr>
              <p:cNvSpPr/>
              <p:nvPr/>
            </p:nvSpPr>
            <p:spPr bwMode="auto">
              <a:xfrm>
                <a:off x="1625600" y="1786467"/>
                <a:ext cx="6379633" cy="1096433"/>
              </a:xfrm>
              <a:custGeom>
                <a:avLst/>
                <a:gdLst>
                  <a:gd name="connsiteX0" fmla="*/ 0 w 6379633"/>
                  <a:gd name="connsiteY0" fmla="*/ 0 h 1096433"/>
                  <a:gd name="connsiteX1" fmla="*/ 131233 w 6379633"/>
                  <a:gd name="connsiteY1" fmla="*/ 0 h 1096433"/>
                  <a:gd name="connsiteX2" fmla="*/ 131233 w 6379633"/>
                  <a:gd name="connsiteY2" fmla="*/ 21166 h 1096433"/>
                  <a:gd name="connsiteX3" fmla="*/ 169333 w 6379633"/>
                  <a:gd name="connsiteY3" fmla="*/ 21166 h 1096433"/>
                  <a:gd name="connsiteX4" fmla="*/ 169333 w 6379633"/>
                  <a:gd name="connsiteY4" fmla="*/ 42333 h 1096433"/>
                  <a:gd name="connsiteX5" fmla="*/ 309033 w 6379633"/>
                  <a:gd name="connsiteY5" fmla="*/ 42333 h 1096433"/>
                  <a:gd name="connsiteX6" fmla="*/ 309033 w 6379633"/>
                  <a:gd name="connsiteY6" fmla="*/ 42333 h 1096433"/>
                  <a:gd name="connsiteX7" fmla="*/ 410633 w 6379633"/>
                  <a:gd name="connsiteY7" fmla="*/ 42333 h 1096433"/>
                  <a:gd name="connsiteX8" fmla="*/ 410633 w 6379633"/>
                  <a:gd name="connsiteY8" fmla="*/ 71966 h 1096433"/>
                  <a:gd name="connsiteX9" fmla="*/ 469900 w 6379633"/>
                  <a:gd name="connsiteY9" fmla="*/ 71966 h 1096433"/>
                  <a:gd name="connsiteX10" fmla="*/ 469900 w 6379633"/>
                  <a:gd name="connsiteY10" fmla="*/ 80433 h 1096433"/>
                  <a:gd name="connsiteX11" fmla="*/ 533400 w 6379633"/>
                  <a:gd name="connsiteY11" fmla="*/ 80433 h 1096433"/>
                  <a:gd name="connsiteX12" fmla="*/ 533400 w 6379633"/>
                  <a:gd name="connsiteY12" fmla="*/ 88900 h 1096433"/>
                  <a:gd name="connsiteX13" fmla="*/ 533400 w 6379633"/>
                  <a:gd name="connsiteY13" fmla="*/ 88900 h 1096433"/>
                  <a:gd name="connsiteX14" fmla="*/ 584200 w 6379633"/>
                  <a:gd name="connsiteY14" fmla="*/ 88900 h 1096433"/>
                  <a:gd name="connsiteX15" fmla="*/ 584200 w 6379633"/>
                  <a:gd name="connsiteY15" fmla="*/ 101600 h 1096433"/>
                  <a:gd name="connsiteX16" fmla="*/ 749300 w 6379633"/>
                  <a:gd name="connsiteY16" fmla="*/ 101600 h 1096433"/>
                  <a:gd name="connsiteX17" fmla="*/ 762000 w 6379633"/>
                  <a:gd name="connsiteY17" fmla="*/ 114300 h 1096433"/>
                  <a:gd name="connsiteX18" fmla="*/ 795867 w 6379633"/>
                  <a:gd name="connsiteY18" fmla="*/ 114300 h 1096433"/>
                  <a:gd name="connsiteX19" fmla="*/ 795867 w 6379633"/>
                  <a:gd name="connsiteY19" fmla="*/ 127000 h 1096433"/>
                  <a:gd name="connsiteX20" fmla="*/ 829733 w 6379633"/>
                  <a:gd name="connsiteY20" fmla="*/ 127000 h 1096433"/>
                  <a:gd name="connsiteX21" fmla="*/ 829733 w 6379633"/>
                  <a:gd name="connsiteY21" fmla="*/ 152400 h 1096433"/>
                  <a:gd name="connsiteX22" fmla="*/ 863600 w 6379633"/>
                  <a:gd name="connsiteY22" fmla="*/ 152400 h 1096433"/>
                  <a:gd name="connsiteX23" fmla="*/ 863600 w 6379633"/>
                  <a:gd name="connsiteY23" fmla="*/ 186266 h 1096433"/>
                  <a:gd name="connsiteX24" fmla="*/ 910167 w 6379633"/>
                  <a:gd name="connsiteY24" fmla="*/ 186266 h 1096433"/>
                  <a:gd name="connsiteX25" fmla="*/ 910167 w 6379633"/>
                  <a:gd name="connsiteY25" fmla="*/ 245533 h 1096433"/>
                  <a:gd name="connsiteX26" fmla="*/ 939800 w 6379633"/>
                  <a:gd name="connsiteY26" fmla="*/ 245533 h 1096433"/>
                  <a:gd name="connsiteX27" fmla="*/ 939800 w 6379633"/>
                  <a:gd name="connsiteY27" fmla="*/ 258233 h 1096433"/>
                  <a:gd name="connsiteX28" fmla="*/ 982133 w 6379633"/>
                  <a:gd name="connsiteY28" fmla="*/ 258233 h 1096433"/>
                  <a:gd name="connsiteX29" fmla="*/ 982133 w 6379633"/>
                  <a:gd name="connsiteY29" fmla="*/ 279400 h 1096433"/>
                  <a:gd name="connsiteX30" fmla="*/ 1058333 w 6379633"/>
                  <a:gd name="connsiteY30" fmla="*/ 279400 h 1096433"/>
                  <a:gd name="connsiteX31" fmla="*/ 1058333 w 6379633"/>
                  <a:gd name="connsiteY31" fmla="*/ 296333 h 1096433"/>
                  <a:gd name="connsiteX32" fmla="*/ 1176867 w 6379633"/>
                  <a:gd name="connsiteY32" fmla="*/ 296333 h 1096433"/>
                  <a:gd name="connsiteX33" fmla="*/ 1172633 w 6379633"/>
                  <a:gd name="connsiteY33" fmla="*/ 300567 h 1096433"/>
                  <a:gd name="connsiteX34" fmla="*/ 1223433 w 6379633"/>
                  <a:gd name="connsiteY34" fmla="*/ 300567 h 1096433"/>
                  <a:gd name="connsiteX35" fmla="*/ 1223433 w 6379633"/>
                  <a:gd name="connsiteY35" fmla="*/ 317500 h 1096433"/>
                  <a:gd name="connsiteX36" fmla="*/ 1380067 w 6379633"/>
                  <a:gd name="connsiteY36" fmla="*/ 317500 h 1096433"/>
                  <a:gd name="connsiteX37" fmla="*/ 1380067 w 6379633"/>
                  <a:gd name="connsiteY37" fmla="*/ 338666 h 1096433"/>
                  <a:gd name="connsiteX38" fmla="*/ 1439333 w 6379633"/>
                  <a:gd name="connsiteY38" fmla="*/ 338666 h 1096433"/>
                  <a:gd name="connsiteX39" fmla="*/ 1439333 w 6379633"/>
                  <a:gd name="connsiteY39" fmla="*/ 385233 h 1096433"/>
                  <a:gd name="connsiteX40" fmla="*/ 1710267 w 6379633"/>
                  <a:gd name="connsiteY40" fmla="*/ 385233 h 1096433"/>
                  <a:gd name="connsiteX41" fmla="*/ 1718733 w 6379633"/>
                  <a:gd name="connsiteY41" fmla="*/ 393699 h 1096433"/>
                  <a:gd name="connsiteX42" fmla="*/ 1879600 w 6379633"/>
                  <a:gd name="connsiteY42" fmla="*/ 393699 h 1096433"/>
                  <a:gd name="connsiteX43" fmla="*/ 1879600 w 6379633"/>
                  <a:gd name="connsiteY43" fmla="*/ 419100 h 1096433"/>
                  <a:gd name="connsiteX44" fmla="*/ 1960033 w 6379633"/>
                  <a:gd name="connsiteY44" fmla="*/ 419100 h 1096433"/>
                  <a:gd name="connsiteX45" fmla="*/ 1960033 w 6379633"/>
                  <a:gd name="connsiteY45" fmla="*/ 436033 h 1096433"/>
                  <a:gd name="connsiteX46" fmla="*/ 2036233 w 6379633"/>
                  <a:gd name="connsiteY46" fmla="*/ 436033 h 1096433"/>
                  <a:gd name="connsiteX47" fmla="*/ 2036233 w 6379633"/>
                  <a:gd name="connsiteY47" fmla="*/ 452966 h 1096433"/>
                  <a:gd name="connsiteX48" fmla="*/ 2082800 w 6379633"/>
                  <a:gd name="connsiteY48" fmla="*/ 452966 h 1096433"/>
                  <a:gd name="connsiteX49" fmla="*/ 2082800 w 6379633"/>
                  <a:gd name="connsiteY49" fmla="*/ 499533 h 1096433"/>
                  <a:gd name="connsiteX50" fmla="*/ 2455333 w 6379633"/>
                  <a:gd name="connsiteY50" fmla="*/ 499533 h 1096433"/>
                  <a:gd name="connsiteX51" fmla="*/ 2455333 w 6379633"/>
                  <a:gd name="connsiteY51" fmla="*/ 520700 h 1096433"/>
                  <a:gd name="connsiteX52" fmla="*/ 2535767 w 6379633"/>
                  <a:gd name="connsiteY52" fmla="*/ 520700 h 1096433"/>
                  <a:gd name="connsiteX53" fmla="*/ 2535767 w 6379633"/>
                  <a:gd name="connsiteY53" fmla="*/ 529166 h 1096433"/>
                  <a:gd name="connsiteX54" fmla="*/ 2641600 w 6379633"/>
                  <a:gd name="connsiteY54" fmla="*/ 529166 h 1096433"/>
                  <a:gd name="connsiteX55" fmla="*/ 2641600 w 6379633"/>
                  <a:gd name="connsiteY55" fmla="*/ 546100 h 1096433"/>
                  <a:gd name="connsiteX56" fmla="*/ 2747433 w 6379633"/>
                  <a:gd name="connsiteY56" fmla="*/ 546100 h 1096433"/>
                  <a:gd name="connsiteX57" fmla="*/ 2747433 w 6379633"/>
                  <a:gd name="connsiteY57" fmla="*/ 567266 h 1096433"/>
                  <a:gd name="connsiteX58" fmla="*/ 3018367 w 6379633"/>
                  <a:gd name="connsiteY58" fmla="*/ 567266 h 1096433"/>
                  <a:gd name="connsiteX59" fmla="*/ 3018367 w 6379633"/>
                  <a:gd name="connsiteY59" fmla="*/ 588433 h 1096433"/>
                  <a:gd name="connsiteX60" fmla="*/ 3086100 w 6379633"/>
                  <a:gd name="connsiteY60" fmla="*/ 588433 h 1096433"/>
                  <a:gd name="connsiteX61" fmla="*/ 3086100 w 6379633"/>
                  <a:gd name="connsiteY61" fmla="*/ 613833 h 1096433"/>
                  <a:gd name="connsiteX62" fmla="*/ 3124200 w 6379633"/>
                  <a:gd name="connsiteY62" fmla="*/ 613833 h 1096433"/>
                  <a:gd name="connsiteX63" fmla="*/ 3124200 w 6379633"/>
                  <a:gd name="connsiteY63" fmla="*/ 630766 h 1096433"/>
                  <a:gd name="connsiteX64" fmla="*/ 3153833 w 6379633"/>
                  <a:gd name="connsiteY64" fmla="*/ 630766 h 1096433"/>
                  <a:gd name="connsiteX65" fmla="*/ 3153833 w 6379633"/>
                  <a:gd name="connsiteY65" fmla="*/ 630766 h 1096433"/>
                  <a:gd name="connsiteX66" fmla="*/ 3153833 w 6379633"/>
                  <a:gd name="connsiteY66" fmla="*/ 673100 h 1096433"/>
                  <a:gd name="connsiteX67" fmla="*/ 3230033 w 6379633"/>
                  <a:gd name="connsiteY67" fmla="*/ 673100 h 1096433"/>
                  <a:gd name="connsiteX68" fmla="*/ 3230033 w 6379633"/>
                  <a:gd name="connsiteY68" fmla="*/ 694266 h 1096433"/>
                  <a:gd name="connsiteX69" fmla="*/ 3623733 w 6379633"/>
                  <a:gd name="connsiteY69" fmla="*/ 694266 h 1096433"/>
                  <a:gd name="connsiteX70" fmla="*/ 3623733 w 6379633"/>
                  <a:gd name="connsiteY70" fmla="*/ 706966 h 1096433"/>
                  <a:gd name="connsiteX71" fmla="*/ 3890433 w 6379633"/>
                  <a:gd name="connsiteY71" fmla="*/ 706966 h 1096433"/>
                  <a:gd name="connsiteX72" fmla="*/ 3890433 w 6379633"/>
                  <a:gd name="connsiteY72" fmla="*/ 728133 h 1096433"/>
                  <a:gd name="connsiteX73" fmla="*/ 4089400 w 6379633"/>
                  <a:gd name="connsiteY73" fmla="*/ 728133 h 1096433"/>
                  <a:gd name="connsiteX74" fmla="*/ 4080933 w 6379633"/>
                  <a:gd name="connsiteY74" fmla="*/ 728133 h 1096433"/>
                  <a:gd name="connsiteX75" fmla="*/ 4140200 w 6379633"/>
                  <a:gd name="connsiteY75" fmla="*/ 728133 h 1096433"/>
                  <a:gd name="connsiteX76" fmla="*/ 4140200 w 6379633"/>
                  <a:gd name="connsiteY76" fmla="*/ 728133 h 1096433"/>
                  <a:gd name="connsiteX77" fmla="*/ 4140200 w 6379633"/>
                  <a:gd name="connsiteY77" fmla="*/ 728133 h 1096433"/>
                  <a:gd name="connsiteX78" fmla="*/ 4140200 w 6379633"/>
                  <a:gd name="connsiteY78" fmla="*/ 762000 h 1096433"/>
                  <a:gd name="connsiteX79" fmla="*/ 4224867 w 6379633"/>
                  <a:gd name="connsiteY79" fmla="*/ 762000 h 1096433"/>
                  <a:gd name="connsiteX80" fmla="*/ 4224867 w 6379633"/>
                  <a:gd name="connsiteY80" fmla="*/ 762000 h 1096433"/>
                  <a:gd name="connsiteX81" fmla="*/ 4224867 w 6379633"/>
                  <a:gd name="connsiteY81" fmla="*/ 795866 h 1096433"/>
                  <a:gd name="connsiteX82" fmla="*/ 4267200 w 6379633"/>
                  <a:gd name="connsiteY82" fmla="*/ 795866 h 1096433"/>
                  <a:gd name="connsiteX83" fmla="*/ 4267200 w 6379633"/>
                  <a:gd name="connsiteY83" fmla="*/ 808566 h 1096433"/>
                  <a:gd name="connsiteX84" fmla="*/ 4555067 w 6379633"/>
                  <a:gd name="connsiteY84" fmla="*/ 808566 h 1096433"/>
                  <a:gd name="connsiteX85" fmla="*/ 4555067 w 6379633"/>
                  <a:gd name="connsiteY85" fmla="*/ 825500 h 1096433"/>
                  <a:gd name="connsiteX86" fmla="*/ 4838700 w 6379633"/>
                  <a:gd name="connsiteY86" fmla="*/ 825500 h 1096433"/>
                  <a:gd name="connsiteX87" fmla="*/ 4847166 w 6379633"/>
                  <a:gd name="connsiteY87" fmla="*/ 833966 h 1096433"/>
                  <a:gd name="connsiteX88" fmla="*/ 4974167 w 6379633"/>
                  <a:gd name="connsiteY88" fmla="*/ 833966 h 1096433"/>
                  <a:gd name="connsiteX89" fmla="*/ 4974167 w 6379633"/>
                  <a:gd name="connsiteY89" fmla="*/ 846666 h 1096433"/>
                  <a:gd name="connsiteX90" fmla="*/ 5058833 w 6379633"/>
                  <a:gd name="connsiteY90" fmla="*/ 846666 h 1096433"/>
                  <a:gd name="connsiteX91" fmla="*/ 5058833 w 6379633"/>
                  <a:gd name="connsiteY91" fmla="*/ 859366 h 1096433"/>
                  <a:gd name="connsiteX92" fmla="*/ 5181600 w 6379633"/>
                  <a:gd name="connsiteY92" fmla="*/ 859366 h 1096433"/>
                  <a:gd name="connsiteX93" fmla="*/ 5181600 w 6379633"/>
                  <a:gd name="connsiteY93" fmla="*/ 914400 h 1096433"/>
                  <a:gd name="connsiteX94" fmla="*/ 5338233 w 6379633"/>
                  <a:gd name="connsiteY94" fmla="*/ 914400 h 1096433"/>
                  <a:gd name="connsiteX95" fmla="*/ 5338233 w 6379633"/>
                  <a:gd name="connsiteY95" fmla="*/ 973666 h 1096433"/>
                  <a:gd name="connsiteX96" fmla="*/ 5579533 w 6379633"/>
                  <a:gd name="connsiteY96" fmla="*/ 973666 h 1096433"/>
                  <a:gd name="connsiteX97" fmla="*/ 5579533 w 6379633"/>
                  <a:gd name="connsiteY97" fmla="*/ 1003300 h 1096433"/>
                  <a:gd name="connsiteX98" fmla="*/ 6282267 w 6379633"/>
                  <a:gd name="connsiteY98" fmla="*/ 1003300 h 1096433"/>
                  <a:gd name="connsiteX99" fmla="*/ 6282267 w 6379633"/>
                  <a:gd name="connsiteY99" fmla="*/ 1045633 h 1096433"/>
                  <a:gd name="connsiteX100" fmla="*/ 6379633 w 6379633"/>
                  <a:gd name="connsiteY100" fmla="*/ 1045633 h 1096433"/>
                  <a:gd name="connsiteX101" fmla="*/ 6379633 w 6379633"/>
                  <a:gd name="connsiteY101" fmla="*/ 1096433 h 1096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379633" h="1096433">
                    <a:moveTo>
                      <a:pt x="0" y="0"/>
                    </a:moveTo>
                    <a:lnTo>
                      <a:pt x="131233" y="0"/>
                    </a:lnTo>
                    <a:lnTo>
                      <a:pt x="131233" y="21166"/>
                    </a:lnTo>
                    <a:lnTo>
                      <a:pt x="169333" y="21166"/>
                    </a:lnTo>
                    <a:lnTo>
                      <a:pt x="169333" y="42333"/>
                    </a:lnTo>
                    <a:lnTo>
                      <a:pt x="309033" y="42333"/>
                    </a:lnTo>
                    <a:lnTo>
                      <a:pt x="309033" y="42333"/>
                    </a:lnTo>
                    <a:lnTo>
                      <a:pt x="410633" y="42333"/>
                    </a:lnTo>
                    <a:lnTo>
                      <a:pt x="410633" y="71966"/>
                    </a:lnTo>
                    <a:lnTo>
                      <a:pt x="469900" y="71966"/>
                    </a:lnTo>
                    <a:lnTo>
                      <a:pt x="469900" y="80433"/>
                    </a:lnTo>
                    <a:lnTo>
                      <a:pt x="533400" y="80433"/>
                    </a:lnTo>
                    <a:lnTo>
                      <a:pt x="533400" y="88900"/>
                    </a:lnTo>
                    <a:lnTo>
                      <a:pt x="533400" y="88900"/>
                    </a:lnTo>
                    <a:lnTo>
                      <a:pt x="584200" y="88900"/>
                    </a:lnTo>
                    <a:lnTo>
                      <a:pt x="584200" y="101600"/>
                    </a:lnTo>
                    <a:lnTo>
                      <a:pt x="749300" y="101600"/>
                    </a:lnTo>
                    <a:lnTo>
                      <a:pt x="762000" y="114300"/>
                    </a:lnTo>
                    <a:lnTo>
                      <a:pt x="795867" y="114300"/>
                    </a:lnTo>
                    <a:lnTo>
                      <a:pt x="795867" y="127000"/>
                    </a:lnTo>
                    <a:lnTo>
                      <a:pt x="829733" y="127000"/>
                    </a:lnTo>
                    <a:lnTo>
                      <a:pt x="829733" y="152400"/>
                    </a:lnTo>
                    <a:lnTo>
                      <a:pt x="863600" y="152400"/>
                    </a:lnTo>
                    <a:lnTo>
                      <a:pt x="863600" y="186266"/>
                    </a:lnTo>
                    <a:lnTo>
                      <a:pt x="910167" y="186266"/>
                    </a:lnTo>
                    <a:lnTo>
                      <a:pt x="910167" y="245533"/>
                    </a:lnTo>
                    <a:lnTo>
                      <a:pt x="939800" y="245533"/>
                    </a:lnTo>
                    <a:lnTo>
                      <a:pt x="939800" y="258233"/>
                    </a:lnTo>
                    <a:lnTo>
                      <a:pt x="982133" y="258233"/>
                    </a:lnTo>
                    <a:lnTo>
                      <a:pt x="982133" y="279400"/>
                    </a:lnTo>
                    <a:lnTo>
                      <a:pt x="1058333" y="279400"/>
                    </a:lnTo>
                    <a:lnTo>
                      <a:pt x="1058333" y="296333"/>
                    </a:lnTo>
                    <a:lnTo>
                      <a:pt x="1176867" y="296333"/>
                    </a:lnTo>
                    <a:lnTo>
                      <a:pt x="1172633" y="300567"/>
                    </a:lnTo>
                    <a:lnTo>
                      <a:pt x="1223433" y="300567"/>
                    </a:lnTo>
                    <a:lnTo>
                      <a:pt x="1223433" y="317500"/>
                    </a:lnTo>
                    <a:lnTo>
                      <a:pt x="1380067" y="317500"/>
                    </a:lnTo>
                    <a:lnTo>
                      <a:pt x="1380067" y="338666"/>
                    </a:lnTo>
                    <a:lnTo>
                      <a:pt x="1439333" y="338666"/>
                    </a:lnTo>
                    <a:lnTo>
                      <a:pt x="1439333" y="385233"/>
                    </a:lnTo>
                    <a:lnTo>
                      <a:pt x="1710267" y="385233"/>
                    </a:lnTo>
                    <a:lnTo>
                      <a:pt x="1718733" y="393699"/>
                    </a:lnTo>
                    <a:lnTo>
                      <a:pt x="1879600" y="393699"/>
                    </a:lnTo>
                    <a:lnTo>
                      <a:pt x="1879600" y="419100"/>
                    </a:lnTo>
                    <a:lnTo>
                      <a:pt x="1960033" y="419100"/>
                    </a:lnTo>
                    <a:lnTo>
                      <a:pt x="1960033" y="436033"/>
                    </a:lnTo>
                    <a:lnTo>
                      <a:pt x="2036233" y="436033"/>
                    </a:lnTo>
                    <a:lnTo>
                      <a:pt x="2036233" y="452966"/>
                    </a:lnTo>
                    <a:lnTo>
                      <a:pt x="2082800" y="452966"/>
                    </a:lnTo>
                    <a:lnTo>
                      <a:pt x="2082800" y="499533"/>
                    </a:lnTo>
                    <a:lnTo>
                      <a:pt x="2455333" y="499533"/>
                    </a:lnTo>
                    <a:lnTo>
                      <a:pt x="2455333" y="520700"/>
                    </a:lnTo>
                    <a:lnTo>
                      <a:pt x="2535767" y="520700"/>
                    </a:lnTo>
                    <a:lnTo>
                      <a:pt x="2535767" y="529166"/>
                    </a:lnTo>
                    <a:lnTo>
                      <a:pt x="2641600" y="529166"/>
                    </a:lnTo>
                    <a:lnTo>
                      <a:pt x="2641600" y="546100"/>
                    </a:lnTo>
                    <a:lnTo>
                      <a:pt x="2747433" y="546100"/>
                    </a:lnTo>
                    <a:lnTo>
                      <a:pt x="2747433" y="567266"/>
                    </a:lnTo>
                    <a:lnTo>
                      <a:pt x="3018367" y="567266"/>
                    </a:lnTo>
                    <a:lnTo>
                      <a:pt x="3018367" y="588433"/>
                    </a:lnTo>
                    <a:lnTo>
                      <a:pt x="3086100" y="588433"/>
                    </a:lnTo>
                    <a:lnTo>
                      <a:pt x="3086100" y="613833"/>
                    </a:lnTo>
                    <a:lnTo>
                      <a:pt x="3124200" y="613833"/>
                    </a:lnTo>
                    <a:lnTo>
                      <a:pt x="3124200" y="630766"/>
                    </a:lnTo>
                    <a:lnTo>
                      <a:pt x="3153833" y="630766"/>
                    </a:lnTo>
                    <a:lnTo>
                      <a:pt x="3153833" y="630766"/>
                    </a:lnTo>
                    <a:lnTo>
                      <a:pt x="3153833" y="673100"/>
                    </a:lnTo>
                    <a:lnTo>
                      <a:pt x="3230033" y="673100"/>
                    </a:lnTo>
                    <a:lnTo>
                      <a:pt x="3230033" y="694266"/>
                    </a:lnTo>
                    <a:lnTo>
                      <a:pt x="3623733" y="694266"/>
                    </a:lnTo>
                    <a:lnTo>
                      <a:pt x="3623733" y="706966"/>
                    </a:lnTo>
                    <a:lnTo>
                      <a:pt x="3890433" y="706966"/>
                    </a:lnTo>
                    <a:lnTo>
                      <a:pt x="3890433" y="728133"/>
                    </a:lnTo>
                    <a:lnTo>
                      <a:pt x="4089400" y="728133"/>
                    </a:lnTo>
                    <a:lnTo>
                      <a:pt x="4080933" y="728133"/>
                    </a:lnTo>
                    <a:lnTo>
                      <a:pt x="4140200" y="728133"/>
                    </a:lnTo>
                    <a:lnTo>
                      <a:pt x="4140200" y="728133"/>
                    </a:lnTo>
                    <a:lnTo>
                      <a:pt x="4140200" y="728133"/>
                    </a:lnTo>
                    <a:lnTo>
                      <a:pt x="4140200" y="762000"/>
                    </a:lnTo>
                    <a:lnTo>
                      <a:pt x="4224867" y="762000"/>
                    </a:lnTo>
                    <a:lnTo>
                      <a:pt x="4224867" y="762000"/>
                    </a:lnTo>
                    <a:lnTo>
                      <a:pt x="4224867" y="795866"/>
                    </a:lnTo>
                    <a:lnTo>
                      <a:pt x="4267200" y="795866"/>
                    </a:lnTo>
                    <a:lnTo>
                      <a:pt x="4267200" y="808566"/>
                    </a:lnTo>
                    <a:lnTo>
                      <a:pt x="4555067" y="808566"/>
                    </a:lnTo>
                    <a:lnTo>
                      <a:pt x="4555067" y="825500"/>
                    </a:lnTo>
                    <a:lnTo>
                      <a:pt x="4838700" y="825500"/>
                    </a:lnTo>
                    <a:lnTo>
                      <a:pt x="4847166" y="833966"/>
                    </a:lnTo>
                    <a:lnTo>
                      <a:pt x="4974167" y="833966"/>
                    </a:lnTo>
                    <a:lnTo>
                      <a:pt x="4974167" y="846666"/>
                    </a:lnTo>
                    <a:lnTo>
                      <a:pt x="5058833" y="846666"/>
                    </a:lnTo>
                    <a:lnTo>
                      <a:pt x="5058833" y="859366"/>
                    </a:lnTo>
                    <a:lnTo>
                      <a:pt x="5181600" y="859366"/>
                    </a:lnTo>
                    <a:lnTo>
                      <a:pt x="5181600" y="914400"/>
                    </a:lnTo>
                    <a:lnTo>
                      <a:pt x="5338233" y="914400"/>
                    </a:lnTo>
                    <a:lnTo>
                      <a:pt x="5338233" y="973666"/>
                    </a:lnTo>
                    <a:lnTo>
                      <a:pt x="5579533" y="973666"/>
                    </a:lnTo>
                    <a:lnTo>
                      <a:pt x="5579533" y="1003300"/>
                    </a:lnTo>
                    <a:lnTo>
                      <a:pt x="6282267" y="1003300"/>
                    </a:lnTo>
                    <a:lnTo>
                      <a:pt x="6282267" y="1045633"/>
                    </a:lnTo>
                    <a:lnTo>
                      <a:pt x="6379633" y="1045633"/>
                    </a:lnTo>
                    <a:lnTo>
                      <a:pt x="6379633" y="1096433"/>
                    </a:lnTo>
                  </a:path>
                </a:pathLst>
              </a:custGeom>
              <a:noFill/>
              <a:ln w="28575">
                <a:solidFill>
                  <a:schemeClr val="accent1"/>
                </a:solidFill>
                <a:miter lim="800000"/>
                <a:headEnd/>
                <a:tailEnd/>
              </a:ln>
            </p:spPr>
            <p:txBody>
              <a:bodyPr rtlCol="0" anchor="ctr"/>
              <a:lstStyle/>
              <a:p>
                <a:pPr algn="ctr"/>
                <a:endParaRPr lang="en-US"/>
              </a:p>
            </p:txBody>
          </p:sp>
          <p:sp>
            <p:nvSpPr>
              <p:cNvPr id="31774" name="Freeform: Shape 31773">
                <a:extLst>
                  <a:ext uri="{FF2B5EF4-FFF2-40B4-BE49-F238E27FC236}">
                    <a16:creationId xmlns:a16="http://schemas.microsoft.com/office/drawing/2014/main" id="{7FF96F5A-8783-FF2B-BF31-8CDE917CFFF9}"/>
                  </a:ext>
                </a:extLst>
              </p:cNvPr>
              <p:cNvSpPr/>
              <p:nvPr/>
            </p:nvSpPr>
            <p:spPr bwMode="auto">
              <a:xfrm>
                <a:off x="7996767" y="2891367"/>
                <a:ext cx="3115733" cy="25400"/>
              </a:xfrm>
              <a:custGeom>
                <a:avLst/>
                <a:gdLst>
                  <a:gd name="connsiteX0" fmla="*/ 3115733 w 3115733"/>
                  <a:gd name="connsiteY0" fmla="*/ 25400 h 25400"/>
                  <a:gd name="connsiteX1" fmla="*/ 901700 w 3115733"/>
                  <a:gd name="connsiteY1" fmla="*/ 25400 h 25400"/>
                  <a:gd name="connsiteX2" fmla="*/ 901700 w 3115733"/>
                  <a:gd name="connsiteY2" fmla="*/ 0 h 25400"/>
                  <a:gd name="connsiteX3" fmla="*/ 0 w 3115733"/>
                  <a:gd name="connsiteY3" fmla="*/ 0 h 25400"/>
                </a:gdLst>
                <a:ahLst/>
                <a:cxnLst>
                  <a:cxn ang="0">
                    <a:pos x="connsiteX0" y="connsiteY0"/>
                  </a:cxn>
                  <a:cxn ang="0">
                    <a:pos x="connsiteX1" y="connsiteY1"/>
                  </a:cxn>
                  <a:cxn ang="0">
                    <a:pos x="connsiteX2" y="connsiteY2"/>
                  </a:cxn>
                  <a:cxn ang="0">
                    <a:pos x="connsiteX3" y="connsiteY3"/>
                  </a:cxn>
                </a:cxnLst>
                <a:rect l="l" t="t" r="r" b="b"/>
                <a:pathLst>
                  <a:path w="3115733" h="25400">
                    <a:moveTo>
                      <a:pt x="3115733" y="25400"/>
                    </a:moveTo>
                    <a:lnTo>
                      <a:pt x="901700" y="25400"/>
                    </a:lnTo>
                    <a:lnTo>
                      <a:pt x="901700" y="0"/>
                    </a:lnTo>
                    <a:lnTo>
                      <a:pt x="0" y="0"/>
                    </a:lnTo>
                  </a:path>
                </a:pathLst>
              </a:custGeom>
              <a:noFill/>
              <a:ln w="28575">
                <a:solidFill>
                  <a:schemeClr val="accent1"/>
                </a:solidFill>
                <a:miter lim="800000"/>
                <a:headEnd/>
                <a:tailEnd/>
              </a:ln>
            </p:spPr>
            <p:txBody>
              <a:bodyPr rtlCol="0" anchor="ctr"/>
              <a:lstStyle/>
              <a:p>
                <a:pPr algn="ctr"/>
                <a:endParaRPr lang="en-US"/>
              </a:p>
            </p:txBody>
          </p:sp>
        </p:grpSp>
        <p:cxnSp>
          <p:nvCxnSpPr>
            <p:cNvPr id="31780" name="Straight Connector 31779">
              <a:extLst>
                <a:ext uri="{FF2B5EF4-FFF2-40B4-BE49-F238E27FC236}">
                  <a16:creationId xmlns:a16="http://schemas.microsoft.com/office/drawing/2014/main" id="{36CEB78A-FED9-959E-AB1A-1642D7DFA3E1}"/>
                </a:ext>
              </a:extLst>
            </p:cNvPr>
            <p:cNvCxnSpPr>
              <a:cxnSpLocks/>
            </p:cNvCxnSpPr>
            <p:nvPr/>
          </p:nvCxnSpPr>
          <p:spPr bwMode="auto">
            <a:xfrm>
              <a:off x="2365116" y="181186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BE3C87F4-92A5-83DD-92D2-C1E2F69642B7}"/>
                </a:ext>
              </a:extLst>
            </p:cNvPr>
            <p:cNvCxnSpPr>
              <a:cxnSpLocks/>
            </p:cNvCxnSpPr>
            <p:nvPr/>
          </p:nvCxnSpPr>
          <p:spPr bwMode="auto">
            <a:xfrm>
              <a:off x="2616999" y="197452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4B38392B-D179-D75B-354A-40E0A7B34CE5}"/>
                </a:ext>
              </a:extLst>
            </p:cNvPr>
            <p:cNvCxnSpPr>
              <a:cxnSpLocks/>
            </p:cNvCxnSpPr>
            <p:nvPr/>
          </p:nvCxnSpPr>
          <p:spPr bwMode="auto">
            <a:xfrm>
              <a:off x="2699550" y="200627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D2E5F60B-34B6-EAC5-A192-E9655F9E3B55}"/>
                </a:ext>
              </a:extLst>
            </p:cNvPr>
            <p:cNvCxnSpPr>
              <a:cxnSpLocks/>
            </p:cNvCxnSpPr>
            <p:nvPr/>
          </p:nvCxnSpPr>
          <p:spPr bwMode="auto">
            <a:xfrm>
              <a:off x="2824434" y="201685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8F28020E-6977-D5EA-E359-AF311C70285D}"/>
                </a:ext>
              </a:extLst>
            </p:cNvPr>
            <p:cNvCxnSpPr>
              <a:cxnSpLocks/>
            </p:cNvCxnSpPr>
            <p:nvPr/>
          </p:nvCxnSpPr>
          <p:spPr bwMode="auto">
            <a:xfrm>
              <a:off x="3000117" y="201865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6D37BAF7-D944-02E3-4445-14F347DD4932}"/>
                </a:ext>
              </a:extLst>
            </p:cNvPr>
            <p:cNvCxnSpPr>
              <a:cxnSpLocks/>
            </p:cNvCxnSpPr>
            <p:nvPr/>
          </p:nvCxnSpPr>
          <p:spPr bwMode="auto">
            <a:xfrm>
              <a:off x="3050917" y="205041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B812A951-DB8B-67BD-5DB9-C7D8DB6A128F}"/>
                </a:ext>
              </a:extLst>
            </p:cNvPr>
            <p:cNvCxnSpPr>
              <a:cxnSpLocks/>
            </p:cNvCxnSpPr>
            <p:nvPr/>
          </p:nvCxnSpPr>
          <p:spPr bwMode="auto">
            <a:xfrm>
              <a:off x="3105950" y="209454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5B4E14E9-01A3-820C-E688-99CB8DC350A0}"/>
                </a:ext>
              </a:extLst>
            </p:cNvPr>
            <p:cNvCxnSpPr>
              <a:cxnSpLocks/>
            </p:cNvCxnSpPr>
            <p:nvPr/>
          </p:nvCxnSpPr>
          <p:spPr bwMode="auto">
            <a:xfrm>
              <a:off x="3230833" y="209454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98DC40D3-A53F-F2F3-0BAD-7ADEE5D87760}"/>
                </a:ext>
              </a:extLst>
            </p:cNvPr>
            <p:cNvCxnSpPr>
              <a:cxnSpLocks/>
            </p:cNvCxnSpPr>
            <p:nvPr/>
          </p:nvCxnSpPr>
          <p:spPr bwMode="auto">
            <a:xfrm>
              <a:off x="2578899" y="196149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AD1B426E-D999-5326-98D0-0E77A8655A4A}"/>
                </a:ext>
              </a:extLst>
            </p:cNvPr>
            <p:cNvCxnSpPr>
              <a:cxnSpLocks/>
            </p:cNvCxnSpPr>
            <p:nvPr/>
          </p:nvCxnSpPr>
          <p:spPr bwMode="auto">
            <a:xfrm>
              <a:off x="2238116" y="181186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694BC42D-ECA1-1A17-4E84-BB8A33E36ED3}"/>
                </a:ext>
              </a:extLst>
            </p:cNvPr>
            <p:cNvCxnSpPr>
              <a:cxnSpLocks/>
            </p:cNvCxnSpPr>
            <p:nvPr/>
          </p:nvCxnSpPr>
          <p:spPr bwMode="auto">
            <a:xfrm>
              <a:off x="3146166" y="208722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9F84EFFE-3FF3-F37E-6D6E-3A0079D05133}"/>
                </a:ext>
              </a:extLst>
            </p:cNvPr>
            <p:cNvCxnSpPr>
              <a:cxnSpLocks/>
            </p:cNvCxnSpPr>
            <p:nvPr/>
          </p:nvCxnSpPr>
          <p:spPr bwMode="auto">
            <a:xfrm>
              <a:off x="3522932" y="211179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F0F90BB4-D3A1-1101-A5C1-9D2A304D28C1}"/>
                </a:ext>
              </a:extLst>
            </p:cNvPr>
            <p:cNvCxnSpPr>
              <a:cxnSpLocks/>
            </p:cNvCxnSpPr>
            <p:nvPr/>
          </p:nvCxnSpPr>
          <p:spPr bwMode="auto">
            <a:xfrm>
              <a:off x="3781167" y="2200060"/>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8BB15678-CC36-8462-396F-62BFA5C18E67}"/>
                </a:ext>
              </a:extLst>
            </p:cNvPr>
            <p:cNvCxnSpPr>
              <a:cxnSpLocks/>
            </p:cNvCxnSpPr>
            <p:nvPr/>
          </p:nvCxnSpPr>
          <p:spPr bwMode="auto">
            <a:xfrm>
              <a:off x="4166400" y="223496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43C73751-8E57-4F34-6456-459E4B32F63A}"/>
                </a:ext>
              </a:extLst>
            </p:cNvPr>
            <p:cNvCxnSpPr>
              <a:cxnSpLocks/>
            </p:cNvCxnSpPr>
            <p:nvPr/>
          </p:nvCxnSpPr>
          <p:spPr bwMode="auto">
            <a:xfrm>
              <a:off x="4263766" y="223812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E919B767-8239-06A8-A1BC-FE3B639FAAF0}"/>
                </a:ext>
              </a:extLst>
            </p:cNvPr>
            <p:cNvCxnSpPr>
              <a:cxnSpLocks/>
            </p:cNvCxnSpPr>
            <p:nvPr/>
          </p:nvCxnSpPr>
          <p:spPr bwMode="auto">
            <a:xfrm>
              <a:off x="4649000" y="2288328"/>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63A904F2-3F8A-6046-1735-D1F226C7F3A5}"/>
                </a:ext>
              </a:extLst>
            </p:cNvPr>
            <p:cNvCxnSpPr>
              <a:cxnSpLocks/>
            </p:cNvCxnSpPr>
            <p:nvPr/>
          </p:nvCxnSpPr>
          <p:spPr bwMode="auto">
            <a:xfrm>
              <a:off x="4727316" y="232323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63535F62-64AF-3779-8F53-64E5476F4C92}"/>
                </a:ext>
              </a:extLst>
            </p:cNvPr>
            <p:cNvCxnSpPr>
              <a:cxnSpLocks/>
            </p:cNvCxnSpPr>
            <p:nvPr/>
          </p:nvCxnSpPr>
          <p:spPr bwMode="auto">
            <a:xfrm>
              <a:off x="4757254" y="232323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27A82072-561E-769C-74F4-90027C0F874E}"/>
                </a:ext>
              </a:extLst>
            </p:cNvPr>
            <p:cNvCxnSpPr>
              <a:cxnSpLocks/>
            </p:cNvCxnSpPr>
            <p:nvPr/>
          </p:nvCxnSpPr>
          <p:spPr bwMode="auto">
            <a:xfrm>
              <a:off x="4796655" y="237659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AB31F5E0-F43D-9F10-2329-51B61D1D2897}"/>
                </a:ext>
              </a:extLst>
            </p:cNvPr>
            <p:cNvCxnSpPr>
              <a:cxnSpLocks/>
            </p:cNvCxnSpPr>
            <p:nvPr/>
          </p:nvCxnSpPr>
          <p:spPr bwMode="auto">
            <a:xfrm>
              <a:off x="4849571" y="239149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70CEB0C8-2054-033F-72D7-730F9F8B042D}"/>
                </a:ext>
              </a:extLst>
            </p:cNvPr>
            <p:cNvCxnSpPr>
              <a:cxnSpLocks/>
            </p:cNvCxnSpPr>
            <p:nvPr/>
          </p:nvCxnSpPr>
          <p:spPr bwMode="auto">
            <a:xfrm>
              <a:off x="4974454" y="241150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3FC1309A-EDCA-F60C-BD1F-C4B9679DD827}"/>
                </a:ext>
              </a:extLst>
            </p:cNvPr>
            <p:cNvCxnSpPr>
              <a:cxnSpLocks/>
            </p:cNvCxnSpPr>
            <p:nvPr/>
          </p:nvCxnSpPr>
          <p:spPr bwMode="auto">
            <a:xfrm>
              <a:off x="5258087" y="241649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FC84F3E1-A89A-E327-A42C-B4DC2EC65443}"/>
                </a:ext>
              </a:extLst>
            </p:cNvPr>
            <p:cNvCxnSpPr>
              <a:cxnSpLocks/>
            </p:cNvCxnSpPr>
            <p:nvPr/>
          </p:nvCxnSpPr>
          <p:spPr bwMode="auto">
            <a:xfrm>
              <a:off x="5361804" y="241680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A207238-7790-1E51-76FE-9CDF98F3E1FB}"/>
                </a:ext>
              </a:extLst>
            </p:cNvPr>
            <p:cNvCxnSpPr>
              <a:cxnSpLocks/>
            </p:cNvCxnSpPr>
            <p:nvPr/>
          </p:nvCxnSpPr>
          <p:spPr bwMode="auto">
            <a:xfrm>
              <a:off x="5414721" y="241922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6B8F1440-3888-6733-A865-4050349166F9}"/>
                </a:ext>
              </a:extLst>
            </p:cNvPr>
            <p:cNvCxnSpPr>
              <a:cxnSpLocks/>
            </p:cNvCxnSpPr>
            <p:nvPr/>
          </p:nvCxnSpPr>
          <p:spPr bwMode="auto">
            <a:xfrm>
              <a:off x="5497271" y="242738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31458507-4275-157D-9B02-9B3B6384129D}"/>
                </a:ext>
              </a:extLst>
            </p:cNvPr>
            <p:cNvCxnSpPr>
              <a:cxnSpLocks/>
            </p:cNvCxnSpPr>
            <p:nvPr/>
          </p:nvCxnSpPr>
          <p:spPr bwMode="auto">
            <a:xfrm>
              <a:off x="5550188" y="242738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18B4B818-C254-4912-E59C-6010BEB7EFD1}"/>
                </a:ext>
              </a:extLst>
            </p:cNvPr>
            <p:cNvCxnSpPr>
              <a:cxnSpLocks/>
            </p:cNvCxnSpPr>
            <p:nvPr/>
          </p:nvCxnSpPr>
          <p:spPr bwMode="auto">
            <a:xfrm>
              <a:off x="5665004" y="243562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4DA0FFA5-2295-1232-4B65-2161C2F6C6BD}"/>
                </a:ext>
              </a:extLst>
            </p:cNvPr>
            <p:cNvCxnSpPr>
              <a:cxnSpLocks/>
            </p:cNvCxnSpPr>
            <p:nvPr/>
          </p:nvCxnSpPr>
          <p:spPr bwMode="auto">
            <a:xfrm>
              <a:off x="5743321" y="244100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A5219556-6506-C342-1EBE-16EB37AFB3BF}"/>
                </a:ext>
              </a:extLst>
            </p:cNvPr>
            <p:cNvCxnSpPr>
              <a:cxnSpLocks/>
            </p:cNvCxnSpPr>
            <p:nvPr/>
          </p:nvCxnSpPr>
          <p:spPr bwMode="auto">
            <a:xfrm>
              <a:off x="5770838" y="24556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30FA92A4-4AE0-1162-E3D8-AAE6B86D88D8}"/>
                </a:ext>
              </a:extLst>
            </p:cNvPr>
            <p:cNvCxnSpPr>
              <a:cxnSpLocks/>
            </p:cNvCxnSpPr>
            <p:nvPr/>
          </p:nvCxnSpPr>
          <p:spPr bwMode="auto">
            <a:xfrm>
              <a:off x="5796238" y="24556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7C6CD1FC-B261-EC43-65B8-7DA7CA212746}"/>
                </a:ext>
              </a:extLst>
            </p:cNvPr>
            <p:cNvCxnSpPr>
              <a:cxnSpLocks/>
            </p:cNvCxnSpPr>
            <p:nvPr/>
          </p:nvCxnSpPr>
          <p:spPr bwMode="auto">
            <a:xfrm>
              <a:off x="5844922" y="24556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E8C046F5-1199-0658-91C7-D52C0489CD0E}"/>
                </a:ext>
              </a:extLst>
            </p:cNvPr>
            <p:cNvCxnSpPr>
              <a:cxnSpLocks/>
            </p:cNvCxnSpPr>
            <p:nvPr/>
          </p:nvCxnSpPr>
          <p:spPr bwMode="auto">
            <a:xfrm>
              <a:off x="5875239" y="249341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DFE82778-A857-AAFB-8514-AE88D3024764}"/>
                </a:ext>
              </a:extLst>
            </p:cNvPr>
            <p:cNvCxnSpPr>
              <a:cxnSpLocks/>
            </p:cNvCxnSpPr>
            <p:nvPr/>
          </p:nvCxnSpPr>
          <p:spPr bwMode="auto">
            <a:xfrm>
              <a:off x="6237189" y="2521671"/>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67491D05-A43B-C1FE-B528-275D79575078}"/>
                </a:ext>
              </a:extLst>
            </p:cNvPr>
            <p:cNvCxnSpPr>
              <a:cxnSpLocks/>
            </p:cNvCxnSpPr>
            <p:nvPr/>
          </p:nvCxnSpPr>
          <p:spPr bwMode="auto">
            <a:xfrm>
              <a:off x="6552572" y="253265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6BF4928A-6122-99F5-2E66-4A27DBB502EA}"/>
                </a:ext>
              </a:extLst>
            </p:cNvPr>
            <p:cNvCxnSpPr>
              <a:cxnSpLocks/>
            </p:cNvCxnSpPr>
            <p:nvPr/>
          </p:nvCxnSpPr>
          <p:spPr bwMode="auto">
            <a:xfrm>
              <a:off x="6743072" y="256580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5E253588-6F7A-592D-8B3E-8D1769A2E061}"/>
                </a:ext>
              </a:extLst>
            </p:cNvPr>
            <p:cNvCxnSpPr>
              <a:cxnSpLocks/>
            </p:cNvCxnSpPr>
            <p:nvPr/>
          </p:nvCxnSpPr>
          <p:spPr bwMode="auto">
            <a:xfrm>
              <a:off x="6774822" y="2572244"/>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AFC71ACC-4588-C743-31F4-BF7505EF6622}"/>
                </a:ext>
              </a:extLst>
            </p:cNvPr>
            <p:cNvCxnSpPr>
              <a:cxnSpLocks/>
            </p:cNvCxnSpPr>
            <p:nvPr/>
          </p:nvCxnSpPr>
          <p:spPr bwMode="auto">
            <a:xfrm>
              <a:off x="6810805" y="256580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8580853D-596D-1CD7-0D9E-FD5F798F3E64}"/>
                </a:ext>
              </a:extLst>
            </p:cNvPr>
            <p:cNvCxnSpPr>
              <a:cxnSpLocks/>
            </p:cNvCxnSpPr>
            <p:nvPr/>
          </p:nvCxnSpPr>
          <p:spPr bwMode="auto">
            <a:xfrm>
              <a:off x="6827739" y="260993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DC92B75C-F63A-1A8A-6E1B-8886EB6B2143}"/>
                </a:ext>
              </a:extLst>
            </p:cNvPr>
            <p:cNvCxnSpPr>
              <a:cxnSpLocks/>
            </p:cNvCxnSpPr>
            <p:nvPr/>
          </p:nvCxnSpPr>
          <p:spPr bwMode="auto">
            <a:xfrm>
              <a:off x="6880313" y="261394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3EEEEAAE-6C74-FB14-7365-921C63885EC6}"/>
                </a:ext>
              </a:extLst>
            </p:cNvPr>
            <p:cNvCxnSpPr>
              <a:cxnSpLocks/>
            </p:cNvCxnSpPr>
            <p:nvPr/>
          </p:nvCxnSpPr>
          <p:spPr bwMode="auto">
            <a:xfrm>
              <a:off x="6905713" y="261394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E5056BC0-FD3A-7E82-8F41-78C4C208C077}"/>
                </a:ext>
              </a:extLst>
            </p:cNvPr>
            <p:cNvCxnSpPr>
              <a:cxnSpLocks/>
            </p:cNvCxnSpPr>
            <p:nvPr/>
          </p:nvCxnSpPr>
          <p:spPr bwMode="auto">
            <a:xfrm>
              <a:off x="7040615" y="267546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A8AE4B2C-6796-49D5-C644-FD39AAB2EDD4}"/>
                </a:ext>
              </a:extLst>
            </p:cNvPr>
            <p:cNvCxnSpPr>
              <a:cxnSpLocks/>
            </p:cNvCxnSpPr>
            <p:nvPr/>
          </p:nvCxnSpPr>
          <p:spPr bwMode="auto">
            <a:xfrm>
              <a:off x="7191060" y="267546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BB1A9580-41CD-813D-997C-513E029A5444}"/>
                </a:ext>
              </a:extLst>
            </p:cNvPr>
            <p:cNvCxnSpPr>
              <a:cxnSpLocks/>
            </p:cNvCxnSpPr>
            <p:nvPr/>
          </p:nvCxnSpPr>
          <p:spPr bwMode="auto">
            <a:xfrm>
              <a:off x="7243620"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DB1155A8-A541-1E8C-91A1-462962C952B5}"/>
                </a:ext>
              </a:extLst>
            </p:cNvPr>
            <p:cNvCxnSpPr>
              <a:cxnSpLocks/>
            </p:cNvCxnSpPr>
            <p:nvPr/>
          </p:nvCxnSpPr>
          <p:spPr bwMode="auto">
            <a:xfrm>
              <a:off x="7391026"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204FE7E-A515-E1A5-226B-3010A413E048}"/>
                </a:ext>
              </a:extLst>
            </p:cNvPr>
            <p:cNvCxnSpPr>
              <a:cxnSpLocks/>
            </p:cNvCxnSpPr>
            <p:nvPr/>
          </p:nvCxnSpPr>
          <p:spPr bwMode="auto">
            <a:xfrm>
              <a:off x="7432775"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7AD9D346-211C-E651-BC7C-0C13D753BDD3}"/>
                </a:ext>
              </a:extLst>
            </p:cNvPr>
            <p:cNvCxnSpPr>
              <a:cxnSpLocks/>
            </p:cNvCxnSpPr>
            <p:nvPr/>
          </p:nvCxnSpPr>
          <p:spPr bwMode="auto">
            <a:xfrm>
              <a:off x="7587334"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8A84884-877F-7379-AD16-B321C3A8817B}"/>
                </a:ext>
              </a:extLst>
            </p:cNvPr>
            <p:cNvCxnSpPr>
              <a:cxnSpLocks/>
            </p:cNvCxnSpPr>
            <p:nvPr/>
          </p:nvCxnSpPr>
          <p:spPr bwMode="auto">
            <a:xfrm>
              <a:off x="7672000"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B1B1A464-EC5E-3FAE-11A8-4C4BAE89E41C}"/>
                </a:ext>
              </a:extLst>
            </p:cNvPr>
            <p:cNvCxnSpPr>
              <a:cxnSpLocks/>
            </p:cNvCxnSpPr>
            <p:nvPr/>
          </p:nvCxnSpPr>
          <p:spPr bwMode="auto">
            <a:xfrm>
              <a:off x="7781469"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BF350F2E-8DD9-67B6-7272-0B9FBDE661AE}"/>
                </a:ext>
              </a:extLst>
            </p:cNvPr>
            <p:cNvCxnSpPr>
              <a:cxnSpLocks/>
            </p:cNvCxnSpPr>
            <p:nvPr/>
          </p:nvCxnSpPr>
          <p:spPr bwMode="auto">
            <a:xfrm>
              <a:off x="7806869"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E23E879C-91A4-D1EA-C04C-A6A20F611D49}"/>
                </a:ext>
              </a:extLst>
            </p:cNvPr>
            <p:cNvCxnSpPr>
              <a:cxnSpLocks/>
            </p:cNvCxnSpPr>
            <p:nvPr/>
          </p:nvCxnSpPr>
          <p:spPr bwMode="auto">
            <a:xfrm>
              <a:off x="7851319"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0DC93CC2-1260-1FC2-F7E7-70FA359BFDE4}"/>
                </a:ext>
              </a:extLst>
            </p:cNvPr>
            <p:cNvCxnSpPr>
              <a:cxnSpLocks/>
            </p:cNvCxnSpPr>
            <p:nvPr/>
          </p:nvCxnSpPr>
          <p:spPr bwMode="auto">
            <a:xfrm>
              <a:off x="7903419" y="2698207"/>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8FFC2349-F81E-8DCD-58D0-9F4C4421DED4}"/>
                </a:ext>
              </a:extLst>
            </p:cNvPr>
            <p:cNvCxnSpPr>
              <a:cxnSpLocks/>
            </p:cNvCxnSpPr>
            <p:nvPr/>
          </p:nvCxnSpPr>
          <p:spPr bwMode="auto">
            <a:xfrm>
              <a:off x="7992319" y="2752065"/>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3F6C1EE7-93F8-6DF2-966A-AB55D9772CB0}"/>
                </a:ext>
              </a:extLst>
            </p:cNvPr>
            <p:cNvCxnSpPr>
              <a:cxnSpLocks/>
            </p:cNvCxnSpPr>
            <p:nvPr/>
          </p:nvCxnSpPr>
          <p:spPr bwMode="auto">
            <a:xfrm>
              <a:off x="8318509" y="281483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39D6B772-F253-91D0-4359-3445021605D0}"/>
                </a:ext>
              </a:extLst>
            </p:cNvPr>
            <p:cNvCxnSpPr>
              <a:cxnSpLocks/>
            </p:cNvCxnSpPr>
            <p:nvPr/>
          </p:nvCxnSpPr>
          <p:spPr bwMode="auto">
            <a:xfrm>
              <a:off x="8513431" y="2815166"/>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E4FB5877-0B29-535C-C611-14EDE907E9F9}"/>
                </a:ext>
              </a:extLst>
            </p:cNvPr>
            <p:cNvCxnSpPr>
              <a:cxnSpLocks/>
            </p:cNvCxnSpPr>
            <p:nvPr/>
          </p:nvCxnSpPr>
          <p:spPr bwMode="auto">
            <a:xfrm>
              <a:off x="8403175" y="2814833"/>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BB7EA51C-D499-4FCA-911E-C0D53896A921}"/>
                </a:ext>
              </a:extLst>
            </p:cNvPr>
            <p:cNvCxnSpPr>
              <a:cxnSpLocks/>
            </p:cNvCxnSpPr>
            <p:nvPr/>
          </p:nvCxnSpPr>
          <p:spPr bwMode="auto">
            <a:xfrm>
              <a:off x="8989681" y="2828499"/>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484436C4-520B-1166-DC16-F0B7952FA022}"/>
                </a:ext>
              </a:extLst>
            </p:cNvPr>
            <p:cNvCxnSpPr>
              <a:cxnSpLocks/>
            </p:cNvCxnSpPr>
            <p:nvPr/>
          </p:nvCxnSpPr>
          <p:spPr bwMode="auto">
            <a:xfrm>
              <a:off x="9146315"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69B98980-0388-1C9F-C184-FA712A90D58F}"/>
                </a:ext>
              </a:extLst>
            </p:cNvPr>
            <p:cNvCxnSpPr>
              <a:cxnSpLocks/>
            </p:cNvCxnSpPr>
            <p:nvPr/>
          </p:nvCxnSpPr>
          <p:spPr bwMode="auto">
            <a:xfrm>
              <a:off x="9197671"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E76F19DE-8305-87D1-D38C-BE0CE0A2640A}"/>
                </a:ext>
              </a:extLst>
            </p:cNvPr>
            <p:cNvCxnSpPr>
              <a:cxnSpLocks/>
            </p:cNvCxnSpPr>
            <p:nvPr/>
          </p:nvCxnSpPr>
          <p:spPr bwMode="auto">
            <a:xfrm>
              <a:off x="9248471"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EB18D7C2-0D98-21D7-8E70-33A3EF8B68D1}"/>
                </a:ext>
              </a:extLst>
            </p:cNvPr>
            <p:cNvCxnSpPr>
              <a:cxnSpLocks/>
            </p:cNvCxnSpPr>
            <p:nvPr/>
          </p:nvCxnSpPr>
          <p:spPr bwMode="auto">
            <a:xfrm>
              <a:off x="9362771"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9257712F-192F-FECB-2BA8-30133439CE37}"/>
                </a:ext>
              </a:extLst>
            </p:cNvPr>
            <p:cNvCxnSpPr>
              <a:cxnSpLocks/>
            </p:cNvCxnSpPr>
            <p:nvPr/>
          </p:nvCxnSpPr>
          <p:spPr bwMode="auto">
            <a:xfrm>
              <a:off x="9729492"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A9A1AA0E-D523-D3CF-84B5-FAACB0D8106F}"/>
                </a:ext>
              </a:extLst>
            </p:cNvPr>
            <p:cNvCxnSpPr>
              <a:cxnSpLocks/>
            </p:cNvCxnSpPr>
            <p:nvPr/>
          </p:nvCxnSpPr>
          <p:spPr bwMode="auto">
            <a:xfrm>
              <a:off x="9915759"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32A67CEE-F4F8-D623-0D2C-289CA3FA37E7}"/>
                </a:ext>
              </a:extLst>
            </p:cNvPr>
            <p:cNvCxnSpPr>
              <a:cxnSpLocks/>
            </p:cNvCxnSpPr>
            <p:nvPr/>
          </p:nvCxnSpPr>
          <p:spPr bwMode="auto">
            <a:xfrm>
              <a:off x="9970792"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0469C97E-C0B7-6C9C-ACB2-6463ABBB6252}"/>
                </a:ext>
              </a:extLst>
            </p:cNvPr>
            <p:cNvCxnSpPr>
              <a:cxnSpLocks/>
            </p:cNvCxnSpPr>
            <p:nvPr/>
          </p:nvCxnSpPr>
          <p:spPr bwMode="auto">
            <a:xfrm>
              <a:off x="10011009"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EA4DB630-F78E-8808-3A54-0909FE82C960}"/>
                </a:ext>
              </a:extLst>
            </p:cNvPr>
            <p:cNvCxnSpPr>
              <a:cxnSpLocks/>
            </p:cNvCxnSpPr>
            <p:nvPr/>
          </p:nvCxnSpPr>
          <p:spPr bwMode="auto">
            <a:xfrm>
              <a:off x="10037548"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C4F37C75-C536-2AFD-B9FC-7083D359840C}"/>
                </a:ext>
              </a:extLst>
            </p:cNvPr>
            <p:cNvCxnSpPr>
              <a:cxnSpLocks/>
            </p:cNvCxnSpPr>
            <p:nvPr/>
          </p:nvCxnSpPr>
          <p:spPr bwMode="auto">
            <a:xfrm>
              <a:off x="10088348"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389219B9-6F1E-DFF0-744F-67EA762468AB}"/>
                </a:ext>
              </a:extLst>
            </p:cNvPr>
            <p:cNvCxnSpPr>
              <a:cxnSpLocks/>
            </p:cNvCxnSpPr>
            <p:nvPr/>
          </p:nvCxnSpPr>
          <p:spPr bwMode="auto">
            <a:xfrm>
              <a:off x="10187831"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5CF88388-B3AA-91EF-4120-5D7B45832004}"/>
                </a:ext>
              </a:extLst>
            </p:cNvPr>
            <p:cNvCxnSpPr>
              <a:cxnSpLocks/>
            </p:cNvCxnSpPr>
            <p:nvPr/>
          </p:nvCxnSpPr>
          <p:spPr bwMode="auto">
            <a:xfrm>
              <a:off x="10291548"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7EBF3748-3198-E9B4-1614-E1746176EA79}"/>
                </a:ext>
              </a:extLst>
            </p:cNvPr>
            <p:cNvCxnSpPr>
              <a:cxnSpLocks/>
            </p:cNvCxnSpPr>
            <p:nvPr/>
          </p:nvCxnSpPr>
          <p:spPr bwMode="auto">
            <a:xfrm>
              <a:off x="10704298"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7AD53B0A-B6B3-6390-D84D-D28143272FF2}"/>
                </a:ext>
              </a:extLst>
            </p:cNvPr>
            <p:cNvCxnSpPr>
              <a:cxnSpLocks/>
            </p:cNvCxnSpPr>
            <p:nvPr/>
          </p:nvCxnSpPr>
          <p:spPr bwMode="auto">
            <a:xfrm>
              <a:off x="10908174"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3C7BA8A8-643C-BF3F-49DE-CFBB4058222D}"/>
                </a:ext>
              </a:extLst>
            </p:cNvPr>
            <p:cNvCxnSpPr>
              <a:cxnSpLocks/>
            </p:cNvCxnSpPr>
            <p:nvPr/>
          </p:nvCxnSpPr>
          <p:spPr bwMode="auto">
            <a:xfrm>
              <a:off x="10954740"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FB464880-B008-65D1-DE3D-F138C7E96712}"/>
                </a:ext>
              </a:extLst>
            </p:cNvPr>
            <p:cNvCxnSpPr>
              <a:cxnSpLocks/>
            </p:cNvCxnSpPr>
            <p:nvPr/>
          </p:nvCxnSpPr>
          <p:spPr bwMode="auto">
            <a:xfrm>
              <a:off x="11022473"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5542124E-A034-40D8-D42E-5C78341E5009}"/>
                </a:ext>
              </a:extLst>
            </p:cNvPr>
            <p:cNvCxnSpPr>
              <a:cxnSpLocks/>
            </p:cNvCxnSpPr>
            <p:nvPr/>
          </p:nvCxnSpPr>
          <p:spPr bwMode="auto">
            <a:xfrm>
              <a:off x="11062690" y="2845432"/>
              <a:ext cx="0" cy="88268"/>
            </a:xfrm>
            <a:prstGeom prst="line">
              <a:avLst/>
            </a:prstGeom>
            <a:noFill/>
            <a:ln w="28575" cap="flat" cmpd="sng" algn="ctr">
              <a:solidFill>
                <a:schemeClr val="accent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8C1A0760-6CA0-F2F7-D91D-E1570C7E239D}"/>
                </a:ext>
              </a:extLst>
            </p:cNvPr>
            <p:cNvCxnSpPr>
              <a:cxnSpLocks/>
            </p:cNvCxnSpPr>
            <p:nvPr/>
          </p:nvCxnSpPr>
          <p:spPr bwMode="auto">
            <a:xfrm>
              <a:off x="11102466" y="2845432"/>
              <a:ext cx="0" cy="88268"/>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22" name="Group 31921">
            <a:extLst>
              <a:ext uri="{FF2B5EF4-FFF2-40B4-BE49-F238E27FC236}">
                <a16:creationId xmlns:a16="http://schemas.microsoft.com/office/drawing/2014/main" id="{90584DB5-6E54-B04E-AF81-8A819982ECEA}"/>
              </a:ext>
            </a:extLst>
          </p:cNvPr>
          <p:cNvGrpSpPr/>
          <p:nvPr/>
        </p:nvGrpSpPr>
        <p:grpSpPr>
          <a:xfrm>
            <a:off x="1625600" y="1773763"/>
            <a:ext cx="9533467" cy="1197405"/>
            <a:chOff x="1625600" y="1773763"/>
            <a:chExt cx="9533467" cy="1197405"/>
          </a:xfrm>
        </p:grpSpPr>
        <p:grpSp>
          <p:nvGrpSpPr>
            <p:cNvPr id="31779" name="Group 31778">
              <a:extLst>
                <a:ext uri="{FF2B5EF4-FFF2-40B4-BE49-F238E27FC236}">
                  <a16:creationId xmlns:a16="http://schemas.microsoft.com/office/drawing/2014/main" id="{8008D77A-71BE-35A8-C5D0-B9E094C2F3E4}"/>
                </a:ext>
              </a:extLst>
            </p:cNvPr>
            <p:cNvGrpSpPr/>
            <p:nvPr/>
          </p:nvGrpSpPr>
          <p:grpSpPr>
            <a:xfrm>
              <a:off x="1625600" y="1794933"/>
              <a:ext cx="9533467" cy="1164167"/>
              <a:chOff x="1625600" y="1794933"/>
              <a:chExt cx="9533467" cy="1164167"/>
            </a:xfrm>
          </p:grpSpPr>
          <p:sp>
            <p:nvSpPr>
              <p:cNvPr id="31776" name="Freeform: Shape 31775">
                <a:extLst>
                  <a:ext uri="{FF2B5EF4-FFF2-40B4-BE49-F238E27FC236}">
                    <a16:creationId xmlns:a16="http://schemas.microsoft.com/office/drawing/2014/main" id="{DBBEDE0F-B8E3-F4B9-D473-D3E1A55F500C}"/>
                  </a:ext>
                </a:extLst>
              </p:cNvPr>
              <p:cNvSpPr/>
              <p:nvPr/>
            </p:nvSpPr>
            <p:spPr bwMode="auto">
              <a:xfrm>
                <a:off x="1625600" y="1794933"/>
                <a:ext cx="4711700" cy="880534"/>
              </a:xfrm>
              <a:custGeom>
                <a:avLst/>
                <a:gdLst>
                  <a:gd name="connsiteX0" fmla="*/ 0 w 4804833"/>
                  <a:gd name="connsiteY0" fmla="*/ 0 h 973667"/>
                  <a:gd name="connsiteX1" fmla="*/ 237067 w 4804833"/>
                  <a:gd name="connsiteY1" fmla="*/ 0 h 973667"/>
                  <a:gd name="connsiteX2" fmla="*/ 237067 w 4804833"/>
                  <a:gd name="connsiteY2" fmla="*/ 33867 h 973667"/>
                  <a:gd name="connsiteX3" fmla="*/ 334433 w 4804833"/>
                  <a:gd name="connsiteY3" fmla="*/ 33867 h 973667"/>
                  <a:gd name="connsiteX4" fmla="*/ 334433 w 4804833"/>
                  <a:gd name="connsiteY4" fmla="*/ 63500 h 973667"/>
                  <a:gd name="connsiteX5" fmla="*/ 419100 w 4804833"/>
                  <a:gd name="connsiteY5" fmla="*/ 63500 h 973667"/>
                  <a:gd name="connsiteX6" fmla="*/ 419100 w 4804833"/>
                  <a:gd name="connsiteY6" fmla="*/ 63500 h 973667"/>
                  <a:gd name="connsiteX7" fmla="*/ 474133 w 4804833"/>
                  <a:gd name="connsiteY7" fmla="*/ 63500 h 973667"/>
                  <a:gd name="connsiteX8" fmla="*/ 474133 w 4804833"/>
                  <a:gd name="connsiteY8" fmla="*/ 80434 h 973667"/>
                  <a:gd name="connsiteX9" fmla="*/ 546100 w 4804833"/>
                  <a:gd name="connsiteY9" fmla="*/ 80434 h 973667"/>
                  <a:gd name="connsiteX10" fmla="*/ 533400 w 4804833"/>
                  <a:gd name="connsiteY10" fmla="*/ 93134 h 973667"/>
                  <a:gd name="connsiteX11" fmla="*/ 579967 w 4804833"/>
                  <a:gd name="connsiteY11" fmla="*/ 93134 h 973667"/>
                  <a:gd name="connsiteX12" fmla="*/ 579967 w 4804833"/>
                  <a:gd name="connsiteY12" fmla="*/ 122767 h 973667"/>
                  <a:gd name="connsiteX13" fmla="*/ 685800 w 4804833"/>
                  <a:gd name="connsiteY13" fmla="*/ 122767 h 973667"/>
                  <a:gd name="connsiteX14" fmla="*/ 685800 w 4804833"/>
                  <a:gd name="connsiteY14" fmla="*/ 122767 h 973667"/>
                  <a:gd name="connsiteX15" fmla="*/ 706967 w 4804833"/>
                  <a:gd name="connsiteY15" fmla="*/ 143934 h 973667"/>
                  <a:gd name="connsiteX16" fmla="*/ 719667 w 4804833"/>
                  <a:gd name="connsiteY16" fmla="*/ 156634 h 973667"/>
                  <a:gd name="connsiteX17" fmla="*/ 859367 w 4804833"/>
                  <a:gd name="connsiteY17" fmla="*/ 156634 h 973667"/>
                  <a:gd name="connsiteX18" fmla="*/ 859367 w 4804833"/>
                  <a:gd name="connsiteY18" fmla="*/ 186267 h 973667"/>
                  <a:gd name="connsiteX19" fmla="*/ 872067 w 4804833"/>
                  <a:gd name="connsiteY19" fmla="*/ 186267 h 973667"/>
                  <a:gd name="connsiteX20" fmla="*/ 872067 w 4804833"/>
                  <a:gd name="connsiteY20" fmla="*/ 220134 h 973667"/>
                  <a:gd name="connsiteX21" fmla="*/ 897467 w 4804833"/>
                  <a:gd name="connsiteY21" fmla="*/ 220134 h 973667"/>
                  <a:gd name="connsiteX22" fmla="*/ 897467 w 4804833"/>
                  <a:gd name="connsiteY22" fmla="*/ 292100 h 973667"/>
                  <a:gd name="connsiteX23" fmla="*/ 922867 w 4804833"/>
                  <a:gd name="connsiteY23" fmla="*/ 292100 h 973667"/>
                  <a:gd name="connsiteX24" fmla="*/ 922867 w 4804833"/>
                  <a:gd name="connsiteY24" fmla="*/ 376767 h 973667"/>
                  <a:gd name="connsiteX25" fmla="*/ 969433 w 4804833"/>
                  <a:gd name="connsiteY25" fmla="*/ 423333 h 973667"/>
                  <a:gd name="connsiteX26" fmla="*/ 1130300 w 4804833"/>
                  <a:gd name="connsiteY26" fmla="*/ 423333 h 973667"/>
                  <a:gd name="connsiteX27" fmla="*/ 1130300 w 4804833"/>
                  <a:gd name="connsiteY27" fmla="*/ 465667 h 973667"/>
                  <a:gd name="connsiteX28" fmla="*/ 1214967 w 4804833"/>
                  <a:gd name="connsiteY28" fmla="*/ 465667 h 973667"/>
                  <a:gd name="connsiteX29" fmla="*/ 1418167 w 4804833"/>
                  <a:gd name="connsiteY29" fmla="*/ 465667 h 973667"/>
                  <a:gd name="connsiteX30" fmla="*/ 1418167 w 4804833"/>
                  <a:gd name="connsiteY30" fmla="*/ 474134 h 973667"/>
                  <a:gd name="connsiteX31" fmla="*/ 1452033 w 4804833"/>
                  <a:gd name="connsiteY31" fmla="*/ 474134 h 973667"/>
                  <a:gd name="connsiteX32" fmla="*/ 1452033 w 4804833"/>
                  <a:gd name="connsiteY32" fmla="*/ 516467 h 973667"/>
                  <a:gd name="connsiteX33" fmla="*/ 1473200 w 4804833"/>
                  <a:gd name="connsiteY33" fmla="*/ 516467 h 973667"/>
                  <a:gd name="connsiteX34" fmla="*/ 1473200 w 4804833"/>
                  <a:gd name="connsiteY34" fmla="*/ 546100 h 973667"/>
                  <a:gd name="connsiteX35" fmla="*/ 1498600 w 4804833"/>
                  <a:gd name="connsiteY35" fmla="*/ 546100 h 973667"/>
                  <a:gd name="connsiteX36" fmla="*/ 1498600 w 4804833"/>
                  <a:gd name="connsiteY36" fmla="*/ 567267 h 973667"/>
                  <a:gd name="connsiteX37" fmla="*/ 1926167 w 4804833"/>
                  <a:gd name="connsiteY37" fmla="*/ 567267 h 973667"/>
                  <a:gd name="connsiteX38" fmla="*/ 1926167 w 4804833"/>
                  <a:gd name="connsiteY38" fmla="*/ 579967 h 973667"/>
                  <a:gd name="connsiteX39" fmla="*/ 2048933 w 4804833"/>
                  <a:gd name="connsiteY39" fmla="*/ 579967 h 973667"/>
                  <a:gd name="connsiteX40" fmla="*/ 2048933 w 4804833"/>
                  <a:gd name="connsiteY40" fmla="*/ 579967 h 973667"/>
                  <a:gd name="connsiteX41" fmla="*/ 2078567 w 4804833"/>
                  <a:gd name="connsiteY41" fmla="*/ 609601 h 973667"/>
                  <a:gd name="connsiteX42" fmla="*/ 2184400 w 4804833"/>
                  <a:gd name="connsiteY42" fmla="*/ 609601 h 973667"/>
                  <a:gd name="connsiteX43" fmla="*/ 2180167 w 4804833"/>
                  <a:gd name="connsiteY43" fmla="*/ 613834 h 973667"/>
                  <a:gd name="connsiteX44" fmla="*/ 2379133 w 4804833"/>
                  <a:gd name="connsiteY44" fmla="*/ 613834 h 973667"/>
                  <a:gd name="connsiteX45" fmla="*/ 2391833 w 4804833"/>
                  <a:gd name="connsiteY45" fmla="*/ 626534 h 973667"/>
                  <a:gd name="connsiteX46" fmla="*/ 2468033 w 4804833"/>
                  <a:gd name="connsiteY46" fmla="*/ 626534 h 973667"/>
                  <a:gd name="connsiteX47" fmla="*/ 2468033 w 4804833"/>
                  <a:gd name="connsiteY47" fmla="*/ 643467 h 973667"/>
                  <a:gd name="connsiteX48" fmla="*/ 2556933 w 4804833"/>
                  <a:gd name="connsiteY48" fmla="*/ 643467 h 973667"/>
                  <a:gd name="connsiteX49" fmla="*/ 2777067 w 4804833"/>
                  <a:gd name="connsiteY49" fmla="*/ 643467 h 973667"/>
                  <a:gd name="connsiteX50" fmla="*/ 2794000 w 4804833"/>
                  <a:gd name="connsiteY50" fmla="*/ 660400 h 973667"/>
                  <a:gd name="connsiteX51" fmla="*/ 3001433 w 4804833"/>
                  <a:gd name="connsiteY51" fmla="*/ 660400 h 973667"/>
                  <a:gd name="connsiteX52" fmla="*/ 3014133 w 4804833"/>
                  <a:gd name="connsiteY52" fmla="*/ 673100 h 973667"/>
                  <a:gd name="connsiteX53" fmla="*/ 3090333 w 4804833"/>
                  <a:gd name="connsiteY53" fmla="*/ 673100 h 973667"/>
                  <a:gd name="connsiteX54" fmla="*/ 3090333 w 4804833"/>
                  <a:gd name="connsiteY54" fmla="*/ 711200 h 973667"/>
                  <a:gd name="connsiteX55" fmla="*/ 3136900 w 4804833"/>
                  <a:gd name="connsiteY55" fmla="*/ 711200 h 973667"/>
                  <a:gd name="connsiteX56" fmla="*/ 3136900 w 4804833"/>
                  <a:gd name="connsiteY56" fmla="*/ 711200 h 973667"/>
                  <a:gd name="connsiteX57" fmla="*/ 3166534 w 4804833"/>
                  <a:gd name="connsiteY57" fmla="*/ 740834 h 973667"/>
                  <a:gd name="connsiteX58" fmla="*/ 3166534 w 4804833"/>
                  <a:gd name="connsiteY58" fmla="*/ 766234 h 973667"/>
                  <a:gd name="connsiteX59" fmla="*/ 3357033 w 4804833"/>
                  <a:gd name="connsiteY59" fmla="*/ 766234 h 973667"/>
                  <a:gd name="connsiteX60" fmla="*/ 3378200 w 4804833"/>
                  <a:gd name="connsiteY60" fmla="*/ 766234 h 973667"/>
                  <a:gd name="connsiteX61" fmla="*/ 3894667 w 4804833"/>
                  <a:gd name="connsiteY61" fmla="*/ 766234 h 973667"/>
                  <a:gd name="connsiteX62" fmla="*/ 3894667 w 4804833"/>
                  <a:gd name="connsiteY62" fmla="*/ 800100 h 973667"/>
                  <a:gd name="connsiteX63" fmla="*/ 4127500 w 4804833"/>
                  <a:gd name="connsiteY63" fmla="*/ 800100 h 973667"/>
                  <a:gd name="connsiteX64" fmla="*/ 4127500 w 4804833"/>
                  <a:gd name="connsiteY64" fmla="*/ 825500 h 973667"/>
                  <a:gd name="connsiteX65" fmla="*/ 4186767 w 4804833"/>
                  <a:gd name="connsiteY65" fmla="*/ 825500 h 973667"/>
                  <a:gd name="connsiteX66" fmla="*/ 4186767 w 4804833"/>
                  <a:gd name="connsiteY66" fmla="*/ 838200 h 973667"/>
                  <a:gd name="connsiteX67" fmla="*/ 4233333 w 4804833"/>
                  <a:gd name="connsiteY67" fmla="*/ 838200 h 973667"/>
                  <a:gd name="connsiteX68" fmla="*/ 4233333 w 4804833"/>
                  <a:gd name="connsiteY68" fmla="*/ 855134 h 973667"/>
                  <a:gd name="connsiteX69" fmla="*/ 4635500 w 4804833"/>
                  <a:gd name="connsiteY69" fmla="*/ 855134 h 973667"/>
                  <a:gd name="connsiteX70" fmla="*/ 4635500 w 4804833"/>
                  <a:gd name="connsiteY70" fmla="*/ 880534 h 973667"/>
                  <a:gd name="connsiteX71" fmla="*/ 4711700 w 4804833"/>
                  <a:gd name="connsiteY71" fmla="*/ 880534 h 973667"/>
                  <a:gd name="connsiteX72" fmla="*/ 4804833 w 4804833"/>
                  <a:gd name="connsiteY72" fmla="*/ 973667 h 973667"/>
                  <a:gd name="connsiteX73" fmla="*/ 4694767 w 4804833"/>
                  <a:gd name="connsiteY73" fmla="*/ 973667 h 973667"/>
                  <a:gd name="connsiteX0" fmla="*/ 0 w 4804833"/>
                  <a:gd name="connsiteY0" fmla="*/ 0 h 973667"/>
                  <a:gd name="connsiteX1" fmla="*/ 237067 w 4804833"/>
                  <a:gd name="connsiteY1" fmla="*/ 0 h 973667"/>
                  <a:gd name="connsiteX2" fmla="*/ 237067 w 4804833"/>
                  <a:gd name="connsiteY2" fmla="*/ 33867 h 973667"/>
                  <a:gd name="connsiteX3" fmla="*/ 334433 w 4804833"/>
                  <a:gd name="connsiteY3" fmla="*/ 33867 h 973667"/>
                  <a:gd name="connsiteX4" fmla="*/ 334433 w 4804833"/>
                  <a:gd name="connsiteY4" fmla="*/ 63500 h 973667"/>
                  <a:gd name="connsiteX5" fmla="*/ 419100 w 4804833"/>
                  <a:gd name="connsiteY5" fmla="*/ 63500 h 973667"/>
                  <a:gd name="connsiteX6" fmla="*/ 419100 w 4804833"/>
                  <a:gd name="connsiteY6" fmla="*/ 63500 h 973667"/>
                  <a:gd name="connsiteX7" fmla="*/ 474133 w 4804833"/>
                  <a:gd name="connsiteY7" fmla="*/ 63500 h 973667"/>
                  <a:gd name="connsiteX8" fmla="*/ 474133 w 4804833"/>
                  <a:gd name="connsiteY8" fmla="*/ 80434 h 973667"/>
                  <a:gd name="connsiteX9" fmla="*/ 546100 w 4804833"/>
                  <a:gd name="connsiteY9" fmla="*/ 80434 h 973667"/>
                  <a:gd name="connsiteX10" fmla="*/ 533400 w 4804833"/>
                  <a:gd name="connsiteY10" fmla="*/ 93134 h 973667"/>
                  <a:gd name="connsiteX11" fmla="*/ 579967 w 4804833"/>
                  <a:gd name="connsiteY11" fmla="*/ 93134 h 973667"/>
                  <a:gd name="connsiteX12" fmla="*/ 579967 w 4804833"/>
                  <a:gd name="connsiteY12" fmla="*/ 122767 h 973667"/>
                  <a:gd name="connsiteX13" fmla="*/ 685800 w 4804833"/>
                  <a:gd name="connsiteY13" fmla="*/ 122767 h 973667"/>
                  <a:gd name="connsiteX14" fmla="*/ 685800 w 4804833"/>
                  <a:gd name="connsiteY14" fmla="*/ 122767 h 973667"/>
                  <a:gd name="connsiteX15" fmla="*/ 706967 w 4804833"/>
                  <a:gd name="connsiteY15" fmla="*/ 143934 h 973667"/>
                  <a:gd name="connsiteX16" fmla="*/ 719667 w 4804833"/>
                  <a:gd name="connsiteY16" fmla="*/ 156634 h 973667"/>
                  <a:gd name="connsiteX17" fmla="*/ 859367 w 4804833"/>
                  <a:gd name="connsiteY17" fmla="*/ 156634 h 973667"/>
                  <a:gd name="connsiteX18" fmla="*/ 859367 w 4804833"/>
                  <a:gd name="connsiteY18" fmla="*/ 186267 h 973667"/>
                  <a:gd name="connsiteX19" fmla="*/ 872067 w 4804833"/>
                  <a:gd name="connsiteY19" fmla="*/ 186267 h 973667"/>
                  <a:gd name="connsiteX20" fmla="*/ 872067 w 4804833"/>
                  <a:gd name="connsiteY20" fmla="*/ 220134 h 973667"/>
                  <a:gd name="connsiteX21" fmla="*/ 897467 w 4804833"/>
                  <a:gd name="connsiteY21" fmla="*/ 220134 h 973667"/>
                  <a:gd name="connsiteX22" fmla="*/ 897467 w 4804833"/>
                  <a:gd name="connsiteY22" fmla="*/ 292100 h 973667"/>
                  <a:gd name="connsiteX23" fmla="*/ 922867 w 4804833"/>
                  <a:gd name="connsiteY23" fmla="*/ 292100 h 973667"/>
                  <a:gd name="connsiteX24" fmla="*/ 922867 w 4804833"/>
                  <a:gd name="connsiteY24" fmla="*/ 376767 h 973667"/>
                  <a:gd name="connsiteX25" fmla="*/ 969433 w 4804833"/>
                  <a:gd name="connsiteY25" fmla="*/ 423333 h 973667"/>
                  <a:gd name="connsiteX26" fmla="*/ 1130300 w 4804833"/>
                  <a:gd name="connsiteY26" fmla="*/ 423333 h 973667"/>
                  <a:gd name="connsiteX27" fmla="*/ 1130300 w 4804833"/>
                  <a:gd name="connsiteY27" fmla="*/ 465667 h 973667"/>
                  <a:gd name="connsiteX28" fmla="*/ 1214967 w 4804833"/>
                  <a:gd name="connsiteY28" fmla="*/ 465667 h 973667"/>
                  <a:gd name="connsiteX29" fmla="*/ 1418167 w 4804833"/>
                  <a:gd name="connsiteY29" fmla="*/ 465667 h 973667"/>
                  <a:gd name="connsiteX30" fmla="*/ 1418167 w 4804833"/>
                  <a:gd name="connsiteY30" fmla="*/ 474134 h 973667"/>
                  <a:gd name="connsiteX31" fmla="*/ 1452033 w 4804833"/>
                  <a:gd name="connsiteY31" fmla="*/ 474134 h 973667"/>
                  <a:gd name="connsiteX32" fmla="*/ 1452033 w 4804833"/>
                  <a:gd name="connsiteY32" fmla="*/ 516467 h 973667"/>
                  <a:gd name="connsiteX33" fmla="*/ 1473200 w 4804833"/>
                  <a:gd name="connsiteY33" fmla="*/ 516467 h 973667"/>
                  <a:gd name="connsiteX34" fmla="*/ 1473200 w 4804833"/>
                  <a:gd name="connsiteY34" fmla="*/ 546100 h 973667"/>
                  <a:gd name="connsiteX35" fmla="*/ 1498600 w 4804833"/>
                  <a:gd name="connsiteY35" fmla="*/ 546100 h 973667"/>
                  <a:gd name="connsiteX36" fmla="*/ 1498600 w 4804833"/>
                  <a:gd name="connsiteY36" fmla="*/ 567267 h 973667"/>
                  <a:gd name="connsiteX37" fmla="*/ 1926167 w 4804833"/>
                  <a:gd name="connsiteY37" fmla="*/ 567267 h 973667"/>
                  <a:gd name="connsiteX38" fmla="*/ 1926167 w 4804833"/>
                  <a:gd name="connsiteY38" fmla="*/ 579967 h 973667"/>
                  <a:gd name="connsiteX39" fmla="*/ 2048933 w 4804833"/>
                  <a:gd name="connsiteY39" fmla="*/ 579967 h 973667"/>
                  <a:gd name="connsiteX40" fmla="*/ 2048933 w 4804833"/>
                  <a:gd name="connsiteY40" fmla="*/ 579967 h 973667"/>
                  <a:gd name="connsiteX41" fmla="*/ 2078567 w 4804833"/>
                  <a:gd name="connsiteY41" fmla="*/ 609601 h 973667"/>
                  <a:gd name="connsiteX42" fmla="*/ 2184400 w 4804833"/>
                  <a:gd name="connsiteY42" fmla="*/ 609601 h 973667"/>
                  <a:gd name="connsiteX43" fmla="*/ 2180167 w 4804833"/>
                  <a:gd name="connsiteY43" fmla="*/ 613834 h 973667"/>
                  <a:gd name="connsiteX44" fmla="*/ 2379133 w 4804833"/>
                  <a:gd name="connsiteY44" fmla="*/ 613834 h 973667"/>
                  <a:gd name="connsiteX45" fmla="*/ 2391833 w 4804833"/>
                  <a:gd name="connsiteY45" fmla="*/ 626534 h 973667"/>
                  <a:gd name="connsiteX46" fmla="*/ 2468033 w 4804833"/>
                  <a:gd name="connsiteY46" fmla="*/ 626534 h 973667"/>
                  <a:gd name="connsiteX47" fmla="*/ 2468033 w 4804833"/>
                  <a:gd name="connsiteY47" fmla="*/ 643467 h 973667"/>
                  <a:gd name="connsiteX48" fmla="*/ 2556933 w 4804833"/>
                  <a:gd name="connsiteY48" fmla="*/ 643467 h 973667"/>
                  <a:gd name="connsiteX49" fmla="*/ 2777067 w 4804833"/>
                  <a:gd name="connsiteY49" fmla="*/ 643467 h 973667"/>
                  <a:gd name="connsiteX50" fmla="*/ 2794000 w 4804833"/>
                  <a:gd name="connsiteY50" fmla="*/ 660400 h 973667"/>
                  <a:gd name="connsiteX51" fmla="*/ 3001433 w 4804833"/>
                  <a:gd name="connsiteY51" fmla="*/ 660400 h 973667"/>
                  <a:gd name="connsiteX52" fmla="*/ 3014133 w 4804833"/>
                  <a:gd name="connsiteY52" fmla="*/ 673100 h 973667"/>
                  <a:gd name="connsiteX53" fmla="*/ 3090333 w 4804833"/>
                  <a:gd name="connsiteY53" fmla="*/ 673100 h 973667"/>
                  <a:gd name="connsiteX54" fmla="*/ 3090333 w 4804833"/>
                  <a:gd name="connsiteY54" fmla="*/ 711200 h 973667"/>
                  <a:gd name="connsiteX55" fmla="*/ 3136900 w 4804833"/>
                  <a:gd name="connsiteY55" fmla="*/ 711200 h 973667"/>
                  <a:gd name="connsiteX56" fmla="*/ 3136900 w 4804833"/>
                  <a:gd name="connsiteY56" fmla="*/ 711200 h 973667"/>
                  <a:gd name="connsiteX57" fmla="*/ 3166534 w 4804833"/>
                  <a:gd name="connsiteY57" fmla="*/ 740834 h 973667"/>
                  <a:gd name="connsiteX58" fmla="*/ 3166534 w 4804833"/>
                  <a:gd name="connsiteY58" fmla="*/ 766234 h 973667"/>
                  <a:gd name="connsiteX59" fmla="*/ 3357033 w 4804833"/>
                  <a:gd name="connsiteY59" fmla="*/ 766234 h 973667"/>
                  <a:gd name="connsiteX60" fmla="*/ 3378200 w 4804833"/>
                  <a:gd name="connsiteY60" fmla="*/ 766234 h 973667"/>
                  <a:gd name="connsiteX61" fmla="*/ 3894667 w 4804833"/>
                  <a:gd name="connsiteY61" fmla="*/ 766234 h 973667"/>
                  <a:gd name="connsiteX62" fmla="*/ 3894667 w 4804833"/>
                  <a:gd name="connsiteY62" fmla="*/ 800100 h 973667"/>
                  <a:gd name="connsiteX63" fmla="*/ 4127500 w 4804833"/>
                  <a:gd name="connsiteY63" fmla="*/ 800100 h 973667"/>
                  <a:gd name="connsiteX64" fmla="*/ 4127500 w 4804833"/>
                  <a:gd name="connsiteY64" fmla="*/ 825500 h 973667"/>
                  <a:gd name="connsiteX65" fmla="*/ 4186767 w 4804833"/>
                  <a:gd name="connsiteY65" fmla="*/ 825500 h 973667"/>
                  <a:gd name="connsiteX66" fmla="*/ 4186767 w 4804833"/>
                  <a:gd name="connsiteY66" fmla="*/ 838200 h 973667"/>
                  <a:gd name="connsiteX67" fmla="*/ 4233333 w 4804833"/>
                  <a:gd name="connsiteY67" fmla="*/ 838200 h 973667"/>
                  <a:gd name="connsiteX68" fmla="*/ 4233333 w 4804833"/>
                  <a:gd name="connsiteY68" fmla="*/ 855134 h 973667"/>
                  <a:gd name="connsiteX69" fmla="*/ 4635500 w 4804833"/>
                  <a:gd name="connsiteY69" fmla="*/ 855134 h 973667"/>
                  <a:gd name="connsiteX70" fmla="*/ 4635500 w 4804833"/>
                  <a:gd name="connsiteY70" fmla="*/ 880534 h 973667"/>
                  <a:gd name="connsiteX71" fmla="*/ 4711700 w 4804833"/>
                  <a:gd name="connsiteY71" fmla="*/ 880534 h 973667"/>
                  <a:gd name="connsiteX72" fmla="*/ 4804833 w 4804833"/>
                  <a:gd name="connsiteY72" fmla="*/ 973667 h 973667"/>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66534 w 4711700"/>
                  <a:gd name="connsiteY57" fmla="*/ 740834 h 880534"/>
                  <a:gd name="connsiteX58" fmla="*/ 3166534 w 4711700"/>
                  <a:gd name="connsiteY58" fmla="*/ 766234 h 880534"/>
                  <a:gd name="connsiteX59" fmla="*/ 3357033 w 4711700"/>
                  <a:gd name="connsiteY59" fmla="*/ 766234 h 880534"/>
                  <a:gd name="connsiteX60" fmla="*/ 3378200 w 4711700"/>
                  <a:gd name="connsiteY60" fmla="*/ 76623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6534 w 4711700"/>
                  <a:gd name="connsiteY58" fmla="*/ 766234 h 880534"/>
                  <a:gd name="connsiteX59" fmla="*/ 3357033 w 4711700"/>
                  <a:gd name="connsiteY59" fmla="*/ 766234 h 880534"/>
                  <a:gd name="connsiteX60" fmla="*/ 3378200 w 4711700"/>
                  <a:gd name="connsiteY60" fmla="*/ 76623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50359 h 880534"/>
                  <a:gd name="connsiteX59" fmla="*/ 3357033 w 4711700"/>
                  <a:gd name="connsiteY59" fmla="*/ 766234 h 880534"/>
                  <a:gd name="connsiteX60" fmla="*/ 3378200 w 4711700"/>
                  <a:gd name="connsiteY60" fmla="*/ 76623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50359 h 880534"/>
                  <a:gd name="connsiteX59" fmla="*/ 3174470 w 4711700"/>
                  <a:gd name="connsiteY59" fmla="*/ 770997 h 880534"/>
                  <a:gd name="connsiteX60" fmla="*/ 3378200 w 4711700"/>
                  <a:gd name="connsiteY60" fmla="*/ 76623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50359 h 880534"/>
                  <a:gd name="connsiteX59" fmla="*/ 3177645 w 4711700"/>
                  <a:gd name="connsiteY59" fmla="*/ 769409 h 880534"/>
                  <a:gd name="connsiteX60" fmla="*/ 3378200 w 4711700"/>
                  <a:gd name="connsiteY60" fmla="*/ 76623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50359 h 880534"/>
                  <a:gd name="connsiteX59" fmla="*/ 3177645 w 4711700"/>
                  <a:gd name="connsiteY59" fmla="*/ 769409 h 880534"/>
                  <a:gd name="connsiteX60" fmla="*/ 3378200 w 4711700"/>
                  <a:gd name="connsiteY60" fmla="*/ 772584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50359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80822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77647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4133 w 4711700"/>
                  <a:gd name="connsiteY52" fmla="*/ 673100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0958 w 4711700"/>
                  <a:gd name="connsiteY52" fmla="*/ 684212 h 880534"/>
                  <a:gd name="connsiteX53" fmla="*/ 3090333 w 4711700"/>
                  <a:gd name="connsiteY53" fmla="*/ 673100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1433 w 4711700"/>
                  <a:gd name="connsiteY51" fmla="*/ 660400 h 880534"/>
                  <a:gd name="connsiteX52" fmla="*/ 3010958 w 4711700"/>
                  <a:gd name="connsiteY52" fmla="*/ 684212 h 880534"/>
                  <a:gd name="connsiteX53" fmla="*/ 3085570 w 4711700"/>
                  <a:gd name="connsiteY53" fmla="*/ 687388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7783 w 4711700"/>
                  <a:gd name="connsiteY51" fmla="*/ 658813 h 880534"/>
                  <a:gd name="connsiteX52" fmla="*/ 3010958 w 4711700"/>
                  <a:gd name="connsiteY52" fmla="*/ 684212 h 880534"/>
                  <a:gd name="connsiteX53" fmla="*/ 3085570 w 4711700"/>
                  <a:gd name="connsiteY53" fmla="*/ 687388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 name="connsiteX0" fmla="*/ 0 w 4711700"/>
                  <a:gd name="connsiteY0" fmla="*/ 0 h 880534"/>
                  <a:gd name="connsiteX1" fmla="*/ 237067 w 4711700"/>
                  <a:gd name="connsiteY1" fmla="*/ 0 h 880534"/>
                  <a:gd name="connsiteX2" fmla="*/ 237067 w 4711700"/>
                  <a:gd name="connsiteY2" fmla="*/ 33867 h 880534"/>
                  <a:gd name="connsiteX3" fmla="*/ 334433 w 4711700"/>
                  <a:gd name="connsiteY3" fmla="*/ 33867 h 880534"/>
                  <a:gd name="connsiteX4" fmla="*/ 334433 w 4711700"/>
                  <a:gd name="connsiteY4" fmla="*/ 63500 h 880534"/>
                  <a:gd name="connsiteX5" fmla="*/ 419100 w 4711700"/>
                  <a:gd name="connsiteY5" fmla="*/ 63500 h 880534"/>
                  <a:gd name="connsiteX6" fmla="*/ 419100 w 4711700"/>
                  <a:gd name="connsiteY6" fmla="*/ 63500 h 880534"/>
                  <a:gd name="connsiteX7" fmla="*/ 474133 w 4711700"/>
                  <a:gd name="connsiteY7" fmla="*/ 63500 h 880534"/>
                  <a:gd name="connsiteX8" fmla="*/ 474133 w 4711700"/>
                  <a:gd name="connsiteY8" fmla="*/ 80434 h 880534"/>
                  <a:gd name="connsiteX9" fmla="*/ 546100 w 4711700"/>
                  <a:gd name="connsiteY9" fmla="*/ 80434 h 880534"/>
                  <a:gd name="connsiteX10" fmla="*/ 533400 w 4711700"/>
                  <a:gd name="connsiteY10" fmla="*/ 93134 h 880534"/>
                  <a:gd name="connsiteX11" fmla="*/ 579967 w 4711700"/>
                  <a:gd name="connsiteY11" fmla="*/ 93134 h 880534"/>
                  <a:gd name="connsiteX12" fmla="*/ 579967 w 4711700"/>
                  <a:gd name="connsiteY12" fmla="*/ 122767 h 880534"/>
                  <a:gd name="connsiteX13" fmla="*/ 685800 w 4711700"/>
                  <a:gd name="connsiteY13" fmla="*/ 122767 h 880534"/>
                  <a:gd name="connsiteX14" fmla="*/ 685800 w 4711700"/>
                  <a:gd name="connsiteY14" fmla="*/ 122767 h 880534"/>
                  <a:gd name="connsiteX15" fmla="*/ 706967 w 4711700"/>
                  <a:gd name="connsiteY15" fmla="*/ 143934 h 880534"/>
                  <a:gd name="connsiteX16" fmla="*/ 719667 w 4711700"/>
                  <a:gd name="connsiteY16" fmla="*/ 156634 h 880534"/>
                  <a:gd name="connsiteX17" fmla="*/ 859367 w 4711700"/>
                  <a:gd name="connsiteY17" fmla="*/ 156634 h 880534"/>
                  <a:gd name="connsiteX18" fmla="*/ 859367 w 4711700"/>
                  <a:gd name="connsiteY18" fmla="*/ 186267 h 880534"/>
                  <a:gd name="connsiteX19" fmla="*/ 872067 w 4711700"/>
                  <a:gd name="connsiteY19" fmla="*/ 186267 h 880534"/>
                  <a:gd name="connsiteX20" fmla="*/ 872067 w 4711700"/>
                  <a:gd name="connsiteY20" fmla="*/ 220134 h 880534"/>
                  <a:gd name="connsiteX21" fmla="*/ 897467 w 4711700"/>
                  <a:gd name="connsiteY21" fmla="*/ 220134 h 880534"/>
                  <a:gd name="connsiteX22" fmla="*/ 897467 w 4711700"/>
                  <a:gd name="connsiteY22" fmla="*/ 292100 h 880534"/>
                  <a:gd name="connsiteX23" fmla="*/ 922867 w 4711700"/>
                  <a:gd name="connsiteY23" fmla="*/ 292100 h 880534"/>
                  <a:gd name="connsiteX24" fmla="*/ 922867 w 4711700"/>
                  <a:gd name="connsiteY24" fmla="*/ 376767 h 880534"/>
                  <a:gd name="connsiteX25" fmla="*/ 969433 w 4711700"/>
                  <a:gd name="connsiteY25" fmla="*/ 423333 h 880534"/>
                  <a:gd name="connsiteX26" fmla="*/ 1130300 w 4711700"/>
                  <a:gd name="connsiteY26" fmla="*/ 423333 h 880534"/>
                  <a:gd name="connsiteX27" fmla="*/ 1130300 w 4711700"/>
                  <a:gd name="connsiteY27" fmla="*/ 465667 h 880534"/>
                  <a:gd name="connsiteX28" fmla="*/ 1214967 w 4711700"/>
                  <a:gd name="connsiteY28" fmla="*/ 465667 h 880534"/>
                  <a:gd name="connsiteX29" fmla="*/ 1418167 w 4711700"/>
                  <a:gd name="connsiteY29" fmla="*/ 465667 h 880534"/>
                  <a:gd name="connsiteX30" fmla="*/ 1418167 w 4711700"/>
                  <a:gd name="connsiteY30" fmla="*/ 474134 h 880534"/>
                  <a:gd name="connsiteX31" fmla="*/ 1452033 w 4711700"/>
                  <a:gd name="connsiteY31" fmla="*/ 474134 h 880534"/>
                  <a:gd name="connsiteX32" fmla="*/ 1452033 w 4711700"/>
                  <a:gd name="connsiteY32" fmla="*/ 516467 h 880534"/>
                  <a:gd name="connsiteX33" fmla="*/ 1473200 w 4711700"/>
                  <a:gd name="connsiteY33" fmla="*/ 516467 h 880534"/>
                  <a:gd name="connsiteX34" fmla="*/ 1473200 w 4711700"/>
                  <a:gd name="connsiteY34" fmla="*/ 546100 h 880534"/>
                  <a:gd name="connsiteX35" fmla="*/ 1498600 w 4711700"/>
                  <a:gd name="connsiteY35" fmla="*/ 546100 h 880534"/>
                  <a:gd name="connsiteX36" fmla="*/ 1498600 w 4711700"/>
                  <a:gd name="connsiteY36" fmla="*/ 567267 h 880534"/>
                  <a:gd name="connsiteX37" fmla="*/ 1926167 w 4711700"/>
                  <a:gd name="connsiteY37" fmla="*/ 567267 h 880534"/>
                  <a:gd name="connsiteX38" fmla="*/ 1926167 w 4711700"/>
                  <a:gd name="connsiteY38" fmla="*/ 579967 h 880534"/>
                  <a:gd name="connsiteX39" fmla="*/ 2048933 w 4711700"/>
                  <a:gd name="connsiteY39" fmla="*/ 579967 h 880534"/>
                  <a:gd name="connsiteX40" fmla="*/ 2048933 w 4711700"/>
                  <a:gd name="connsiteY40" fmla="*/ 579967 h 880534"/>
                  <a:gd name="connsiteX41" fmla="*/ 2078567 w 4711700"/>
                  <a:gd name="connsiteY41" fmla="*/ 609601 h 880534"/>
                  <a:gd name="connsiteX42" fmla="*/ 2184400 w 4711700"/>
                  <a:gd name="connsiteY42" fmla="*/ 609601 h 880534"/>
                  <a:gd name="connsiteX43" fmla="*/ 2180167 w 4711700"/>
                  <a:gd name="connsiteY43" fmla="*/ 613834 h 880534"/>
                  <a:gd name="connsiteX44" fmla="*/ 2379133 w 4711700"/>
                  <a:gd name="connsiteY44" fmla="*/ 613834 h 880534"/>
                  <a:gd name="connsiteX45" fmla="*/ 2391833 w 4711700"/>
                  <a:gd name="connsiteY45" fmla="*/ 626534 h 880534"/>
                  <a:gd name="connsiteX46" fmla="*/ 2468033 w 4711700"/>
                  <a:gd name="connsiteY46" fmla="*/ 626534 h 880534"/>
                  <a:gd name="connsiteX47" fmla="*/ 2468033 w 4711700"/>
                  <a:gd name="connsiteY47" fmla="*/ 643467 h 880534"/>
                  <a:gd name="connsiteX48" fmla="*/ 2556933 w 4711700"/>
                  <a:gd name="connsiteY48" fmla="*/ 643467 h 880534"/>
                  <a:gd name="connsiteX49" fmla="*/ 2777067 w 4711700"/>
                  <a:gd name="connsiteY49" fmla="*/ 643467 h 880534"/>
                  <a:gd name="connsiteX50" fmla="*/ 2794000 w 4711700"/>
                  <a:gd name="connsiteY50" fmla="*/ 660400 h 880534"/>
                  <a:gd name="connsiteX51" fmla="*/ 3006196 w 4711700"/>
                  <a:gd name="connsiteY51" fmla="*/ 661988 h 880534"/>
                  <a:gd name="connsiteX52" fmla="*/ 3010958 w 4711700"/>
                  <a:gd name="connsiteY52" fmla="*/ 684212 h 880534"/>
                  <a:gd name="connsiteX53" fmla="*/ 3085570 w 4711700"/>
                  <a:gd name="connsiteY53" fmla="*/ 687388 h 880534"/>
                  <a:gd name="connsiteX54" fmla="*/ 3090333 w 4711700"/>
                  <a:gd name="connsiteY54" fmla="*/ 711200 h 880534"/>
                  <a:gd name="connsiteX55" fmla="*/ 3136900 w 4711700"/>
                  <a:gd name="connsiteY55" fmla="*/ 711200 h 880534"/>
                  <a:gd name="connsiteX56" fmla="*/ 3136900 w 4711700"/>
                  <a:gd name="connsiteY56" fmla="*/ 711200 h 880534"/>
                  <a:gd name="connsiteX57" fmla="*/ 3141134 w 4711700"/>
                  <a:gd name="connsiteY57" fmla="*/ 745597 h 880534"/>
                  <a:gd name="connsiteX58" fmla="*/ 3169709 w 4711700"/>
                  <a:gd name="connsiteY58" fmla="*/ 747184 h 880534"/>
                  <a:gd name="connsiteX59" fmla="*/ 3177645 w 4711700"/>
                  <a:gd name="connsiteY59" fmla="*/ 769409 h 880534"/>
                  <a:gd name="connsiteX60" fmla="*/ 3378200 w 4711700"/>
                  <a:gd name="connsiteY60" fmla="*/ 767822 h 880534"/>
                  <a:gd name="connsiteX61" fmla="*/ 3894667 w 4711700"/>
                  <a:gd name="connsiteY61" fmla="*/ 766234 h 880534"/>
                  <a:gd name="connsiteX62" fmla="*/ 3894667 w 4711700"/>
                  <a:gd name="connsiteY62" fmla="*/ 800100 h 880534"/>
                  <a:gd name="connsiteX63" fmla="*/ 4127500 w 4711700"/>
                  <a:gd name="connsiteY63" fmla="*/ 800100 h 880534"/>
                  <a:gd name="connsiteX64" fmla="*/ 4127500 w 4711700"/>
                  <a:gd name="connsiteY64" fmla="*/ 825500 h 880534"/>
                  <a:gd name="connsiteX65" fmla="*/ 4186767 w 4711700"/>
                  <a:gd name="connsiteY65" fmla="*/ 825500 h 880534"/>
                  <a:gd name="connsiteX66" fmla="*/ 4186767 w 4711700"/>
                  <a:gd name="connsiteY66" fmla="*/ 838200 h 880534"/>
                  <a:gd name="connsiteX67" fmla="*/ 4233333 w 4711700"/>
                  <a:gd name="connsiteY67" fmla="*/ 838200 h 880534"/>
                  <a:gd name="connsiteX68" fmla="*/ 4233333 w 4711700"/>
                  <a:gd name="connsiteY68" fmla="*/ 855134 h 880534"/>
                  <a:gd name="connsiteX69" fmla="*/ 4635500 w 4711700"/>
                  <a:gd name="connsiteY69" fmla="*/ 855134 h 880534"/>
                  <a:gd name="connsiteX70" fmla="*/ 4635500 w 4711700"/>
                  <a:gd name="connsiteY70" fmla="*/ 880534 h 880534"/>
                  <a:gd name="connsiteX71" fmla="*/ 4711700 w 4711700"/>
                  <a:gd name="connsiteY71" fmla="*/ 880534 h 88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711700" h="880534">
                    <a:moveTo>
                      <a:pt x="0" y="0"/>
                    </a:moveTo>
                    <a:lnTo>
                      <a:pt x="237067" y="0"/>
                    </a:lnTo>
                    <a:lnTo>
                      <a:pt x="237067" y="33867"/>
                    </a:lnTo>
                    <a:lnTo>
                      <a:pt x="334433" y="33867"/>
                    </a:lnTo>
                    <a:lnTo>
                      <a:pt x="334433" y="63500"/>
                    </a:lnTo>
                    <a:lnTo>
                      <a:pt x="419100" y="63500"/>
                    </a:lnTo>
                    <a:lnTo>
                      <a:pt x="419100" y="63500"/>
                    </a:lnTo>
                    <a:lnTo>
                      <a:pt x="474133" y="63500"/>
                    </a:lnTo>
                    <a:lnTo>
                      <a:pt x="474133" y="80434"/>
                    </a:lnTo>
                    <a:lnTo>
                      <a:pt x="546100" y="80434"/>
                    </a:lnTo>
                    <a:lnTo>
                      <a:pt x="533400" y="93134"/>
                    </a:lnTo>
                    <a:lnTo>
                      <a:pt x="579967" y="93134"/>
                    </a:lnTo>
                    <a:lnTo>
                      <a:pt x="579967" y="122767"/>
                    </a:lnTo>
                    <a:lnTo>
                      <a:pt x="685800" y="122767"/>
                    </a:lnTo>
                    <a:lnTo>
                      <a:pt x="685800" y="122767"/>
                    </a:lnTo>
                    <a:lnTo>
                      <a:pt x="706967" y="143934"/>
                    </a:lnTo>
                    <a:lnTo>
                      <a:pt x="719667" y="156634"/>
                    </a:lnTo>
                    <a:lnTo>
                      <a:pt x="859367" y="156634"/>
                    </a:lnTo>
                    <a:lnTo>
                      <a:pt x="859367" y="186267"/>
                    </a:lnTo>
                    <a:lnTo>
                      <a:pt x="872067" y="186267"/>
                    </a:lnTo>
                    <a:lnTo>
                      <a:pt x="872067" y="220134"/>
                    </a:lnTo>
                    <a:lnTo>
                      <a:pt x="897467" y="220134"/>
                    </a:lnTo>
                    <a:lnTo>
                      <a:pt x="897467" y="292100"/>
                    </a:lnTo>
                    <a:lnTo>
                      <a:pt x="922867" y="292100"/>
                    </a:lnTo>
                    <a:lnTo>
                      <a:pt x="922867" y="376767"/>
                    </a:lnTo>
                    <a:lnTo>
                      <a:pt x="969433" y="423333"/>
                    </a:lnTo>
                    <a:lnTo>
                      <a:pt x="1130300" y="423333"/>
                    </a:lnTo>
                    <a:lnTo>
                      <a:pt x="1130300" y="465667"/>
                    </a:lnTo>
                    <a:lnTo>
                      <a:pt x="1214967" y="465667"/>
                    </a:lnTo>
                    <a:lnTo>
                      <a:pt x="1418167" y="465667"/>
                    </a:lnTo>
                    <a:lnTo>
                      <a:pt x="1418167" y="474134"/>
                    </a:lnTo>
                    <a:lnTo>
                      <a:pt x="1452033" y="474134"/>
                    </a:lnTo>
                    <a:lnTo>
                      <a:pt x="1452033" y="516467"/>
                    </a:lnTo>
                    <a:lnTo>
                      <a:pt x="1473200" y="516467"/>
                    </a:lnTo>
                    <a:lnTo>
                      <a:pt x="1473200" y="546100"/>
                    </a:lnTo>
                    <a:lnTo>
                      <a:pt x="1498600" y="546100"/>
                    </a:lnTo>
                    <a:lnTo>
                      <a:pt x="1498600" y="567267"/>
                    </a:lnTo>
                    <a:lnTo>
                      <a:pt x="1926167" y="567267"/>
                    </a:lnTo>
                    <a:lnTo>
                      <a:pt x="1926167" y="579967"/>
                    </a:lnTo>
                    <a:lnTo>
                      <a:pt x="2048933" y="579967"/>
                    </a:lnTo>
                    <a:lnTo>
                      <a:pt x="2048933" y="579967"/>
                    </a:lnTo>
                    <a:lnTo>
                      <a:pt x="2078567" y="609601"/>
                    </a:lnTo>
                    <a:lnTo>
                      <a:pt x="2184400" y="609601"/>
                    </a:lnTo>
                    <a:lnTo>
                      <a:pt x="2180167" y="613834"/>
                    </a:lnTo>
                    <a:lnTo>
                      <a:pt x="2379133" y="613834"/>
                    </a:lnTo>
                    <a:lnTo>
                      <a:pt x="2391833" y="626534"/>
                    </a:lnTo>
                    <a:lnTo>
                      <a:pt x="2468033" y="626534"/>
                    </a:lnTo>
                    <a:lnTo>
                      <a:pt x="2468033" y="643467"/>
                    </a:lnTo>
                    <a:lnTo>
                      <a:pt x="2556933" y="643467"/>
                    </a:lnTo>
                    <a:lnTo>
                      <a:pt x="2777067" y="643467"/>
                    </a:lnTo>
                    <a:lnTo>
                      <a:pt x="2794000" y="660400"/>
                    </a:lnTo>
                    <a:lnTo>
                      <a:pt x="3006196" y="661988"/>
                    </a:lnTo>
                    <a:lnTo>
                      <a:pt x="3010958" y="684212"/>
                    </a:lnTo>
                    <a:lnTo>
                      <a:pt x="3085570" y="687388"/>
                    </a:lnTo>
                    <a:lnTo>
                      <a:pt x="3090333" y="711200"/>
                    </a:lnTo>
                    <a:lnTo>
                      <a:pt x="3136900" y="711200"/>
                    </a:lnTo>
                    <a:lnTo>
                      <a:pt x="3136900" y="711200"/>
                    </a:lnTo>
                    <a:lnTo>
                      <a:pt x="3141134" y="745597"/>
                    </a:lnTo>
                    <a:lnTo>
                      <a:pt x="3169709" y="747184"/>
                    </a:lnTo>
                    <a:cubicBezTo>
                      <a:pt x="3169708" y="754592"/>
                      <a:pt x="3177646" y="762001"/>
                      <a:pt x="3177645" y="769409"/>
                    </a:cubicBezTo>
                    <a:lnTo>
                      <a:pt x="3378200" y="767822"/>
                    </a:lnTo>
                    <a:lnTo>
                      <a:pt x="3894667" y="766234"/>
                    </a:lnTo>
                    <a:lnTo>
                      <a:pt x="3894667" y="800100"/>
                    </a:lnTo>
                    <a:lnTo>
                      <a:pt x="4127500" y="800100"/>
                    </a:lnTo>
                    <a:lnTo>
                      <a:pt x="4127500" y="825500"/>
                    </a:lnTo>
                    <a:lnTo>
                      <a:pt x="4186767" y="825500"/>
                    </a:lnTo>
                    <a:lnTo>
                      <a:pt x="4186767" y="838200"/>
                    </a:lnTo>
                    <a:lnTo>
                      <a:pt x="4233333" y="838200"/>
                    </a:lnTo>
                    <a:lnTo>
                      <a:pt x="4233333" y="855134"/>
                    </a:lnTo>
                    <a:lnTo>
                      <a:pt x="4635500" y="855134"/>
                    </a:lnTo>
                    <a:lnTo>
                      <a:pt x="4635500" y="880534"/>
                    </a:lnTo>
                    <a:lnTo>
                      <a:pt x="4711700" y="880534"/>
                    </a:lnTo>
                  </a:path>
                </a:pathLst>
              </a:custGeom>
              <a:noFill/>
              <a:ln w="28575">
                <a:solidFill>
                  <a:schemeClr val="accent3"/>
                </a:solidFill>
                <a:miter lim="800000"/>
                <a:headEnd/>
                <a:tailEnd/>
              </a:ln>
            </p:spPr>
            <p:txBody>
              <a:bodyPr rtlCol="0" anchor="ctr"/>
              <a:lstStyle/>
              <a:p>
                <a:pPr algn="ctr"/>
                <a:endParaRPr lang="en-US"/>
              </a:p>
            </p:txBody>
          </p:sp>
          <p:sp>
            <p:nvSpPr>
              <p:cNvPr id="31778" name="Freeform: Shape 31777">
                <a:extLst>
                  <a:ext uri="{FF2B5EF4-FFF2-40B4-BE49-F238E27FC236}">
                    <a16:creationId xmlns:a16="http://schemas.microsoft.com/office/drawing/2014/main" id="{7B92C099-FE25-9B3A-7F5B-67C93CCD96D6}"/>
                  </a:ext>
                </a:extLst>
              </p:cNvPr>
              <p:cNvSpPr/>
              <p:nvPr/>
            </p:nvSpPr>
            <p:spPr bwMode="auto">
              <a:xfrm>
                <a:off x="6320367" y="2671233"/>
                <a:ext cx="4838700" cy="287867"/>
              </a:xfrm>
              <a:custGeom>
                <a:avLst/>
                <a:gdLst>
                  <a:gd name="connsiteX0" fmla="*/ 0 w 4838700"/>
                  <a:gd name="connsiteY0" fmla="*/ 0 h 287867"/>
                  <a:gd name="connsiteX1" fmla="*/ 461433 w 4838700"/>
                  <a:gd name="connsiteY1" fmla="*/ 0 h 287867"/>
                  <a:gd name="connsiteX2" fmla="*/ 461433 w 4838700"/>
                  <a:gd name="connsiteY2" fmla="*/ 42334 h 287867"/>
                  <a:gd name="connsiteX3" fmla="*/ 461433 w 4838700"/>
                  <a:gd name="connsiteY3" fmla="*/ 55034 h 287867"/>
                  <a:gd name="connsiteX4" fmla="*/ 567266 w 4838700"/>
                  <a:gd name="connsiteY4" fmla="*/ 55034 h 287867"/>
                  <a:gd name="connsiteX5" fmla="*/ 567266 w 4838700"/>
                  <a:gd name="connsiteY5" fmla="*/ 88900 h 287867"/>
                  <a:gd name="connsiteX6" fmla="*/ 588433 w 4838700"/>
                  <a:gd name="connsiteY6" fmla="*/ 88900 h 287867"/>
                  <a:gd name="connsiteX7" fmla="*/ 588433 w 4838700"/>
                  <a:gd name="connsiteY7" fmla="*/ 88900 h 287867"/>
                  <a:gd name="connsiteX8" fmla="*/ 694266 w 4838700"/>
                  <a:gd name="connsiteY8" fmla="*/ 88900 h 287867"/>
                  <a:gd name="connsiteX9" fmla="*/ 694266 w 4838700"/>
                  <a:gd name="connsiteY9" fmla="*/ 131234 h 287867"/>
                  <a:gd name="connsiteX10" fmla="*/ 1570566 w 4838700"/>
                  <a:gd name="connsiteY10" fmla="*/ 131234 h 287867"/>
                  <a:gd name="connsiteX11" fmla="*/ 1570566 w 4838700"/>
                  <a:gd name="connsiteY11" fmla="*/ 156634 h 287867"/>
                  <a:gd name="connsiteX12" fmla="*/ 1625600 w 4838700"/>
                  <a:gd name="connsiteY12" fmla="*/ 156634 h 287867"/>
                  <a:gd name="connsiteX13" fmla="*/ 1625600 w 4838700"/>
                  <a:gd name="connsiteY13" fmla="*/ 198967 h 287867"/>
                  <a:gd name="connsiteX14" fmla="*/ 2586566 w 4838700"/>
                  <a:gd name="connsiteY14" fmla="*/ 198967 h 287867"/>
                  <a:gd name="connsiteX15" fmla="*/ 2586566 w 4838700"/>
                  <a:gd name="connsiteY15" fmla="*/ 232834 h 287867"/>
                  <a:gd name="connsiteX16" fmla="*/ 2713566 w 4838700"/>
                  <a:gd name="connsiteY16" fmla="*/ 232834 h 287867"/>
                  <a:gd name="connsiteX17" fmla="*/ 2713566 w 4838700"/>
                  <a:gd name="connsiteY17" fmla="*/ 287867 h 287867"/>
                  <a:gd name="connsiteX18" fmla="*/ 4838700 w 4838700"/>
                  <a:gd name="connsiteY18" fmla="*/ 287867 h 287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38700" h="287867">
                    <a:moveTo>
                      <a:pt x="0" y="0"/>
                    </a:moveTo>
                    <a:lnTo>
                      <a:pt x="461433" y="0"/>
                    </a:lnTo>
                    <a:lnTo>
                      <a:pt x="461433" y="42334"/>
                    </a:lnTo>
                    <a:lnTo>
                      <a:pt x="461433" y="55034"/>
                    </a:lnTo>
                    <a:lnTo>
                      <a:pt x="567266" y="55034"/>
                    </a:lnTo>
                    <a:lnTo>
                      <a:pt x="567266" y="88900"/>
                    </a:lnTo>
                    <a:lnTo>
                      <a:pt x="588433" y="88900"/>
                    </a:lnTo>
                    <a:lnTo>
                      <a:pt x="588433" y="88900"/>
                    </a:lnTo>
                    <a:lnTo>
                      <a:pt x="694266" y="88900"/>
                    </a:lnTo>
                    <a:lnTo>
                      <a:pt x="694266" y="131234"/>
                    </a:lnTo>
                    <a:lnTo>
                      <a:pt x="1570566" y="131234"/>
                    </a:lnTo>
                    <a:lnTo>
                      <a:pt x="1570566" y="156634"/>
                    </a:lnTo>
                    <a:lnTo>
                      <a:pt x="1625600" y="156634"/>
                    </a:lnTo>
                    <a:lnTo>
                      <a:pt x="1625600" y="198967"/>
                    </a:lnTo>
                    <a:lnTo>
                      <a:pt x="2586566" y="198967"/>
                    </a:lnTo>
                    <a:lnTo>
                      <a:pt x="2586566" y="232834"/>
                    </a:lnTo>
                    <a:lnTo>
                      <a:pt x="2713566" y="232834"/>
                    </a:lnTo>
                    <a:lnTo>
                      <a:pt x="2713566" y="287867"/>
                    </a:lnTo>
                    <a:lnTo>
                      <a:pt x="4838700" y="287867"/>
                    </a:lnTo>
                  </a:path>
                </a:pathLst>
              </a:custGeom>
              <a:noFill/>
              <a:ln w="28575">
                <a:solidFill>
                  <a:schemeClr val="accent3"/>
                </a:solidFill>
                <a:miter lim="800000"/>
                <a:headEnd/>
                <a:tailEnd/>
              </a:ln>
            </p:spPr>
            <p:txBody>
              <a:bodyPr rtlCol="0" anchor="ctr"/>
              <a:lstStyle/>
              <a:p>
                <a:pPr algn="ctr"/>
                <a:endParaRPr lang="en-US"/>
              </a:p>
            </p:txBody>
          </p:sp>
        </p:grpSp>
        <p:cxnSp>
          <p:nvCxnSpPr>
            <p:cNvPr id="31862" name="Straight Connector 31861">
              <a:extLst>
                <a:ext uri="{FF2B5EF4-FFF2-40B4-BE49-F238E27FC236}">
                  <a16:creationId xmlns:a16="http://schemas.microsoft.com/office/drawing/2014/main" id="{924D0D71-1011-4E88-EF44-4F27956584A7}"/>
                </a:ext>
              </a:extLst>
            </p:cNvPr>
            <p:cNvCxnSpPr>
              <a:cxnSpLocks/>
            </p:cNvCxnSpPr>
            <p:nvPr/>
          </p:nvCxnSpPr>
          <p:spPr bwMode="auto">
            <a:xfrm>
              <a:off x="2115378" y="1773763"/>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F84E37D0-B32B-32F5-8A35-881C2A00A73E}"/>
                </a:ext>
              </a:extLst>
            </p:cNvPr>
            <p:cNvCxnSpPr>
              <a:cxnSpLocks/>
            </p:cNvCxnSpPr>
            <p:nvPr/>
          </p:nvCxnSpPr>
          <p:spPr bwMode="auto">
            <a:xfrm>
              <a:off x="2290003" y="181683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9DA20492-3739-F68A-1061-BF6AE63D6DF7}"/>
                </a:ext>
              </a:extLst>
            </p:cNvPr>
            <p:cNvCxnSpPr>
              <a:cxnSpLocks/>
            </p:cNvCxnSpPr>
            <p:nvPr/>
          </p:nvCxnSpPr>
          <p:spPr bwMode="auto">
            <a:xfrm>
              <a:off x="2825262" y="216269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7962CE11-EDE3-B757-946F-CD13BD262178}"/>
                </a:ext>
              </a:extLst>
            </p:cNvPr>
            <p:cNvCxnSpPr>
              <a:cxnSpLocks/>
            </p:cNvCxnSpPr>
            <p:nvPr/>
          </p:nvCxnSpPr>
          <p:spPr bwMode="auto">
            <a:xfrm>
              <a:off x="3125003" y="224419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96579E66-3FE5-9EEC-E7CA-330079987539}"/>
                </a:ext>
              </a:extLst>
            </p:cNvPr>
            <p:cNvCxnSpPr>
              <a:cxnSpLocks/>
            </p:cNvCxnSpPr>
            <p:nvPr/>
          </p:nvCxnSpPr>
          <p:spPr bwMode="auto">
            <a:xfrm>
              <a:off x="3340631" y="227084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FB04ACC9-5835-065B-9476-D7181C4C40A4}"/>
                </a:ext>
              </a:extLst>
            </p:cNvPr>
            <p:cNvCxnSpPr>
              <a:cxnSpLocks/>
            </p:cNvCxnSpPr>
            <p:nvPr/>
          </p:nvCxnSpPr>
          <p:spPr bwMode="auto">
            <a:xfrm>
              <a:off x="3647548" y="228832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EC2E0811-7DF3-97A3-FEFA-AFC466107485}"/>
                </a:ext>
              </a:extLst>
            </p:cNvPr>
            <p:cNvCxnSpPr>
              <a:cxnSpLocks/>
            </p:cNvCxnSpPr>
            <p:nvPr/>
          </p:nvCxnSpPr>
          <p:spPr bwMode="auto">
            <a:xfrm>
              <a:off x="3668715" y="2288328"/>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D33129ED-D713-D927-0A16-3D2D52479C0D}"/>
                </a:ext>
              </a:extLst>
            </p:cNvPr>
            <p:cNvCxnSpPr>
              <a:cxnSpLocks/>
            </p:cNvCxnSpPr>
            <p:nvPr/>
          </p:nvCxnSpPr>
          <p:spPr bwMode="auto">
            <a:xfrm>
              <a:off x="3694426" y="230322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6C364F1D-720E-C3A4-99DF-F24001625C7B}"/>
                </a:ext>
              </a:extLst>
            </p:cNvPr>
            <p:cNvCxnSpPr>
              <a:cxnSpLocks/>
            </p:cNvCxnSpPr>
            <p:nvPr/>
          </p:nvCxnSpPr>
          <p:spPr bwMode="auto">
            <a:xfrm>
              <a:off x="3716576" y="2330956"/>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D28B8B79-19F2-E763-44BB-6D55F4E5EF8B}"/>
                </a:ext>
              </a:extLst>
            </p:cNvPr>
            <p:cNvCxnSpPr>
              <a:cxnSpLocks/>
            </p:cNvCxnSpPr>
            <p:nvPr/>
          </p:nvCxnSpPr>
          <p:spPr bwMode="auto">
            <a:xfrm>
              <a:off x="3816060" y="233246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F1AA95A2-9B6E-25D8-CC56-95011F8E5D06}"/>
                </a:ext>
              </a:extLst>
            </p:cNvPr>
            <p:cNvCxnSpPr>
              <a:cxnSpLocks/>
            </p:cNvCxnSpPr>
            <p:nvPr/>
          </p:nvCxnSpPr>
          <p:spPr bwMode="auto">
            <a:xfrm>
              <a:off x="4551946" y="237509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112D8316-615B-28B5-0318-6FCD12D53B39}"/>
                </a:ext>
              </a:extLst>
            </p:cNvPr>
            <p:cNvCxnSpPr>
              <a:cxnSpLocks/>
            </p:cNvCxnSpPr>
            <p:nvPr/>
          </p:nvCxnSpPr>
          <p:spPr bwMode="auto">
            <a:xfrm>
              <a:off x="4649000" y="239149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83257372-04F6-086F-225A-F79B7EF47623}"/>
                </a:ext>
              </a:extLst>
            </p:cNvPr>
            <p:cNvCxnSpPr>
              <a:cxnSpLocks/>
            </p:cNvCxnSpPr>
            <p:nvPr/>
          </p:nvCxnSpPr>
          <p:spPr bwMode="auto">
            <a:xfrm>
              <a:off x="4678633" y="239149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4658A0BA-0B3D-7F2F-7AE2-8A25A192784F}"/>
                </a:ext>
              </a:extLst>
            </p:cNvPr>
            <p:cNvCxnSpPr>
              <a:cxnSpLocks/>
            </p:cNvCxnSpPr>
            <p:nvPr/>
          </p:nvCxnSpPr>
          <p:spPr bwMode="auto">
            <a:xfrm>
              <a:off x="4727316" y="241150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D86E49F8-3E61-DF88-485E-2F091837C2E7}"/>
                </a:ext>
              </a:extLst>
            </p:cNvPr>
            <p:cNvCxnSpPr>
              <a:cxnSpLocks/>
            </p:cNvCxnSpPr>
            <p:nvPr/>
          </p:nvCxnSpPr>
          <p:spPr bwMode="auto">
            <a:xfrm>
              <a:off x="4765722" y="2442285"/>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DA4536D6-BD2F-4567-0B80-6572E24A7D79}"/>
                </a:ext>
              </a:extLst>
            </p:cNvPr>
            <p:cNvCxnSpPr>
              <a:cxnSpLocks/>
            </p:cNvCxnSpPr>
            <p:nvPr/>
          </p:nvCxnSpPr>
          <p:spPr bwMode="auto">
            <a:xfrm>
              <a:off x="4886372" y="247152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A5ECA842-1C14-5158-F68E-755B7943F5E8}"/>
                </a:ext>
              </a:extLst>
            </p:cNvPr>
            <p:cNvCxnSpPr>
              <a:cxnSpLocks/>
            </p:cNvCxnSpPr>
            <p:nvPr/>
          </p:nvCxnSpPr>
          <p:spPr bwMode="auto">
            <a:xfrm>
              <a:off x="4910492" y="247152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32C688DC-0E34-1118-EE8E-0B7EA81BC97D}"/>
                </a:ext>
              </a:extLst>
            </p:cNvPr>
            <p:cNvCxnSpPr>
              <a:cxnSpLocks/>
            </p:cNvCxnSpPr>
            <p:nvPr/>
          </p:nvCxnSpPr>
          <p:spPr bwMode="auto">
            <a:xfrm>
              <a:off x="4967929" y="247152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A1D27311-8080-E2C9-2270-17FE6A5BD796}"/>
                </a:ext>
              </a:extLst>
            </p:cNvPr>
            <p:cNvCxnSpPr>
              <a:cxnSpLocks/>
            </p:cNvCxnSpPr>
            <p:nvPr/>
          </p:nvCxnSpPr>
          <p:spPr bwMode="auto">
            <a:xfrm>
              <a:off x="5325646" y="247152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9D39736C-46BE-F0D5-FB30-F7F73AA319E2}"/>
                </a:ext>
              </a:extLst>
            </p:cNvPr>
            <p:cNvCxnSpPr>
              <a:cxnSpLocks/>
            </p:cNvCxnSpPr>
            <p:nvPr/>
          </p:nvCxnSpPr>
          <p:spPr bwMode="auto">
            <a:xfrm>
              <a:off x="5567122" y="251109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1706D129-6A23-6ED2-F046-3E72148D9090}"/>
                </a:ext>
              </a:extLst>
            </p:cNvPr>
            <p:cNvCxnSpPr>
              <a:cxnSpLocks/>
            </p:cNvCxnSpPr>
            <p:nvPr/>
          </p:nvCxnSpPr>
          <p:spPr bwMode="auto">
            <a:xfrm>
              <a:off x="5617922" y="250865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A5B20D82-CE0F-4510-575A-5352970FB286}"/>
                </a:ext>
              </a:extLst>
            </p:cNvPr>
            <p:cNvCxnSpPr>
              <a:cxnSpLocks/>
            </p:cNvCxnSpPr>
            <p:nvPr/>
          </p:nvCxnSpPr>
          <p:spPr bwMode="auto">
            <a:xfrm>
              <a:off x="5636972" y="250865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249F883B-1F43-FE81-4C06-33B293E6D35F}"/>
                </a:ext>
              </a:extLst>
            </p:cNvPr>
            <p:cNvCxnSpPr>
              <a:cxnSpLocks/>
            </p:cNvCxnSpPr>
            <p:nvPr/>
          </p:nvCxnSpPr>
          <p:spPr bwMode="auto">
            <a:xfrm>
              <a:off x="5689888" y="250865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12B21D3A-9097-6D93-9AFD-920DC36F5EFE}"/>
                </a:ext>
              </a:extLst>
            </p:cNvPr>
            <p:cNvCxnSpPr>
              <a:cxnSpLocks/>
            </p:cNvCxnSpPr>
            <p:nvPr/>
          </p:nvCxnSpPr>
          <p:spPr bwMode="auto">
            <a:xfrm>
              <a:off x="5766893"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CA604A55-EE2C-20B3-97D6-3411B32FC0AF}"/>
                </a:ext>
              </a:extLst>
            </p:cNvPr>
            <p:cNvCxnSpPr>
              <a:cxnSpLocks/>
            </p:cNvCxnSpPr>
            <p:nvPr/>
          </p:nvCxnSpPr>
          <p:spPr bwMode="auto">
            <a:xfrm>
              <a:off x="5796238" y="2521671"/>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057CC7D5-1A00-CBD3-02FC-D119FDAE8095}"/>
                </a:ext>
              </a:extLst>
            </p:cNvPr>
            <p:cNvCxnSpPr>
              <a:cxnSpLocks/>
            </p:cNvCxnSpPr>
            <p:nvPr/>
          </p:nvCxnSpPr>
          <p:spPr bwMode="auto">
            <a:xfrm>
              <a:off x="5839377" y="2543907"/>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6AEBE09E-3C0E-AF69-6956-D263B816E0B0}"/>
                </a:ext>
              </a:extLst>
            </p:cNvPr>
            <p:cNvCxnSpPr>
              <a:cxnSpLocks/>
            </p:cNvCxnSpPr>
            <p:nvPr/>
          </p:nvCxnSpPr>
          <p:spPr bwMode="auto">
            <a:xfrm>
              <a:off x="5875239" y="257224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57F43478-9421-F1AC-ED13-31691ADD8576}"/>
                </a:ext>
              </a:extLst>
            </p:cNvPr>
            <p:cNvCxnSpPr>
              <a:cxnSpLocks/>
            </p:cNvCxnSpPr>
            <p:nvPr/>
          </p:nvCxnSpPr>
          <p:spPr bwMode="auto">
            <a:xfrm>
              <a:off x="6055933" y="2581681"/>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39E5D275-F0E0-9AD9-8FE7-5961DF165AB0}"/>
                </a:ext>
              </a:extLst>
            </p:cNvPr>
            <p:cNvCxnSpPr>
              <a:cxnSpLocks/>
            </p:cNvCxnSpPr>
            <p:nvPr/>
          </p:nvCxnSpPr>
          <p:spPr bwMode="auto">
            <a:xfrm>
              <a:off x="6153300" y="2581681"/>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2C08F7EA-15D6-F89F-A907-80D59B52232A}"/>
                </a:ext>
              </a:extLst>
            </p:cNvPr>
            <p:cNvCxnSpPr>
              <a:cxnSpLocks/>
            </p:cNvCxnSpPr>
            <p:nvPr/>
          </p:nvCxnSpPr>
          <p:spPr bwMode="auto">
            <a:xfrm>
              <a:off x="6301502" y="2615321"/>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91C0E27A-FBA3-8673-6C9D-77C8C7681CBB}"/>
                </a:ext>
              </a:extLst>
            </p:cNvPr>
            <p:cNvCxnSpPr>
              <a:cxnSpLocks/>
            </p:cNvCxnSpPr>
            <p:nvPr/>
          </p:nvCxnSpPr>
          <p:spPr bwMode="auto">
            <a:xfrm>
              <a:off x="6616885" y="2617211"/>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16ABFB04-9D2B-2D15-1200-920A93DE6010}"/>
                </a:ext>
              </a:extLst>
            </p:cNvPr>
            <p:cNvCxnSpPr>
              <a:cxnSpLocks/>
            </p:cNvCxnSpPr>
            <p:nvPr/>
          </p:nvCxnSpPr>
          <p:spPr bwMode="auto">
            <a:xfrm>
              <a:off x="6651552" y="2617211"/>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764B71B0-7D58-DEBA-C7B1-546AB591A177}"/>
                </a:ext>
              </a:extLst>
            </p:cNvPr>
            <p:cNvCxnSpPr>
              <a:cxnSpLocks/>
            </p:cNvCxnSpPr>
            <p:nvPr/>
          </p:nvCxnSpPr>
          <p:spPr bwMode="auto">
            <a:xfrm>
              <a:off x="6990218" y="2735113"/>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60ABED93-7EB0-95F8-848E-277F6ACD4D58}"/>
                </a:ext>
              </a:extLst>
            </p:cNvPr>
            <p:cNvCxnSpPr>
              <a:cxnSpLocks/>
            </p:cNvCxnSpPr>
            <p:nvPr/>
          </p:nvCxnSpPr>
          <p:spPr bwMode="auto">
            <a:xfrm>
              <a:off x="7074884" y="2735113"/>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0D2F3D62-4DF0-DADB-8891-BC7236B4B741}"/>
                </a:ext>
              </a:extLst>
            </p:cNvPr>
            <p:cNvCxnSpPr>
              <a:cxnSpLocks/>
            </p:cNvCxnSpPr>
            <p:nvPr/>
          </p:nvCxnSpPr>
          <p:spPr bwMode="auto">
            <a:xfrm>
              <a:off x="7110331" y="2735113"/>
              <a:ext cx="0" cy="72392"/>
            </a:xfrm>
            <a:prstGeom prst="line">
              <a:avLst/>
            </a:prstGeom>
            <a:noFill/>
            <a:ln w="28575"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CE877B2E-A098-5A37-F267-F4D097A0C427}"/>
                </a:ext>
              </a:extLst>
            </p:cNvPr>
            <p:cNvCxnSpPr>
              <a:cxnSpLocks/>
            </p:cNvCxnSpPr>
            <p:nvPr/>
          </p:nvCxnSpPr>
          <p:spPr bwMode="auto">
            <a:xfrm>
              <a:off x="8056605"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99876FAC-6964-F358-BE96-4977D13CBE3B}"/>
                </a:ext>
              </a:extLst>
            </p:cNvPr>
            <p:cNvCxnSpPr>
              <a:cxnSpLocks/>
            </p:cNvCxnSpPr>
            <p:nvPr/>
          </p:nvCxnSpPr>
          <p:spPr bwMode="auto">
            <a:xfrm>
              <a:off x="8086239"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F9128AFC-C8DF-1C33-7C50-E94EC617C64D}"/>
                </a:ext>
              </a:extLst>
            </p:cNvPr>
            <p:cNvCxnSpPr>
              <a:cxnSpLocks/>
            </p:cNvCxnSpPr>
            <p:nvPr/>
          </p:nvCxnSpPr>
          <p:spPr bwMode="auto">
            <a:xfrm>
              <a:off x="8109361"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E4226F5D-EBDF-4EA3-4B48-2CDC6994DA0A}"/>
                </a:ext>
              </a:extLst>
            </p:cNvPr>
            <p:cNvCxnSpPr>
              <a:cxnSpLocks/>
            </p:cNvCxnSpPr>
            <p:nvPr/>
          </p:nvCxnSpPr>
          <p:spPr bwMode="auto">
            <a:xfrm>
              <a:off x="8131813"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1498F7DC-6303-D5AD-1D66-5D167A12C635}"/>
                </a:ext>
              </a:extLst>
            </p:cNvPr>
            <p:cNvCxnSpPr>
              <a:cxnSpLocks/>
            </p:cNvCxnSpPr>
            <p:nvPr/>
          </p:nvCxnSpPr>
          <p:spPr bwMode="auto">
            <a:xfrm>
              <a:off x="8214363"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2FE38827-F7D1-B191-7B47-94FCC617C5F6}"/>
                </a:ext>
              </a:extLst>
            </p:cNvPr>
            <p:cNvCxnSpPr>
              <a:cxnSpLocks/>
            </p:cNvCxnSpPr>
            <p:nvPr/>
          </p:nvCxnSpPr>
          <p:spPr bwMode="auto">
            <a:xfrm>
              <a:off x="8241880"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14338F59-EAE4-132A-B252-E24FDEF3640F}"/>
                </a:ext>
              </a:extLst>
            </p:cNvPr>
            <p:cNvCxnSpPr>
              <a:cxnSpLocks/>
            </p:cNvCxnSpPr>
            <p:nvPr/>
          </p:nvCxnSpPr>
          <p:spPr bwMode="auto">
            <a:xfrm>
              <a:off x="8295637"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EAAD027F-7B43-2A02-9512-40A324F30945}"/>
                </a:ext>
              </a:extLst>
            </p:cNvPr>
            <p:cNvCxnSpPr>
              <a:cxnSpLocks/>
            </p:cNvCxnSpPr>
            <p:nvPr/>
          </p:nvCxnSpPr>
          <p:spPr bwMode="auto">
            <a:xfrm>
              <a:off x="8545403"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E5FEF217-F228-DABE-AC9B-A343D8847FC7}"/>
                </a:ext>
              </a:extLst>
            </p:cNvPr>
            <p:cNvCxnSpPr>
              <a:cxnSpLocks/>
            </p:cNvCxnSpPr>
            <p:nvPr/>
          </p:nvCxnSpPr>
          <p:spPr bwMode="auto">
            <a:xfrm>
              <a:off x="8699920"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66C054F4-AE9C-2F91-1566-400906CA7397}"/>
                </a:ext>
              </a:extLst>
            </p:cNvPr>
            <p:cNvCxnSpPr>
              <a:cxnSpLocks/>
            </p:cNvCxnSpPr>
            <p:nvPr/>
          </p:nvCxnSpPr>
          <p:spPr bwMode="auto">
            <a:xfrm>
              <a:off x="8822018"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ADFA6471-A289-3D98-442E-055603B1C8F0}"/>
                </a:ext>
              </a:extLst>
            </p:cNvPr>
            <p:cNvCxnSpPr>
              <a:cxnSpLocks/>
            </p:cNvCxnSpPr>
            <p:nvPr/>
          </p:nvCxnSpPr>
          <p:spPr bwMode="auto">
            <a:xfrm>
              <a:off x="8850161"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238CBF9A-281C-F9B0-5D26-2F3DA862C38C}"/>
                </a:ext>
              </a:extLst>
            </p:cNvPr>
            <p:cNvCxnSpPr>
              <a:cxnSpLocks/>
            </p:cNvCxnSpPr>
            <p:nvPr/>
          </p:nvCxnSpPr>
          <p:spPr bwMode="auto">
            <a:xfrm>
              <a:off x="8875561" y="27946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4EC572D0-9DC0-9B2A-3D04-8ACBA866D0BE}"/>
                </a:ext>
              </a:extLst>
            </p:cNvPr>
            <p:cNvCxnSpPr>
              <a:cxnSpLocks/>
            </p:cNvCxnSpPr>
            <p:nvPr/>
          </p:nvCxnSpPr>
          <p:spPr bwMode="auto">
            <a:xfrm>
              <a:off x="8922128" y="2822149"/>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54EA893B-22BF-4E57-C6D9-DF80D5EFE053}"/>
                </a:ext>
              </a:extLst>
            </p:cNvPr>
            <p:cNvCxnSpPr>
              <a:cxnSpLocks/>
            </p:cNvCxnSpPr>
            <p:nvPr/>
          </p:nvCxnSpPr>
          <p:spPr bwMode="auto">
            <a:xfrm>
              <a:off x="9056912" y="288290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F9AC2390-115D-1A02-7E1A-8A2EC52E998E}"/>
                </a:ext>
              </a:extLst>
            </p:cNvPr>
            <p:cNvCxnSpPr>
              <a:cxnSpLocks/>
            </p:cNvCxnSpPr>
            <p:nvPr/>
          </p:nvCxnSpPr>
          <p:spPr bwMode="auto">
            <a:xfrm>
              <a:off x="9105596" y="288290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17A7BA24-6708-F03B-2055-A5FA47E22B0A}"/>
                </a:ext>
              </a:extLst>
            </p:cNvPr>
            <p:cNvCxnSpPr>
              <a:cxnSpLocks/>
            </p:cNvCxnSpPr>
            <p:nvPr/>
          </p:nvCxnSpPr>
          <p:spPr bwMode="auto">
            <a:xfrm>
              <a:off x="9664396" y="288290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D1845C72-DB19-D2EF-A8DF-5F9549D2B426}"/>
                </a:ext>
              </a:extLst>
            </p:cNvPr>
            <p:cNvCxnSpPr>
              <a:cxnSpLocks/>
            </p:cNvCxnSpPr>
            <p:nvPr/>
          </p:nvCxnSpPr>
          <p:spPr bwMode="auto">
            <a:xfrm>
              <a:off x="9009232" y="2849034"/>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48293F0C-9DE9-1F56-8E5A-CEE7431C9C70}"/>
                </a:ext>
              </a:extLst>
            </p:cNvPr>
            <p:cNvCxnSpPr>
              <a:cxnSpLocks/>
            </p:cNvCxnSpPr>
            <p:nvPr/>
          </p:nvCxnSpPr>
          <p:spPr bwMode="auto">
            <a:xfrm>
              <a:off x="9936332" y="28708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B1BCD8FF-32F7-D4B6-52C2-C0C327F67519}"/>
                </a:ext>
              </a:extLst>
            </p:cNvPr>
            <p:cNvCxnSpPr>
              <a:cxnSpLocks/>
            </p:cNvCxnSpPr>
            <p:nvPr/>
          </p:nvCxnSpPr>
          <p:spPr bwMode="auto">
            <a:xfrm>
              <a:off x="9970792" y="28708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82A7DB34-E5B3-BE22-1FB7-47A968947184}"/>
                </a:ext>
              </a:extLst>
            </p:cNvPr>
            <p:cNvCxnSpPr>
              <a:cxnSpLocks/>
            </p:cNvCxnSpPr>
            <p:nvPr/>
          </p:nvCxnSpPr>
          <p:spPr bwMode="auto">
            <a:xfrm>
              <a:off x="10043458" y="28708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7886184C-F373-119B-DFB1-C7CAC212654E}"/>
                </a:ext>
              </a:extLst>
            </p:cNvPr>
            <p:cNvCxnSpPr>
              <a:cxnSpLocks/>
            </p:cNvCxnSpPr>
            <p:nvPr/>
          </p:nvCxnSpPr>
          <p:spPr bwMode="auto">
            <a:xfrm>
              <a:off x="10119658" y="2870832"/>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8C68D033-A8F8-B54B-1AF7-ED341C8BF9F0}"/>
                </a:ext>
              </a:extLst>
            </p:cNvPr>
            <p:cNvCxnSpPr>
              <a:cxnSpLocks/>
            </p:cNvCxnSpPr>
            <p:nvPr/>
          </p:nvCxnSpPr>
          <p:spPr bwMode="auto">
            <a:xfrm>
              <a:off x="11030814" y="2882900"/>
              <a:ext cx="0" cy="88268"/>
            </a:xfrm>
            <a:prstGeom prst="line">
              <a:avLst/>
            </a:prstGeom>
            <a:noFill/>
            <a:ln w="28575"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4162C3F3-577B-A537-730E-230110BD21D0}"/>
                </a:ext>
              </a:extLst>
            </p:cNvPr>
            <p:cNvCxnSpPr>
              <a:cxnSpLocks/>
            </p:cNvCxnSpPr>
            <p:nvPr/>
          </p:nvCxnSpPr>
          <p:spPr bwMode="auto">
            <a:xfrm>
              <a:off x="11138764" y="2882900"/>
              <a:ext cx="0" cy="88268"/>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292072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765" name="Straight Connector 31764">
            <a:extLst>
              <a:ext uri="{FF2B5EF4-FFF2-40B4-BE49-F238E27FC236}">
                <a16:creationId xmlns:a16="http://schemas.microsoft.com/office/drawing/2014/main" id="{86423844-E5CE-2A58-DB68-0B04C2C0E0D0}"/>
              </a:ext>
            </a:extLst>
          </p:cNvPr>
          <p:cNvCxnSpPr>
            <a:cxnSpLocks/>
          </p:cNvCxnSpPr>
          <p:nvPr/>
        </p:nvCxnSpPr>
        <p:spPr bwMode="auto">
          <a:xfrm>
            <a:off x="693652" y="2061180"/>
            <a:ext cx="11064961" cy="0"/>
          </a:xfrm>
          <a:prstGeom prst="line">
            <a:avLst/>
          </a:prstGeom>
          <a:noFill/>
          <a:ln w="28575" cap="flat" cmpd="sng" algn="ctr">
            <a:solidFill>
              <a:schemeClr val="bg1"/>
            </a:solidFill>
            <a:prstDash val="solid"/>
            <a:round/>
            <a:headEnd type="none" w="med" len="med"/>
            <a:tailEnd type="none" w="med" len="med"/>
          </a:ln>
          <a:effectLst/>
        </p:spPr>
      </p:cxnSp>
      <p:sp>
        <p:nvSpPr>
          <p:cNvPr id="31768" name="Rectangle 31767">
            <a:extLst>
              <a:ext uri="{FF2B5EF4-FFF2-40B4-BE49-F238E27FC236}">
                <a16:creationId xmlns:a16="http://schemas.microsoft.com/office/drawing/2014/main" id="{FA0F1A6D-AA1B-74EB-C243-66AFD9DD9924}"/>
              </a:ext>
            </a:extLst>
          </p:cNvPr>
          <p:cNvSpPr/>
          <p:nvPr/>
        </p:nvSpPr>
        <p:spPr bwMode="auto">
          <a:xfrm>
            <a:off x="719138" y="5033702"/>
            <a:ext cx="10719278" cy="530484"/>
          </a:xfrm>
          <a:prstGeom prst="rect">
            <a:avLst/>
          </a:prstGeom>
          <a:solidFill>
            <a:schemeClr val="tx1">
              <a:lumMod val="95000"/>
            </a:schemeClr>
          </a:solid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9" name="Rectangle 31768">
            <a:extLst>
              <a:ext uri="{FF2B5EF4-FFF2-40B4-BE49-F238E27FC236}">
                <a16:creationId xmlns:a16="http://schemas.microsoft.com/office/drawing/2014/main" id="{B7857EE4-DE4C-EF35-A68D-0ECDD2898B14}"/>
              </a:ext>
            </a:extLst>
          </p:cNvPr>
          <p:cNvSpPr/>
          <p:nvPr/>
        </p:nvSpPr>
        <p:spPr bwMode="auto">
          <a:xfrm>
            <a:off x="719138" y="3903631"/>
            <a:ext cx="10719278" cy="660729"/>
          </a:xfrm>
          <a:prstGeom prst="rect">
            <a:avLst/>
          </a:prstGeom>
          <a:solidFill>
            <a:schemeClr val="tx1">
              <a:lumMod val="95000"/>
            </a:schemeClr>
          </a:solidFill>
          <a:ln w="28575">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0" name="Rectangle 31769">
            <a:extLst>
              <a:ext uri="{FF2B5EF4-FFF2-40B4-BE49-F238E27FC236}">
                <a16:creationId xmlns:a16="http://schemas.microsoft.com/office/drawing/2014/main" id="{2DC15482-3F69-78A6-B0E9-843D2490E856}"/>
              </a:ext>
            </a:extLst>
          </p:cNvPr>
          <p:cNvSpPr/>
          <p:nvPr/>
        </p:nvSpPr>
        <p:spPr bwMode="auto">
          <a:xfrm>
            <a:off x="719138" y="2759299"/>
            <a:ext cx="10719278" cy="482211"/>
          </a:xfrm>
          <a:prstGeom prst="rect">
            <a:avLst/>
          </a:prstGeom>
          <a:solidFill>
            <a:schemeClr val="tx1">
              <a:lumMod val="95000"/>
            </a:schemeClr>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1" name="Rectangle 31770">
            <a:extLst>
              <a:ext uri="{FF2B5EF4-FFF2-40B4-BE49-F238E27FC236}">
                <a16:creationId xmlns:a16="http://schemas.microsoft.com/office/drawing/2014/main" id="{08640C46-6B45-6CE3-F24C-6E6F8B5E66C5}"/>
              </a:ext>
            </a:extLst>
          </p:cNvPr>
          <p:cNvSpPr/>
          <p:nvPr/>
        </p:nvSpPr>
        <p:spPr bwMode="auto">
          <a:xfrm>
            <a:off x="719138" y="2083379"/>
            <a:ext cx="10719278" cy="170332"/>
          </a:xfrm>
          <a:prstGeom prst="rect">
            <a:avLst/>
          </a:prstGeom>
          <a:solidFill>
            <a:schemeClr val="tx1">
              <a:lumMod val="95000"/>
            </a:schemeClr>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DFS (BICR) by Subgroup</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8777"/>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Abstr LBA4.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AC20CC64-E10D-5D05-918B-DBC965DF776F}"/>
              </a:ext>
            </a:extLst>
          </p:cNvPr>
          <p:cNvSpPr txBox="1"/>
          <p:nvPr/>
        </p:nvSpPr>
        <p:spPr bwMode="auto">
          <a:xfrm>
            <a:off x="3794932" y="1556070"/>
            <a:ext cx="1290646"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pPr>
            <a:r>
              <a:rPr lang="en-US" sz="1200" dirty="0">
                <a:solidFill>
                  <a:schemeClr val="accent1"/>
                </a:solidFill>
                <a:latin typeface="+mn-lt"/>
              </a:rPr>
              <a:t>Nivolumab + ipilimumab</a:t>
            </a:r>
          </a:p>
          <a:p>
            <a:pPr algn="ctr">
              <a:lnSpc>
                <a:spcPct val="90000"/>
              </a:lnSpc>
              <a:spcBef>
                <a:spcPts val="0"/>
              </a:spcBef>
            </a:pPr>
            <a:endParaRPr lang="en-US" sz="1200" dirty="0">
              <a:solidFill>
                <a:schemeClr val="accent1"/>
              </a:solidFill>
              <a:latin typeface="+mn-lt"/>
            </a:endParaRPr>
          </a:p>
          <a:p>
            <a:pPr algn="ctr">
              <a:lnSpc>
                <a:spcPct val="90000"/>
              </a:lnSpc>
              <a:spcBef>
                <a:spcPts val="0"/>
              </a:spcBef>
            </a:pPr>
            <a:r>
              <a:rPr lang="en-US" sz="1200" b="0" dirty="0">
                <a:solidFill>
                  <a:schemeClr val="bg1"/>
                </a:solidFill>
                <a:latin typeface="+mn-lt"/>
              </a:rPr>
              <a:t>110/405</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80/293</a:t>
            </a:r>
          </a:p>
          <a:p>
            <a:pPr algn="ctr">
              <a:lnSpc>
                <a:spcPct val="90000"/>
              </a:lnSpc>
              <a:spcBef>
                <a:spcPts val="0"/>
              </a:spcBef>
            </a:pPr>
            <a:r>
              <a:rPr lang="en-US" sz="1200" b="0" dirty="0">
                <a:solidFill>
                  <a:schemeClr val="bg1"/>
                </a:solidFill>
                <a:latin typeface="+mn-lt"/>
              </a:rPr>
              <a:t>30/112</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84/286</a:t>
            </a:r>
          </a:p>
          <a:p>
            <a:pPr algn="ctr">
              <a:lnSpc>
                <a:spcPct val="90000"/>
              </a:lnSpc>
              <a:spcBef>
                <a:spcPts val="0"/>
              </a:spcBef>
            </a:pPr>
            <a:r>
              <a:rPr lang="en-US" sz="1200" b="0" dirty="0">
                <a:solidFill>
                  <a:schemeClr val="bg1"/>
                </a:solidFill>
                <a:latin typeface="+mn-lt"/>
              </a:rPr>
              <a:t>26/119</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46/160</a:t>
            </a:r>
          </a:p>
          <a:p>
            <a:pPr algn="ctr">
              <a:lnSpc>
                <a:spcPct val="90000"/>
              </a:lnSpc>
              <a:spcBef>
                <a:spcPts val="0"/>
              </a:spcBef>
            </a:pPr>
            <a:r>
              <a:rPr lang="en-US" sz="1200" b="0" dirty="0">
                <a:solidFill>
                  <a:schemeClr val="bg1"/>
                </a:solidFill>
                <a:latin typeface="+mn-lt"/>
              </a:rPr>
              <a:t>16/64</a:t>
            </a:r>
          </a:p>
          <a:p>
            <a:pPr algn="ctr">
              <a:lnSpc>
                <a:spcPct val="90000"/>
              </a:lnSpc>
              <a:spcBef>
                <a:spcPts val="0"/>
              </a:spcBef>
            </a:pPr>
            <a:r>
              <a:rPr lang="en-US" sz="1200" b="0" dirty="0">
                <a:solidFill>
                  <a:schemeClr val="bg1"/>
                </a:solidFill>
                <a:latin typeface="+mn-lt"/>
              </a:rPr>
              <a:t>48/181</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11/59</a:t>
            </a:r>
          </a:p>
          <a:p>
            <a:pPr algn="ctr">
              <a:lnSpc>
                <a:spcPct val="90000"/>
              </a:lnSpc>
              <a:spcBef>
                <a:spcPts val="0"/>
              </a:spcBef>
            </a:pPr>
            <a:r>
              <a:rPr lang="en-US" sz="1200" b="0" dirty="0">
                <a:solidFill>
                  <a:schemeClr val="bg1"/>
                </a:solidFill>
                <a:latin typeface="+mn-lt"/>
              </a:rPr>
              <a:t>85/313</a:t>
            </a:r>
          </a:p>
          <a:p>
            <a:pPr algn="ctr">
              <a:lnSpc>
                <a:spcPct val="90000"/>
              </a:lnSpc>
              <a:spcBef>
                <a:spcPts val="0"/>
              </a:spcBef>
            </a:pPr>
            <a:r>
              <a:rPr lang="en-US" sz="1200" b="0" dirty="0">
                <a:solidFill>
                  <a:schemeClr val="bg1"/>
                </a:solidFill>
                <a:latin typeface="+mn-lt"/>
              </a:rPr>
              <a:t>14/32</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104/380</a:t>
            </a:r>
          </a:p>
          <a:p>
            <a:pPr algn="ctr">
              <a:lnSpc>
                <a:spcPct val="90000"/>
              </a:lnSpc>
              <a:spcBef>
                <a:spcPts val="0"/>
              </a:spcBef>
            </a:pPr>
            <a:r>
              <a:rPr lang="en-US" sz="1200" b="0" dirty="0">
                <a:solidFill>
                  <a:schemeClr val="bg1"/>
                </a:solidFill>
                <a:latin typeface="+mn-lt"/>
              </a:rPr>
              <a:t>6/25</a:t>
            </a:r>
          </a:p>
          <a:p>
            <a:pPr algn="ctr">
              <a:lnSpc>
                <a:spcPct val="90000"/>
              </a:lnSpc>
              <a:spcBef>
                <a:spcPts val="0"/>
              </a:spcBef>
            </a:pPr>
            <a:endParaRPr lang="en-US" sz="1200" b="0" dirty="0">
              <a:solidFill>
                <a:schemeClr val="bg1"/>
              </a:solidFill>
              <a:latin typeface="+mn-lt"/>
            </a:endParaRPr>
          </a:p>
          <a:p>
            <a:pPr algn="ctr">
              <a:lnSpc>
                <a:spcPct val="90000"/>
              </a:lnSpc>
              <a:spcBef>
                <a:spcPts val="0"/>
              </a:spcBef>
            </a:pPr>
            <a:r>
              <a:rPr lang="en-US" sz="1200" b="0" dirty="0">
                <a:solidFill>
                  <a:schemeClr val="bg1"/>
                </a:solidFill>
                <a:latin typeface="+mn-lt"/>
              </a:rPr>
              <a:t>4/19</a:t>
            </a:r>
          </a:p>
          <a:p>
            <a:pPr algn="ctr">
              <a:lnSpc>
                <a:spcPct val="90000"/>
              </a:lnSpc>
              <a:spcBef>
                <a:spcPts val="0"/>
              </a:spcBef>
            </a:pPr>
            <a:r>
              <a:rPr lang="en-US" sz="1200" b="0" dirty="0">
                <a:solidFill>
                  <a:schemeClr val="bg1"/>
                </a:solidFill>
                <a:latin typeface="+mn-lt"/>
              </a:rPr>
              <a:t>106/386</a:t>
            </a:r>
          </a:p>
        </p:txBody>
      </p:sp>
      <p:sp>
        <p:nvSpPr>
          <p:cNvPr id="3" name="TextBox 2">
            <a:extLst>
              <a:ext uri="{FF2B5EF4-FFF2-40B4-BE49-F238E27FC236}">
                <a16:creationId xmlns:a16="http://schemas.microsoft.com/office/drawing/2014/main" id="{531C28D8-F596-5DD8-F65B-622F1E7453E6}"/>
              </a:ext>
            </a:extLst>
          </p:cNvPr>
          <p:cNvSpPr txBox="1"/>
          <p:nvPr/>
        </p:nvSpPr>
        <p:spPr bwMode="auto">
          <a:xfrm>
            <a:off x="5067300" y="1556070"/>
            <a:ext cx="920229"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pPr>
            <a:r>
              <a:rPr lang="en-US" sz="1200" dirty="0">
                <a:solidFill>
                  <a:schemeClr val="accent3"/>
                </a:solidFill>
                <a:latin typeface="+mn-lt"/>
              </a:rPr>
              <a:t>Placebo</a:t>
            </a:r>
            <a:br>
              <a:rPr lang="en-US" sz="1200" dirty="0">
                <a:solidFill>
                  <a:schemeClr val="accent3"/>
                </a:solidFill>
                <a:latin typeface="+mn-lt"/>
              </a:rPr>
            </a:br>
            <a:endParaRPr lang="en-US" sz="1200" dirty="0">
              <a:solidFill>
                <a:schemeClr val="accent3"/>
              </a:solidFill>
              <a:latin typeface="+mn-lt"/>
            </a:endParaRPr>
          </a:p>
          <a:p>
            <a:pPr algn="ctr">
              <a:lnSpc>
                <a:spcPct val="90000"/>
              </a:lnSpc>
              <a:spcBef>
                <a:spcPts val="0"/>
              </a:spcBef>
              <a:spcAft>
                <a:spcPct val="0"/>
              </a:spcAft>
              <a:buClrTx/>
            </a:pPr>
            <a:endParaRPr lang="en-US" sz="1200" dirty="0">
              <a:solidFill>
                <a:schemeClr val="accent3"/>
              </a:solidFill>
              <a:latin typeface="+mn-lt"/>
            </a:endParaRPr>
          </a:p>
          <a:p>
            <a:pPr algn="ctr">
              <a:lnSpc>
                <a:spcPct val="90000"/>
              </a:lnSpc>
              <a:spcBef>
                <a:spcPts val="0"/>
              </a:spcBef>
              <a:spcAft>
                <a:spcPct val="0"/>
              </a:spcAft>
              <a:buClrTx/>
            </a:pPr>
            <a:r>
              <a:rPr lang="en-US" sz="1200" b="0" dirty="0">
                <a:solidFill>
                  <a:schemeClr val="bg1"/>
                </a:solidFill>
                <a:latin typeface="+mn-lt"/>
              </a:rPr>
              <a:t>118/411</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84/301</a:t>
            </a:r>
          </a:p>
          <a:p>
            <a:pPr algn="ctr">
              <a:lnSpc>
                <a:spcPct val="90000"/>
              </a:lnSpc>
              <a:spcBef>
                <a:spcPts val="0"/>
              </a:spcBef>
              <a:spcAft>
                <a:spcPct val="0"/>
              </a:spcAft>
              <a:buClrTx/>
            </a:pPr>
            <a:r>
              <a:rPr lang="en-US" sz="1200" b="0" dirty="0">
                <a:solidFill>
                  <a:schemeClr val="bg1"/>
                </a:solidFill>
                <a:latin typeface="+mn-lt"/>
              </a:rPr>
              <a:t>34/110</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89/294</a:t>
            </a:r>
          </a:p>
          <a:p>
            <a:pPr algn="ctr">
              <a:lnSpc>
                <a:spcPct val="90000"/>
              </a:lnSpc>
              <a:spcBef>
                <a:spcPts val="0"/>
              </a:spcBef>
              <a:spcAft>
                <a:spcPct val="0"/>
              </a:spcAft>
              <a:buClrTx/>
            </a:pPr>
            <a:r>
              <a:rPr lang="en-US" sz="1200" b="0" dirty="0">
                <a:solidFill>
                  <a:schemeClr val="bg1"/>
                </a:solidFill>
                <a:latin typeface="+mn-lt"/>
              </a:rPr>
              <a:t>29/117</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46/167</a:t>
            </a:r>
          </a:p>
          <a:p>
            <a:pPr algn="ctr">
              <a:lnSpc>
                <a:spcPct val="90000"/>
              </a:lnSpc>
              <a:spcBef>
                <a:spcPts val="0"/>
              </a:spcBef>
              <a:spcAft>
                <a:spcPct val="0"/>
              </a:spcAft>
              <a:buClrTx/>
            </a:pPr>
            <a:r>
              <a:rPr lang="en-US" sz="1200" b="0" dirty="0">
                <a:solidFill>
                  <a:schemeClr val="bg1"/>
                </a:solidFill>
                <a:latin typeface="+mn-lt"/>
              </a:rPr>
              <a:t>19/73</a:t>
            </a:r>
          </a:p>
          <a:p>
            <a:pPr algn="ctr">
              <a:lnSpc>
                <a:spcPct val="90000"/>
              </a:lnSpc>
              <a:spcBef>
                <a:spcPts val="0"/>
              </a:spcBef>
              <a:spcAft>
                <a:spcPct val="0"/>
              </a:spcAft>
              <a:buClrTx/>
            </a:pPr>
            <a:r>
              <a:rPr lang="en-US" sz="1200" b="0" dirty="0">
                <a:solidFill>
                  <a:schemeClr val="bg1"/>
                </a:solidFill>
                <a:latin typeface="+mn-lt"/>
              </a:rPr>
              <a:t>53/171</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17/58</a:t>
            </a:r>
          </a:p>
          <a:p>
            <a:pPr algn="ctr">
              <a:lnSpc>
                <a:spcPct val="90000"/>
              </a:lnSpc>
              <a:spcBef>
                <a:spcPts val="0"/>
              </a:spcBef>
              <a:spcAft>
                <a:spcPct val="0"/>
              </a:spcAft>
              <a:buClrTx/>
            </a:pPr>
            <a:r>
              <a:rPr lang="en-US" sz="1200" b="0" dirty="0">
                <a:solidFill>
                  <a:schemeClr val="bg1"/>
                </a:solidFill>
                <a:latin typeface="+mn-lt"/>
              </a:rPr>
              <a:t>83/317</a:t>
            </a:r>
          </a:p>
          <a:p>
            <a:pPr algn="ctr">
              <a:lnSpc>
                <a:spcPct val="90000"/>
              </a:lnSpc>
              <a:spcBef>
                <a:spcPts val="0"/>
              </a:spcBef>
              <a:spcAft>
                <a:spcPct val="0"/>
              </a:spcAft>
              <a:buClrTx/>
            </a:pPr>
            <a:r>
              <a:rPr lang="en-US" sz="1200" b="0" dirty="0">
                <a:solidFill>
                  <a:schemeClr val="bg1"/>
                </a:solidFill>
                <a:latin typeface="+mn-lt"/>
              </a:rPr>
              <a:t>18/35</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115/382</a:t>
            </a:r>
          </a:p>
          <a:p>
            <a:pPr algn="ctr">
              <a:lnSpc>
                <a:spcPct val="90000"/>
              </a:lnSpc>
              <a:spcBef>
                <a:spcPts val="0"/>
              </a:spcBef>
              <a:spcAft>
                <a:spcPct val="0"/>
              </a:spcAft>
              <a:buClrTx/>
            </a:pPr>
            <a:r>
              <a:rPr lang="en-US" sz="1200" b="0" dirty="0">
                <a:solidFill>
                  <a:schemeClr val="bg1"/>
                </a:solidFill>
                <a:latin typeface="+mn-lt"/>
              </a:rPr>
              <a:t>3/29</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12/21</a:t>
            </a:r>
          </a:p>
          <a:p>
            <a:pPr algn="ctr">
              <a:lnSpc>
                <a:spcPct val="90000"/>
              </a:lnSpc>
              <a:spcBef>
                <a:spcPts val="0"/>
              </a:spcBef>
              <a:spcAft>
                <a:spcPct val="0"/>
              </a:spcAft>
              <a:buClrTx/>
            </a:pPr>
            <a:r>
              <a:rPr lang="en-US" sz="1200" b="0" dirty="0">
                <a:solidFill>
                  <a:schemeClr val="bg1"/>
                </a:solidFill>
                <a:latin typeface="+mn-lt"/>
              </a:rPr>
              <a:t>106/390</a:t>
            </a:r>
          </a:p>
        </p:txBody>
      </p:sp>
      <p:sp>
        <p:nvSpPr>
          <p:cNvPr id="5" name="TextBox 4">
            <a:extLst>
              <a:ext uri="{FF2B5EF4-FFF2-40B4-BE49-F238E27FC236}">
                <a16:creationId xmlns:a16="http://schemas.microsoft.com/office/drawing/2014/main" id="{94EC5D8E-18FF-8855-A776-1CE8B69D50AF}"/>
              </a:ext>
            </a:extLst>
          </p:cNvPr>
          <p:cNvSpPr txBox="1"/>
          <p:nvPr/>
        </p:nvSpPr>
        <p:spPr bwMode="auto">
          <a:xfrm>
            <a:off x="668894" y="1556070"/>
            <a:ext cx="3584574"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pPr>
            <a:r>
              <a:rPr lang="en-US" sz="1200" dirty="0">
                <a:solidFill>
                  <a:schemeClr val="bg1"/>
                </a:solidFill>
                <a:latin typeface="+mn-lt"/>
              </a:rPr>
              <a:t>Subgroup</a:t>
            </a:r>
            <a:br>
              <a:rPr lang="en-US" sz="1200" dirty="0">
                <a:solidFill>
                  <a:schemeClr val="bg1"/>
                </a:solidFill>
                <a:latin typeface="+mn-lt"/>
              </a:rPr>
            </a:br>
            <a:endParaRPr lang="en-US" sz="1200" dirty="0">
              <a:solidFill>
                <a:schemeClr val="bg1"/>
              </a:solidFill>
              <a:latin typeface="+mn-lt"/>
            </a:endParaRPr>
          </a:p>
          <a:p>
            <a:pPr>
              <a:lnSpc>
                <a:spcPct val="90000"/>
              </a:lnSpc>
              <a:spcBef>
                <a:spcPts val="0"/>
              </a:spcBef>
            </a:pPr>
            <a:endParaRPr lang="en-US" sz="1200" b="0" dirty="0">
              <a:solidFill>
                <a:schemeClr val="bg1"/>
              </a:solidFill>
              <a:latin typeface="+mn-lt"/>
            </a:endParaRPr>
          </a:p>
          <a:p>
            <a:pPr>
              <a:lnSpc>
                <a:spcPct val="90000"/>
              </a:lnSpc>
              <a:spcBef>
                <a:spcPts val="0"/>
              </a:spcBef>
            </a:pPr>
            <a:r>
              <a:rPr lang="en-US" sz="1200" dirty="0">
                <a:solidFill>
                  <a:schemeClr val="bg1"/>
                </a:solidFill>
                <a:latin typeface="+mn-lt"/>
              </a:rPr>
              <a:t>Overall</a:t>
            </a:r>
          </a:p>
          <a:p>
            <a:pPr>
              <a:lnSpc>
                <a:spcPct val="90000"/>
              </a:lnSpc>
              <a:spcBef>
                <a:spcPts val="0"/>
              </a:spcBef>
            </a:pPr>
            <a:r>
              <a:rPr lang="en-US" sz="1200" dirty="0">
                <a:solidFill>
                  <a:schemeClr val="bg1"/>
                </a:solidFill>
                <a:latin typeface="+mn-lt"/>
              </a:rPr>
              <a:t>Age categorization</a:t>
            </a:r>
          </a:p>
          <a:p>
            <a:pPr>
              <a:lnSpc>
                <a:spcPct val="90000"/>
              </a:lnSpc>
              <a:spcBef>
                <a:spcPts val="0"/>
              </a:spcBef>
            </a:pPr>
            <a:r>
              <a:rPr lang="en-US" sz="1200" b="0" dirty="0">
                <a:solidFill>
                  <a:schemeClr val="bg1"/>
                </a:solidFill>
                <a:latin typeface="+mn-lt"/>
              </a:rPr>
              <a:t>&lt; 65 years</a:t>
            </a:r>
          </a:p>
          <a:p>
            <a:pPr>
              <a:lnSpc>
                <a:spcPct val="90000"/>
              </a:lnSpc>
              <a:spcBef>
                <a:spcPts val="0"/>
              </a:spcBef>
            </a:pPr>
            <a:r>
              <a:rPr lang="en-US" sz="1200" b="0" dirty="0">
                <a:solidFill>
                  <a:schemeClr val="bg1"/>
                </a:solidFill>
                <a:latin typeface="+mn-lt"/>
              </a:rPr>
              <a:t>≥ 65 years</a:t>
            </a:r>
          </a:p>
          <a:p>
            <a:pPr>
              <a:lnSpc>
                <a:spcPct val="90000"/>
              </a:lnSpc>
              <a:spcBef>
                <a:spcPts val="0"/>
              </a:spcBef>
            </a:pPr>
            <a:r>
              <a:rPr lang="en-US" sz="1200" dirty="0">
                <a:solidFill>
                  <a:schemeClr val="bg1"/>
                </a:solidFill>
                <a:latin typeface="+mn-lt"/>
              </a:rPr>
              <a:t>Sex</a:t>
            </a:r>
          </a:p>
          <a:p>
            <a:pPr>
              <a:lnSpc>
                <a:spcPct val="90000"/>
              </a:lnSpc>
              <a:spcBef>
                <a:spcPts val="0"/>
              </a:spcBef>
            </a:pPr>
            <a:r>
              <a:rPr lang="en-US" sz="1200" b="0" dirty="0">
                <a:solidFill>
                  <a:schemeClr val="bg1"/>
                </a:solidFill>
                <a:latin typeface="+mn-lt"/>
              </a:rPr>
              <a:t>Male</a:t>
            </a:r>
          </a:p>
          <a:p>
            <a:pPr>
              <a:lnSpc>
                <a:spcPct val="90000"/>
              </a:lnSpc>
              <a:spcBef>
                <a:spcPts val="0"/>
              </a:spcBef>
            </a:pPr>
            <a:r>
              <a:rPr lang="en-US" sz="1200" b="0" dirty="0">
                <a:solidFill>
                  <a:schemeClr val="bg1"/>
                </a:solidFill>
                <a:latin typeface="+mn-lt"/>
              </a:rPr>
              <a:t>Female</a:t>
            </a:r>
          </a:p>
          <a:p>
            <a:pPr>
              <a:lnSpc>
                <a:spcPct val="90000"/>
              </a:lnSpc>
              <a:spcBef>
                <a:spcPts val="0"/>
              </a:spcBef>
            </a:pPr>
            <a:r>
              <a:rPr lang="en-US" sz="1200" dirty="0">
                <a:solidFill>
                  <a:schemeClr val="bg1"/>
                </a:solidFill>
                <a:latin typeface="+mn-lt"/>
              </a:rPr>
              <a:t>Region</a:t>
            </a:r>
          </a:p>
          <a:p>
            <a:pPr>
              <a:lnSpc>
                <a:spcPct val="90000"/>
              </a:lnSpc>
              <a:spcBef>
                <a:spcPts val="0"/>
              </a:spcBef>
            </a:pPr>
            <a:r>
              <a:rPr lang="en-US" sz="1200" b="0" dirty="0">
                <a:solidFill>
                  <a:schemeClr val="bg1"/>
                </a:solidFill>
                <a:latin typeface="+mn-lt"/>
              </a:rPr>
              <a:t>Europe and Canada</a:t>
            </a:r>
          </a:p>
          <a:p>
            <a:pPr>
              <a:lnSpc>
                <a:spcPct val="90000"/>
              </a:lnSpc>
              <a:spcBef>
                <a:spcPts val="0"/>
              </a:spcBef>
            </a:pPr>
            <a:r>
              <a:rPr lang="en-US" sz="1200" b="0" dirty="0">
                <a:solidFill>
                  <a:schemeClr val="bg1"/>
                </a:solidFill>
                <a:latin typeface="+mn-lt"/>
              </a:rPr>
              <a:t>United States</a:t>
            </a:r>
          </a:p>
          <a:p>
            <a:pPr>
              <a:lnSpc>
                <a:spcPct val="90000"/>
              </a:lnSpc>
              <a:spcBef>
                <a:spcPts val="0"/>
              </a:spcBef>
            </a:pPr>
            <a:r>
              <a:rPr lang="en-US" sz="1200" b="0" dirty="0">
                <a:solidFill>
                  <a:schemeClr val="bg1"/>
                </a:solidFill>
                <a:latin typeface="+mn-lt"/>
              </a:rPr>
              <a:t>Rest of the world</a:t>
            </a:r>
          </a:p>
          <a:p>
            <a:pPr>
              <a:lnSpc>
                <a:spcPct val="90000"/>
              </a:lnSpc>
              <a:spcBef>
                <a:spcPts val="0"/>
              </a:spcBef>
            </a:pPr>
            <a:r>
              <a:rPr lang="en-US" sz="1200" dirty="0">
                <a:solidFill>
                  <a:schemeClr val="bg1"/>
                </a:solidFill>
                <a:latin typeface="+mn-lt"/>
              </a:rPr>
              <a:t>TNM staging</a:t>
            </a:r>
          </a:p>
          <a:p>
            <a:pPr>
              <a:lnSpc>
                <a:spcPct val="90000"/>
              </a:lnSpc>
              <a:spcBef>
                <a:spcPts val="0"/>
              </a:spcBef>
            </a:pPr>
            <a:r>
              <a:rPr lang="en-US" sz="1200" b="0" dirty="0">
                <a:solidFill>
                  <a:schemeClr val="bg1"/>
                </a:solidFill>
                <a:latin typeface="+mn-lt"/>
              </a:rPr>
              <a:t>pT2a, G3 or G4, N0 M0 or pT2b, G any, N0 M0</a:t>
            </a:r>
          </a:p>
          <a:p>
            <a:pPr>
              <a:lnSpc>
                <a:spcPct val="90000"/>
              </a:lnSpc>
              <a:spcBef>
                <a:spcPts val="0"/>
              </a:spcBef>
            </a:pPr>
            <a:r>
              <a:rPr lang="en-US" sz="1200" b="0" dirty="0">
                <a:solidFill>
                  <a:schemeClr val="bg1"/>
                </a:solidFill>
                <a:latin typeface="+mn-lt"/>
              </a:rPr>
              <a:t>pT3, G any, N0 M0</a:t>
            </a:r>
          </a:p>
          <a:p>
            <a:pPr>
              <a:lnSpc>
                <a:spcPct val="90000"/>
              </a:lnSpc>
              <a:spcBef>
                <a:spcPts val="0"/>
              </a:spcBef>
            </a:pPr>
            <a:r>
              <a:rPr lang="en-US" sz="1200" b="0" dirty="0">
                <a:solidFill>
                  <a:schemeClr val="bg1"/>
                </a:solidFill>
                <a:latin typeface="+mn-lt"/>
              </a:rPr>
              <a:t>pT4, G any, N0 M0 or </a:t>
            </a:r>
            <a:r>
              <a:rPr lang="en-US" sz="1200" b="0" dirty="0" err="1">
                <a:solidFill>
                  <a:schemeClr val="bg1"/>
                </a:solidFill>
                <a:latin typeface="+mn-lt"/>
              </a:rPr>
              <a:t>pT</a:t>
            </a:r>
            <a:r>
              <a:rPr lang="en-US" sz="1200" b="0" dirty="0">
                <a:solidFill>
                  <a:schemeClr val="bg1"/>
                </a:solidFill>
                <a:latin typeface="+mn-lt"/>
              </a:rPr>
              <a:t> any, G any pT3, G any, N0 M0</a:t>
            </a:r>
          </a:p>
          <a:p>
            <a:pPr>
              <a:lnSpc>
                <a:spcPct val="90000"/>
              </a:lnSpc>
              <a:spcBef>
                <a:spcPts val="0"/>
              </a:spcBef>
            </a:pPr>
            <a:r>
              <a:rPr lang="en-US" sz="1200" dirty="0">
                <a:solidFill>
                  <a:schemeClr val="bg1"/>
                </a:solidFill>
                <a:latin typeface="+mn-lt"/>
              </a:rPr>
              <a:t>Type of nephrectomy</a:t>
            </a:r>
          </a:p>
          <a:p>
            <a:pPr>
              <a:lnSpc>
                <a:spcPct val="90000"/>
              </a:lnSpc>
              <a:spcBef>
                <a:spcPts val="0"/>
              </a:spcBef>
            </a:pPr>
            <a:r>
              <a:rPr lang="en-US" sz="1200" b="0" dirty="0">
                <a:solidFill>
                  <a:schemeClr val="bg1"/>
                </a:solidFill>
                <a:latin typeface="+mn-lt"/>
              </a:rPr>
              <a:t>Radical</a:t>
            </a:r>
          </a:p>
          <a:p>
            <a:pPr>
              <a:lnSpc>
                <a:spcPct val="90000"/>
              </a:lnSpc>
              <a:spcBef>
                <a:spcPts val="0"/>
              </a:spcBef>
            </a:pPr>
            <a:r>
              <a:rPr lang="en-US" sz="1200" b="0" dirty="0">
                <a:solidFill>
                  <a:schemeClr val="bg1"/>
                </a:solidFill>
                <a:latin typeface="+mn-lt"/>
              </a:rPr>
              <a:t>Partial</a:t>
            </a:r>
          </a:p>
          <a:p>
            <a:pPr>
              <a:lnSpc>
                <a:spcPct val="90000"/>
              </a:lnSpc>
              <a:spcBef>
                <a:spcPts val="0"/>
              </a:spcBef>
            </a:pPr>
            <a:r>
              <a:rPr lang="en-US" sz="1200" dirty="0" err="1">
                <a:solidFill>
                  <a:schemeClr val="bg1"/>
                </a:solidFill>
                <a:latin typeface="+mn-lt"/>
              </a:rPr>
              <a:t>Sarcomatoid</a:t>
            </a:r>
            <a:r>
              <a:rPr lang="en-US" sz="1200" dirty="0">
                <a:solidFill>
                  <a:schemeClr val="bg1"/>
                </a:solidFill>
                <a:latin typeface="+mn-lt"/>
              </a:rPr>
              <a:t> features</a:t>
            </a:r>
          </a:p>
          <a:p>
            <a:pPr>
              <a:lnSpc>
                <a:spcPct val="90000"/>
              </a:lnSpc>
              <a:spcBef>
                <a:spcPts val="0"/>
              </a:spcBef>
            </a:pPr>
            <a:r>
              <a:rPr lang="en-US" sz="1200" b="0" dirty="0">
                <a:solidFill>
                  <a:schemeClr val="bg1"/>
                </a:solidFill>
                <a:latin typeface="+mn-lt"/>
              </a:rPr>
              <a:t>Yes</a:t>
            </a:r>
          </a:p>
          <a:p>
            <a:pPr>
              <a:lnSpc>
                <a:spcPct val="90000"/>
              </a:lnSpc>
              <a:spcBef>
                <a:spcPts val="0"/>
              </a:spcBef>
            </a:pPr>
            <a:r>
              <a:rPr lang="en-US" sz="1200" b="0" dirty="0">
                <a:solidFill>
                  <a:schemeClr val="bg1"/>
                </a:solidFill>
                <a:latin typeface="+mn-lt"/>
              </a:rPr>
              <a:t>No </a:t>
            </a:r>
          </a:p>
        </p:txBody>
      </p:sp>
      <p:sp>
        <p:nvSpPr>
          <p:cNvPr id="8" name="TextBox 7">
            <a:extLst>
              <a:ext uri="{FF2B5EF4-FFF2-40B4-BE49-F238E27FC236}">
                <a16:creationId xmlns:a16="http://schemas.microsoft.com/office/drawing/2014/main" id="{C90B57D4-6D0F-677A-C792-86C82D2FB89D}"/>
              </a:ext>
            </a:extLst>
          </p:cNvPr>
          <p:cNvSpPr txBox="1"/>
          <p:nvPr/>
        </p:nvSpPr>
        <p:spPr bwMode="auto">
          <a:xfrm>
            <a:off x="9491663" y="1556070"/>
            <a:ext cx="2266950"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pPr>
            <a:r>
              <a:rPr lang="en-US" sz="1200" dirty="0">
                <a:solidFill>
                  <a:schemeClr val="bg1"/>
                </a:solidFill>
                <a:latin typeface="+mn-lt"/>
              </a:rPr>
              <a:t>Unstratified HR for DFS (95% CI)</a:t>
            </a:r>
            <a:br>
              <a:rPr lang="en-US" sz="1200" dirty="0">
                <a:solidFill>
                  <a:schemeClr val="bg1"/>
                </a:solidFill>
                <a:latin typeface="+mn-lt"/>
              </a:rPr>
            </a:br>
            <a:endParaRPr lang="en-US" sz="1200" dirty="0">
              <a:solidFill>
                <a:schemeClr val="bg1"/>
              </a:solidFill>
              <a:latin typeface="+mn-lt"/>
            </a:endParaRPr>
          </a:p>
          <a:p>
            <a:pPr algn="ctr">
              <a:lnSpc>
                <a:spcPct val="90000"/>
              </a:lnSpc>
              <a:spcBef>
                <a:spcPts val="0"/>
              </a:spcBef>
              <a:spcAft>
                <a:spcPct val="0"/>
              </a:spcAft>
              <a:buClrTx/>
            </a:pPr>
            <a:endParaRPr lang="en-US" sz="1200" dirty="0">
              <a:solidFill>
                <a:schemeClr val="accent3"/>
              </a:solidFill>
              <a:latin typeface="+mn-lt"/>
            </a:endParaRPr>
          </a:p>
          <a:p>
            <a:pPr algn="ctr">
              <a:lnSpc>
                <a:spcPct val="90000"/>
              </a:lnSpc>
              <a:spcBef>
                <a:spcPts val="0"/>
              </a:spcBef>
              <a:spcAft>
                <a:spcPct val="0"/>
              </a:spcAft>
              <a:buClrTx/>
            </a:pPr>
            <a:r>
              <a:rPr lang="en-US" sz="1200" b="0" dirty="0">
                <a:solidFill>
                  <a:schemeClr val="bg1"/>
                </a:solidFill>
                <a:latin typeface="+mn-lt"/>
              </a:rPr>
              <a:t>0.94 (0.72-1.22)</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0.96 (0.71-1.31)</a:t>
            </a:r>
          </a:p>
          <a:p>
            <a:pPr algn="ctr">
              <a:lnSpc>
                <a:spcPct val="90000"/>
              </a:lnSpc>
              <a:spcBef>
                <a:spcPts val="0"/>
              </a:spcBef>
              <a:spcAft>
                <a:spcPct val="0"/>
              </a:spcAft>
              <a:buClrTx/>
            </a:pPr>
            <a:r>
              <a:rPr lang="en-US" sz="1200" b="0" dirty="0">
                <a:solidFill>
                  <a:schemeClr val="bg1"/>
                </a:solidFill>
                <a:latin typeface="+mn-lt"/>
              </a:rPr>
              <a:t>0.88 (0.54-1.44)</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0.97 (0.72-1.31)</a:t>
            </a:r>
          </a:p>
          <a:p>
            <a:pPr algn="ctr">
              <a:lnSpc>
                <a:spcPct val="90000"/>
              </a:lnSpc>
              <a:spcBef>
                <a:spcPts val="0"/>
              </a:spcBef>
              <a:spcAft>
                <a:spcPct val="0"/>
              </a:spcAft>
              <a:buClrTx/>
            </a:pPr>
            <a:r>
              <a:rPr lang="en-US" sz="1200" b="0" dirty="0">
                <a:solidFill>
                  <a:schemeClr val="bg1"/>
                </a:solidFill>
                <a:latin typeface="+mn-lt"/>
              </a:rPr>
              <a:t>0.86 (0.50-1.45)</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1.06 (0.71-1.61)</a:t>
            </a:r>
          </a:p>
          <a:p>
            <a:pPr algn="ctr">
              <a:lnSpc>
                <a:spcPct val="90000"/>
              </a:lnSpc>
              <a:spcBef>
                <a:spcPts val="0"/>
              </a:spcBef>
              <a:spcAft>
                <a:spcPct val="0"/>
              </a:spcAft>
              <a:buClrTx/>
            </a:pPr>
            <a:r>
              <a:rPr lang="en-US" sz="1200" b="0" dirty="0">
                <a:solidFill>
                  <a:schemeClr val="bg1"/>
                </a:solidFill>
                <a:latin typeface="+mn-lt"/>
              </a:rPr>
              <a:t>0.92 (0.47-1.78)</a:t>
            </a:r>
          </a:p>
          <a:p>
            <a:pPr algn="ctr">
              <a:lnSpc>
                <a:spcPct val="90000"/>
              </a:lnSpc>
              <a:spcBef>
                <a:spcPts val="0"/>
              </a:spcBef>
              <a:spcAft>
                <a:spcPct val="0"/>
              </a:spcAft>
              <a:buClrTx/>
            </a:pPr>
            <a:r>
              <a:rPr lang="en-US" sz="1200" b="0" dirty="0">
                <a:solidFill>
                  <a:schemeClr val="bg1"/>
                </a:solidFill>
                <a:latin typeface="+mn-lt"/>
              </a:rPr>
              <a:t>0.84 (0.57-1.24)</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0.66 (0.31-1.41)</a:t>
            </a:r>
          </a:p>
          <a:p>
            <a:pPr algn="ctr">
              <a:lnSpc>
                <a:spcPct val="90000"/>
              </a:lnSpc>
              <a:spcBef>
                <a:spcPts val="0"/>
              </a:spcBef>
              <a:spcAft>
                <a:spcPct val="0"/>
              </a:spcAft>
              <a:buClrTx/>
            </a:pPr>
            <a:r>
              <a:rPr lang="en-US" sz="1200" b="0" dirty="0">
                <a:solidFill>
                  <a:schemeClr val="bg1"/>
                </a:solidFill>
                <a:latin typeface="+mn-lt"/>
              </a:rPr>
              <a:t>1.06 (0.79-1.44)</a:t>
            </a:r>
          </a:p>
          <a:p>
            <a:pPr algn="ctr">
              <a:lnSpc>
                <a:spcPct val="90000"/>
              </a:lnSpc>
              <a:spcBef>
                <a:spcPts val="0"/>
              </a:spcBef>
              <a:spcAft>
                <a:spcPct val="0"/>
              </a:spcAft>
              <a:buClrTx/>
            </a:pPr>
            <a:r>
              <a:rPr lang="en-US" sz="1200" b="0" dirty="0">
                <a:solidFill>
                  <a:schemeClr val="bg1"/>
                </a:solidFill>
                <a:latin typeface="+mn-lt"/>
              </a:rPr>
              <a:t>0.61 (0.30-1.24)</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0.89 (0.69-1.16)</a:t>
            </a:r>
          </a:p>
          <a:p>
            <a:pPr algn="ctr">
              <a:lnSpc>
                <a:spcPct val="90000"/>
              </a:lnSpc>
              <a:spcBef>
                <a:spcPts val="0"/>
              </a:spcBef>
              <a:spcAft>
                <a:spcPct val="0"/>
              </a:spcAft>
              <a:buClrTx/>
            </a:pPr>
            <a:r>
              <a:rPr lang="en-US" sz="1200" b="0" dirty="0">
                <a:solidFill>
                  <a:schemeClr val="bg1"/>
                </a:solidFill>
                <a:latin typeface="+mn-lt"/>
              </a:rPr>
              <a:t>3.95 (0.80-19.64)</a:t>
            </a:r>
          </a:p>
          <a:p>
            <a:pPr algn="ctr">
              <a:lnSpc>
                <a:spcPct val="90000"/>
              </a:lnSpc>
              <a:spcBef>
                <a:spcPts val="0"/>
              </a:spcBef>
              <a:spcAft>
                <a:spcPct val="0"/>
              </a:spcAft>
              <a:buClrTx/>
            </a:pPr>
            <a:endParaRPr lang="en-US" sz="1200" b="0" dirty="0">
              <a:solidFill>
                <a:schemeClr val="bg1"/>
              </a:solidFill>
              <a:latin typeface="+mn-lt"/>
            </a:endParaRPr>
          </a:p>
          <a:p>
            <a:pPr algn="ctr">
              <a:lnSpc>
                <a:spcPct val="90000"/>
              </a:lnSpc>
              <a:spcBef>
                <a:spcPts val="0"/>
              </a:spcBef>
              <a:spcAft>
                <a:spcPct val="0"/>
              </a:spcAft>
              <a:buClrTx/>
            </a:pPr>
            <a:r>
              <a:rPr lang="en-US" sz="1200" b="0" dirty="0">
                <a:solidFill>
                  <a:schemeClr val="bg1"/>
                </a:solidFill>
                <a:latin typeface="+mn-lt"/>
              </a:rPr>
              <a:t>0.29 (0.09-0.91)</a:t>
            </a:r>
          </a:p>
          <a:p>
            <a:pPr algn="ctr">
              <a:lnSpc>
                <a:spcPct val="90000"/>
              </a:lnSpc>
              <a:spcBef>
                <a:spcPts val="0"/>
              </a:spcBef>
              <a:spcAft>
                <a:spcPct val="0"/>
              </a:spcAft>
              <a:buClrTx/>
            </a:pPr>
            <a:r>
              <a:rPr lang="en-US" sz="1200" b="0" dirty="0">
                <a:solidFill>
                  <a:schemeClr val="bg1"/>
                </a:solidFill>
                <a:latin typeface="+mn-lt"/>
              </a:rPr>
              <a:t>1.02 (0.78-1.33)</a:t>
            </a:r>
          </a:p>
        </p:txBody>
      </p:sp>
      <p:sp>
        <p:nvSpPr>
          <p:cNvPr id="9" name="TextBox 8">
            <a:extLst>
              <a:ext uri="{FF2B5EF4-FFF2-40B4-BE49-F238E27FC236}">
                <a16:creationId xmlns:a16="http://schemas.microsoft.com/office/drawing/2014/main" id="{C0D00A54-3042-5223-C0EA-D4571F5BF9FC}"/>
              </a:ext>
            </a:extLst>
          </p:cNvPr>
          <p:cNvSpPr txBox="1"/>
          <p:nvPr/>
        </p:nvSpPr>
        <p:spPr bwMode="auto">
          <a:xfrm>
            <a:off x="4680789" y="5800697"/>
            <a:ext cx="31961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800" dirty="0">
                <a:solidFill>
                  <a:schemeClr val="accent1"/>
                </a:solidFill>
                <a:latin typeface="+mn-lt"/>
              </a:rPr>
              <a:t>Favors Nivolumab + ipilimumab</a:t>
            </a:r>
          </a:p>
        </p:txBody>
      </p:sp>
      <p:sp>
        <p:nvSpPr>
          <p:cNvPr id="10" name="TextBox 9">
            <a:extLst>
              <a:ext uri="{FF2B5EF4-FFF2-40B4-BE49-F238E27FC236}">
                <a16:creationId xmlns:a16="http://schemas.microsoft.com/office/drawing/2014/main" id="{F9CEBD52-1CC8-D141-CB1F-17685FBE8E52}"/>
              </a:ext>
            </a:extLst>
          </p:cNvPr>
          <p:cNvSpPr txBox="1"/>
          <p:nvPr/>
        </p:nvSpPr>
        <p:spPr bwMode="auto">
          <a:xfrm>
            <a:off x="8582387" y="5800697"/>
            <a:ext cx="16000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800" dirty="0">
                <a:solidFill>
                  <a:schemeClr val="accent3"/>
                </a:solidFill>
                <a:latin typeface="+mn-lt"/>
              </a:rPr>
              <a:t>Favors Placebo</a:t>
            </a:r>
          </a:p>
        </p:txBody>
      </p:sp>
      <p:cxnSp>
        <p:nvCxnSpPr>
          <p:cNvPr id="12" name="Straight Arrow Connector 11">
            <a:extLst>
              <a:ext uri="{FF2B5EF4-FFF2-40B4-BE49-F238E27FC236}">
                <a16:creationId xmlns:a16="http://schemas.microsoft.com/office/drawing/2014/main" id="{70F70708-F4FF-27B1-0B9B-3B4703FC3BEF}"/>
              </a:ext>
            </a:extLst>
          </p:cNvPr>
          <p:cNvCxnSpPr>
            <a:cxnSpLocks/>
          </p:cNvCxnSpPr>
          <p:nvPr/>
        </p:nvCxnSpPr>
        <p:spPr bwMode="auto">
          <a:xfrm>
            <a:off x="7867650" y="5985363"/>
            <a:ext cx="695687" cy="0"/>
          </a:xfrm>
          <a:prstGeom prst="straightConnector1">
            <a:avLst/>
          </a:prstGeom>
          <a:noFill/>
          <a:ln w="28575" cap="flat" cmpd="sng" algn="ctr">
            <a:solidFill>
              <a:schemeClr val="bg1"/>
            </a:solidFill>
            <a:prstDash val="solid"/>
            <a:round/>
            <a:headEnd type="triangle"/>
            <a:tailEnd type="triangle"/>
          </a:ln>
          <a:effectLst/>
        </p:spPr>
      </p:cxnSp>
      <p:grpSp>
        <p:nvGrpSpPr>
          <p:cNvPr id="20" name="Group 19">
            <a:extLst>
              <a:ext uri="{FF2B5EF4-FFF2-40B4-BE49-F238E27FC236}">
                <a16:creationId xmlns:a16="http://schemas.microsoft.com/office/drawing/2014/main" id="{BB4425F9-21D0-5AAD-8FF4-7B598CE404FF}"/>
              </a:ext>
            </a:extLst>
          </p:cNvPr>
          <p:cNvGrpSpPr/>
          <p:nvPr/>
        </p:nvGrpSpPr>
        <p:grpSpPr>
          <a:xfrm>
            <a:off x="5593426" y="5630836"/>
            <a:ext cx="4333219" cy="307777"/>
            <a:chOff x="5593426" y="5630836"/>
            <a:chExt cx="4333219" cy="307777"/>
          </a:xfrm>
        </p:grpSpPr>
        <p:sp>
          <p:nvSpPr>
            <p:cNvPr id="14" name="TextBox 13">
              <a:extLst>
                <a:ext uri="{FF2B5EF4-FFF2-40B4-BE49-F238E27FC236}">
                  <a16:creationId xmlns:a16="http://schemas.microsoft.com/office/drawing/2014/main" id="{274C5647-DF8A-F164-50DF-845D59FEB7D7}"/>
                </a:ext>
              </a:extLst>
            </p:cNvPr>
            <p:cNvSpPr txBox="1"/>
            <p:nvPr/>
          </p:nvSpPr>
          <p:spPr bwMode="auto">
            <a:xfrm>
              <a:off x="5593426" y="5630836"/>
              <a:ext cx="595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0.125</a:t>
              </a:r>
            </a:p>
          </p:txBody>
        </p:sp>
        <p:sp>
          <p:nvSpPr>
            <p:cNvPr id="15" name="TextBox 14">
              <a:extLst>
                <a:ext uri="{FF2B5EF4-FFF2-40B4-BE49-F238E27FC236}">
                  <a16:creationId xmlns:a16="http://schemas.microsoft.com/office/drawing/2014/main" id="{44856AFA-04EB-471D-CD5E-FAC5374A92C6}"/>
                </a:ext>
              </a:extLst>
            </p:cNvPr>
            <p:cNvSpPr txBox="1"/>
            <p:nvPr/>
          </p:nvSpPr>
          <p:spPr bwMode="auto">
            <a:xfrm>
              <a:off x="6417449" y="563083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0.25</a:t>
              </a:r>
            </a:p>
          </p:txBody>
        </p:sp>
        <p:sp>
          <p:nvSpPr>
            <p:cNvPr id="16" name="TextBox 15">
              <a:extLst>
                <a:ext uri="{FF2B5EF4-FFF2-40B4-BE49-F238E27FC236}">
                  <a16:creationId xmlns:a16="http://schemas.microsoft.com/office/drawing/2014/main" id="{573FD8FD-B7A2-17A2-5EE4-28B7B8EE906C}"/>
                </a:ext>
              </a:extLst>
            </p:cNvPr>
            <p:cNvSpPr txBox="1"/>
            <p:nvPr/>
          </p:nvSpPr>
          <p:spPr bwMode="auto">
            <a:xfrm>
              <a:off x="7234700" y="563083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7" name="TextBox 16">
              <a:extLst>
                <a:ext uri="{FF2B5EF4-FFF2-40B4-BE49-F238E27FC236}">
                  <a16:creationId xmlns:a16="http://schemas.microsoft.com/office/drawing/2014/main" id="{A1B99080-41A6-7580-6D9C-4204EA7CE5CC}"/>
                </a:ext>
              </a:extLst>
            </p:cNvPr>
            <p:cNvSpPr txBox="1"/>
            <p:nvPr/>
          </p:nvSpPr>
          <p:spPr bwMode="auto">
            <a:xfrm>
              <a:off x="8075176" y="563083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8" name="TextBox 17">
              <a:extLst>
                <a:ext uri="{FF2B5EF4-FFF2-40B4-BE49-F238E27FC236}">
                  <a16:creationId xmlns:a16="http://schemas.microsoft.com/office/drawing/2014/main" id="{21834F95-E14E-EB29-DC50-A0455E36C72A}"/>
                </a:ext>
              </a:extLst>
            </p:cNvPr>
            <p:cNvSpPr txBox="1"/>
            <p:nvPr/>
          </p:nvSpPr>
          <p:spPr bwMode="auto">
            <a:xfrm>
              <a:off x="8862892" y="563083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9" name="TextBox 18">
              <a:extLst>
                <a:ext uri="{FF2B5EF4-FFF2-40B4-BE49-F238E27FC236}">
                  <a16:creationId xmlns:a16="http://schemas.microsoft.com/office/drawing/2014/main" id="{3EAE86A1-745F-2AD6-9EFF-41D2FA29720D}"/>
                </a:ext>
              </a:extLst>
            </p:cNvPr>
            <p:cNvSpPr txBox="1"/>
            <p:nvPr/>
          </p:nvSpPr>
          <p:spPr bwMode="auto">
            <a:xfrm>
              <a:off x="9650608" y="563083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grpSp>
      <p:grpSp>
        <p:nvGrpSpPr>
          <p:cNvPr id="21" name="Group 20">
            <a:extLst>
              <a:ext uri="{FF2B5EF4-FFF2-40B4-BE49-F238E27FC236}">
                <a16:creationId xmlns:a16="http://schemas.microsoft.com/office/drawing/2014/main" id="{BF96FDA4-7940-CAF5-7FCA-66681962CAFE}"/>
              </a:ext>
            </a:extLst>
          </p:cNvPr>
          <p:cNvGrpSpPr/>
          <p:nvPr/>
        </p:nvGrpSpPr>
        <p:grpSpPr>
          <a:xfrm rot="5400000">
            <a:off x="7788805" y="3739326"/>
            <a:ext cx="92332" cy="3888057"/>
            <a:chOff x="1385640" y="2076573"/>
            <a:chExt cx="952500" cy="2832096"/>
          </a:xfrm>
        </p:grpSpPr>
        <p:cxnSp>
          <p:nvCxnSpPr>
            <p:cNvPr id="22" name="Straight Connector 21">
              <a:extLst>
                <a:ext uri="{FF2B5EF4-FFF2-40B4-BE49-F238E27FC236}">
                  <a16:creationId xmlns:a16="http://schemas.microsoft.com/office/drawing/2014/main" id="{BFA629DB-6A8E-15FD-6F42-870D3C0D487A}"/>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F19EA2C-082B-3BA6-4134-9FEB338EFDC1}"/>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EF3C77F-57BC-5BFE-6182-A0920213714E}"/>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8B4BA57-7DB1-4942-C2C2-96C1B65A3A0C}"/>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50FE892-E0C1-C840-D567-5DBA0A9C21CF}"/>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26F4321-8D9C-01C2-0EA0-89F47F246A65}"/>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 name="Straight Connector 30">
            <a:extLst>
              <a:ext uri="{FF2B5EF4-FFF2-40B4-BE49-F238E27FC236}">
                <a16:creationId xmlns:a16="http://schemas.microsoft.com/office/drawing/2014/main" id="{6B0CF362-57CE-AB76-77CD-8E8BDE77207F}"/>
              </a:ext>
            </a:extLst>
          </p:cNvPr>
          <p:cNvCxnSpPr>
            <a:cxnSpLocks/>
            <a:endCxn id="19" idx="0"/>
          </p:cNvCxnSpPr>
          <p:nvPr/>
        </p:nvCxnSpPr>
        <p:spPr bwMode="auto">
          <a:xfrm flipV="1">
            <a:off x="5884170" y="5630836"/>
            <a:ext cx="3904457" cy="6351"/>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E9151B6-68B3-A93C-7CA5-A2DB83AFD949}"/>
              </a:ext>
            </a:extLst>
          </p:cNvPr>
          <p:cNvCxnSpPr>
            <a:cxnSpLocks/>
          </p:cNvCxnSpPr>
          <p:nvPr/>
        </p:nvCxnSpPr>
        <p:spPr bwMode="auto">
          <a:xfrm>
            <a:off x="8230626" y="2083379"/>
            <a:ext cx="0" cy="3534758"/>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36" name="Straight Connector 35">
            <a:extLst>
              <a:ext uri="{FF2B5EF4-FFF2-40B4-BE49-F238E27FC236}">
                <a16:creationId xmlns:a16="http://schemas.microsoft.com/office/drawing/2014/main" id="{C1DD94D3-2140-F5F3-D92A-587613CBFDFC}"/>
              </a:ext>
            </a:extLst>
          </p:cNvPr>
          <p:cNvCxnSpPr>
            <a:cxnSpLocks/>
          </p:cNvCxnSpPr>
          <p:nvPr/>
        </p:nvCxnSpPr>
        <p:spPr bwMode="auto">
          <a:xfrm>
            <a:off x="7943850" y="5473700"/>
            <a:ext cx="596900" cy="0"/>
          </a:xfrm>
          <a:prstGeom prst="line">
            <a:avLst/>
          </a:prstGeom>
          <a:noFill/>
          <a:ln w="28575" cap="flat" cmpd="sng" algn="ctr">
            <a:solidFill>
              <a:schemeClr val="bg1"/>
            </a:solidFill>
            <a:prstDash val="solid"/>
            <a:round/>
            <a:headEnd type="none" w="med" len="med"/>
            <a:tailEnd type="none" w="med" len="med"/>
          </a:ln>
          <a:effectLst/>
        </p:spPr>
      </p:cxnSp>
      <p:sp>
        <p:nvSpPr>
          <p:cNvPr id="38" name="Oval 37">
            <a:extLst>
              <a:ext uri="{FF2B5EF4-FFF2-40B4-BE49-F238E27FC236}">
                <a16:creationId xmlns:a16="http://schemas.microsoft.com/office/drawing/2014/main" id="{37BE045C-FD98-1A44-07CF-46E4CDDBE75C}"/>
              </a:ext>
            </a:extLst>
          </p:cNvPr>
          <p:cNvSpPr/>
          <p:nvPr/>
        </p:nvSpPr>
        <p:spPr bwMode="auto">
          <a:xfrm>
            <a:off x="8201588" y="5435259"/>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9" name="Straight Connector 38">
            <a:extLst>
              <a:ext uri="{FF2B5EF4-FFF2-40B4-BE49-F238E27FC236}">
                <a16:creationId xmlns:a16="http://schemas.microsoft.com/office/drawing/2014/main" id="{FB9611AB-058D-4194-FA28-4A371B2FCA3B}"/>
              </a:ext>
            </a:extLst>
          </p:cNvPr>
          <p:cNvCxnSpPr>
            <a:cxnSpLocks/>
          </p:cNvCxnSpPr>
          <p:nvPr/>
        </p:nvCxnSpPr>
        <p:spPr bwMode="auto">
          <a:xfrm>
            <a:off x="7791880" y="4781550"/>
            <a:ext cx="596900" cy="0"/>
          </a:xfrm>
          <a:prstGeom prst="line">
            <a:avLst/>
          </a:prstGeom>
          <a:noFill/>
          <a:ln w="28575" cap="flat" cmpd="sng" algn="ctr">
            <a:solidFill>
              <a:schemeClr val="bg1"/>
            </a:solidFill>
            <a:prstDash val="solid"/>
            <a:round/>
            <a:headEnd type="none" w="med" len="med"/>
            <a:tailEnd type="none" w="med" len="med"/>
          </a:ln>
          <a:effectLst/>
        </p:spPr>
      </p:cxnSp>
      <p:sp>
        <p:nvSpPr>
          <p:cNvPr id="40" name="Oval 39">
            <a:extLst>
              <a:ext uri="{FF2B5EF4-FFF2-40B4-BE49-F238E27FC236}">
                <a16:creationId xmlns:a16="http://schemas.microsoft.com/office/drawing/2014/main" id="{F3773A9F-8011-0A0B-0962-FD7324133A50}"/>
              </a:ext>
            </a:extLst>
          </p:cNvPr>
          <p:cNvSpPr/>
          <p:nvPr/>
        </p:nvSpPr>
        <p:spPr bwMode="auto">
          <a:xfrm>
            <a:off x="8049618" y="4743109"/>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 name="Straight Connector 40">
            <a:extLst>
              <a:ext uri="{FF2B5EF4-FFF2-40B4-BE49-F238E27FC236}">
                <a16:creationId xmlns:a16="http://schemas.microsoft.com/office/drawing/2014/main" id="{1C1C26C7-F20C-5EC3-40B0-0ED9FA51E961}"/>
              </a:ext>
            </a:extLst>
          </p:cNvPr>
          <p:cNvCxnSpPr>
            <a:cxnSpLocks/>
          </p:cNvCxnSpPr>
          <p:nvPr/>
        </p:nvCxnSpPr>
        <p:spPr bwMode="auto">
          <a:xfrm>
            <a:off x="7943850" y="4310678"/>
            <a:ext cx="684811" cy="0"/>
          </a:xfrm>
          <a:prstGeom prst="line">
            <a:avLst/>
          </a:prstGeom>
          <a:noFill/>
          <a:ln w="28575" cap="flat" cmpd="sng" algn="ctr">
            <a:solidFill>
              <a:schemeClr val="bg1"/>
            </a:solidFill>
            <a:prstDash val="solid"/>
            <a:round/>
            <a:headEnd type="none" w="med" len="med"/>
            <a:tailEnd type="none" w="med" len="med"/>
          </a:ln>
          <a:effectLst/>
        </p:spPr>
      </p:cxnSp>
      <p:sp>
        <p:nvSpPr>
          <p:cNvPr id="42" name="Oval 41">
            <a:extLst>
              <a:ext uri="{FF2B5EF4-FFF2-40B4-BE49-F238E27FC236}">
                <a16:creationId xmlns:a16="http://schemas.microsoft.com/office/drawing/2014/main" id="{3CFA30AF-657D-9583-4B1E-F758586BA4E6}"/>
              </a:ext>
            </a:extLst>
          </p:cNvPr>
          <p:cNvSpPr/>
          <p:nvPr/>
        </p:nvSpPr>
        <p:spPr bwMode="auto">
          <a:xfrm>
            <a:off x="8248787" y="4272237"/>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4" name="Straight Connector 43">
            <a:extLst>
              <a:ext uri="{FF2B5EF4-FFF2-40B4-BE49-F238E27FC236}">
                <a16:creationId xmlns:a16="http://schemas.microsoft.com/office/drawing/2014/main" id="{4B2BA313-2AEC-06B0-2F7C-D97A9353F582}"/>
              </a:ext>
            </a:extLst>
          </p:cNvPr>
          <p:cNvCxnSpPr>
            <a:cxnSpLocks/>
          </p:cNvCxnSpPr>
          <p:nvPr/>
        </p:nvCxnSpPr>
        <p:spPr bwMode="auto">
          <a:xfrm>
            <a:off x="6858000" y="4493239"/>
            <a:ext cx="1606126" cy="0"/>
          </a:xfrm>
          <a:prstGeom prst="line">
            <a:avLst/>
          </a:prstGeom>
          <a:noFill/>
          <a:ln w="28575" cap="flat" cmpd="sng" algn="ctr">
            <a:solidFill>
              <a:schemeClr val="bg1"/>
            </a:solidFill>
            <a:prstDash val="solid"/>
            <a:round/>
            <a:headEnd type="none" w="med" len="med"/>
            <a:tailEnd type="none" w="med" len="med"/>
          </a:ln>
          <a:effectLst/>
        </p:spPr>
      </p:cxnSp>
      <p:sp>
        <p:nvSpPr>
          <p:cNvPr id="45" name="Oval 44">
            <a:extLst>
              <a:ext uri="{FF2B5EF4-FFF2-40B4-BE49-F238E27FC236}">
                <a16:creationId xmlns:a16="http://schemas.microsoft.com/office/drawing/2014/main" id="{59D2EA22-076D-5ACD-47AD-D7BCFECA9FD7}"/>
              </a:ext>
            </a:extLst>
          </p:cNvPr>
          <p:cNvSpPr/>
          <p:nvPr/>
        </p:nvSpPr>
        <p:spPr bwMode="auto">
          <a:xfrm>
            <a:off x="7617460" y="4454798"/>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8" name="Straight Arrow Connector 47">
            <a:extLst>
              <a:ext uri="{FF2B5EF4-FFF2-40B4-BE49-F238E27FC236}">
                <a16:creationId xmlns:a16="http://schemas.microsoft.com/office/drawing/2014/main" id="{8E8BC147-994B-EA6F-9DDB-DB28975E6130}"/>
              </a:ext>
            </a:extLst>
          </p:cNvPr>
          <p:cNvCxnSpPr>
            <a:cxnSpLocks/>
          </p:cNvCxnSpPr>
          <p:nvPr/>
        </p:nvCxnSpPr>
        <p:spPr bwMode="auto">
          <a:xfrm>
            <a:off x="7959725" y="4962525"/>
            <a:ext cx="1927225" cy="0"/>
          </a:xfrm>
          <a:prstGeom prst="straightConnector1">
            <a:avLst/>
          </a:prstGeom>
          <a:noFill/>
          <a:ln w="28575" cap="flat" cmpd="sng" algn="ctr">
            <a:solidFill>
              <a:schemeClr val="bg1"/>
            </a:solidFill>
            <a:prstDash val="solid"/>
            <a:round/>
            <a:headEnd type="none" w="med" len="med"/>
            <a:tailEnd type="triangle"/>
          </a:ln>
          <a:effectLst/>
        </p:spPr>
      </p:cxnSp>
      <p:sp>
        <p:nvSpPr>
          <p:cNvPr id="50" name="Oval 49">
            <a:extLst>
              <a:ext uri="{FF2B5EF4-FFF2-40B4-BE49-F238E27FC236}">
                <a16:creationId xmlns:a16="http://schemas.microsoft.com/office/drawing/2014/main" id="{69FC704D-A1C9-4744-FD21-66C10D367AD1}"/>
              </a:ext>
            </a:extLst>
          </p:cNvPr>
          <p:cNvSpPr/>
          <p:nvPr/>
        </p:nvSpPr>
        <p:spPr bwMode="auto">
          <a:xfrm>
            <a:off x="9700751" y="4928770"/>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1" name="Straight Arrow Connector 50">
            <a:extLst>
              <a:ext uri="{FF2B5EF4-FFF2-40B4-BE49-F238E27FC236}">
                <a16:creationId xmlns:a16="http://schemas.microsoft.com/office/drawing/2014/main" id="{4F1B6BAB-19E6-8B76-9E9E-DD1049549095}"/>
              </a:ext>
            </a:extLst>
          </p:cNvPr>
          <p:cNvCxnSpPr>
            <a:cxnSpLocks/>
          </p:cNvCxnSpPr>
          <p:nvPr/>
        </p:nvCxnSpPr>
        <p:spPr bwMode="auto">
          <a:xfrm flipH="1">
            <a:off x="5812904" y="5296072"/>
            <a:ext cx="2292871" cy="0"/>
          </a:xfrm>
          <a:prstGeom prst="straightConnector1">
            <a:avLst/>
          </a:prstGeom>
          <a:noFill/>
          <a:ln w="28575" cap="flat" cmpd="sng" algn="ctr">
            <a:solidFill>
              <a:schemeClr val="bg1"/>
            </a:solidFill>
            <a:prstDash val="solid"/>
            <a:round/>
            <a:headEnd type="none" w="med" len="med"/>
            <a:tailEnd type="triangle"/>
          </a:ln>
          <a:effectLst/>
        </p:spPr>
      </p:cxnSp>
      <p:sp>
        <p:nvSpPr>
          <p:cNvPr id="52" name="Oval 51">
            <a:extLst>
              <a:ext uri="{FF2B5EF4-FFF2-40B4-BE49-F238E27FC236}">
                <a16:creationId xmlns:a16="http://schemas.microsoft.com/office/drawing/2014/main" id="{0ED0FCF2-46E2-6787-7772-E5D175BD1252}"/>
              </a:ext>
            </a:extLst>
          </p:cNvPr>
          <p:cNvSpPr/>
          <p:nvPr/>
        </p:nvSpPr>
        <p:spPr bwMode="auto">
          <a:xfrm>
            <a:off x="6796933" y="5247986"/>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15BAC5B2-5089-FB21-A20B-C2D802619603}"/>
              </a:ext>
            </a:extLst>
          </p:cNvPr>
          <p:cNvCxnSpPr>
            <a:cxnSpLocks/>
          </p:cNvCxnSpPr>
          <p:nvPr/>
        </p:nvCxnSpPr>
        <p:spPr bwMode="auto">
          <a:xfrm>
            <a:off x="6900905" y="4157460"/>
            <a:ext cx="1709695"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A47556A9-D1FD-DB5F-AEB3-2C0B29AE520C}"/>
              </a:ext>
            </a:extLst>
          </p:cNvPr>
          <p:cNvSpPr/>
          <p:nvPr/>
        </p:nvSpPr>
        <p:spPr bwMode="auto">
          <a:xfrm>
            <a:off x="7721161" y="4120549"/>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9" name="Straight Connector 58">
            <a:extLst>
              <a:ext uri="{FF2B5EF4-FFF2-40B4-BE49-F238E27FC236}">
                <a16:creationId xmlns:a16="http://schemas.microsoft.com/office/drawing/2014/main" id="{7C26E87B-0639-09E0-76D3-A5D372351A9F}"/>
              </a:ext>
            </a:extLst>
          </p:cNvPr>
          <p:cNvCxnSpPr>
            <a:cxnSpLocks/>
          </p:cNvCxnSpPr>
          <p:nvPr/>
        </p:nvCxnSpPr>
        <p:spPr bwMode="auto">
          <a:xfrm>
            <a:off x="7595026" y="3826598"/>
            <a:ext cx="869100" cy="0"/>
          </a:xfrm>
          <a:prstGeom prst="line">
            <a:avLst/>
          </a:prstGeom>
          <a:noFill/>
          <a:ln w="28575" cap="flat" cmpd="sng" algn="ctr">
            <a:solidFill>
              <a:schemeClr val="bg1"/>
            </a:solidFill>
            <a:prstDash val="solid"/>
            <a:round/>
            <a:headEnd type="none" w="med" len="med"/>
            <a:tailEnd type="none" w="med" len="med"/>
          </a:ln>
          <a:effectLst/>
        </p:spPr>
      </p:cxnSp>
      <p:sp>
        <p:nvSpPr>
          <p:cNvPr id="60" name="Oval 59">
            <a:extLst>
              <a:ext uri="{FF2B5EF4-FFF2-40B4-BE49-F238E27FC236}">
                <a16:creationId xmlns:a16="http://schemas.microsoft.com/office/drawing/2014/main" id="{62AF9123-C3C9-358A-4C87-0B71F05D26F6}"/>
              </a:ext>
            </a:extLst>
          </p:cNvPr>
          <p:cNvSpPr/>
          <p:nvPr/>
        </p:nvSpPr>
        <p:spPr bwMode="auto">
          <a:xfrm>
            <a:off x="7988864" y="3787673"/>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5D5039AC-6CE1-D7A5-8B0B-1FAC7678FE12}"/>
              </a:ext>
            </a:extLst>
          </p:cNvPr>
          <p:cNvCxnSpPr>
            <a:cxnSpLocks/>
          </p:cNvCxnSpPr>
          <p:nvPr/>
        </p:nvCxnSpPr>
        <p:spPr bwMode="auto">
          <a:xfrm>
            <a:off x="7372350" y="3662688"/>
            <a:ext cx="1504950" cy="0"/>
          </a:xfrm>
          <a:prstGeom prst="line">
            <a:avLst/>
          </a:prstGeom>
          <a:noFill/>
          <a:ln w="28575" cap="flat" cmpd="sng" algn="ctr">
            <a:solidFill>
              <a:schemeClr val="bg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40B10D84-60DC-1415-D6AB-37275AE4FD46}"/>
              </a:ext>
            </a:extLst>
          </p:cNvPr>
          <p:cNvSpPr/>
          <p:nvPr/>
        </p:nvSpPr>
        <p:spPr bwMode="auto">
          <a:xfrm>
            <a:off x="8098139" y="3617916"/>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7" name="Straight Connector 31746">
            <a:extLst>
              <a:ext uri="{FF2B5EF4-FFF2-40B4-BE49-F238E27FC236}">
                <a16:creationId xmlns:a16="http://schemas.microsoft.com/office/drawing/2014/main" id="{2A4E27FC-CF5A-98E7-91FE-36556E0BFF2A}"/>
              </a:ext>
            </a:extLst>
          </p:cNvPr>
          <p:cNvCxnSpPr>
            <a:cxnSpLocks/>
          </p:cNvCxnSpPr>
          <p:nvPr/>
        </p:nvCxnSpPr>
        <p:spPr bwMode="auto">
          <a:xfrm>
            <a:off x="7448253" y="3160585"/>
            <a:ext cx="1204397" cy="0"/>
          </a:xfrm>
          <a:prstGeom prst="line">
            <a:avLst/>
          </a:prstGeom>
          <a:noFill/>
          <a:ln w="28575" cap="flat" cmpd="sng" algn="ctr">
            <a:solidFill>
              <a:schemeClr val="bg1"/>
            </a:solidFill>
            <a:prstDash val="solid"/>
            <a:round/>
            <a:headEnd type="none" w="med" len="med"/>
            <a:tailEnd type="none" w="med" len="med"/>
          </a:ln>
          <a:effectLst/>
        </p:spPr>
      </p:cxnSp>
      <p:sp>
        <p:nvSpPr>
          <p:cNvPr id="31748" name="Oval 31747">
            <a:extLst>
              <a:ext uri="{FF2B5EF4-FFF2-40B4-BE49-F238E27FC236}">
                <a16:creationId xmlns:a16="http://schemas.microsoft.com/office/drawing/2014/main" id="{D131D99F-3968-9859-7D67-DC0AF828CA29}"/>
              </a:ext>
            </a:extLst>
          </p:cNvPr>
          <p:cNvSpPr/>
          <p:nvPr/>
        </p:nvSpPr>
        <p:spPr bwMode="auto">
          <a:xfrm>
            <a:off x="8013547" y="3127087"/>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49" name="Straight Connector 31748">
            <a:extLst>
              <a:ext uri="{FF2B5EF4-FFF2-40B4-BE49-F238E27FC236}">
                <a16:creationId xmlns:a16="http://schemas.microsoft.com/office/drawing/2014/main" id="{F68048DC-0F41-5766-AABA-C78B095D0D41}"/>
              </a:ext>
            </a:extLst>
          </p:cNvPr>
          <p:cNvCxnSpPr>
            <a:cxnSpLocks/>
          </p:cNvCxnSpPr>
          <p:nvPr/>
        </p:nvCxnSpPr>
        <p:spPr bwMode="auto">
          <a:xfrm>
            <a:off x="7835900" y="3483333"/>
            <a:ext cx="908188" cy="0"/>
          </a:xfrm>
          <a:prstGeom prst="line">
            <a:avLst/>
          </a:prstGeom>
          <a:noFill/>
          <a:ln w="28575" cap="flat" cmpd="sng" algn="ctr">
            <a:solidFill>
              <a:schemeClr val="bg1"/>
            </a:solidFill>
            <a:prstDash val="solid"/>
            <a:round/>
            <a:headEnd type="none" w="med" len="med"/>
            <a:tailEnd type="none" w="med" len="med"/>
          </a:ln>
          <a:effectLst/>
        </p:spPr>
      </p:cxnSp>
      <p:sp>
        <p:nvSpPr>
          <p:cNvPr id="31750" name="Oval 31749">
            <a:extLst>
              <a:ext uri="{FF2B5EF4-FFF2-40B4-BE49-F238E27FC236}">
                <a16:creationId xmlns:a16="http://schemas.microsoft.com/office/drawing/2014/main" id="{28737F71-3E7B-9861-ED09-A6A89FA2FDDA}"/>
              </a:ext>
            </a:extLst>
          </p:cNvPr>
          <p:cNvSpPr/>
          <p:nvPr/>
        </p:nvSpPr>
        <p:spPr bwMode="auto">
          <a:xfrm>
            <a:off x="8249813" y="3446836"/>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3" name="Straight Connector 31752">
            <a:extLst>
              <a:ext uri="{FF2B5EF4-FFF2-40B4-BE49-F238E27FC236}">
                <a16:creationId xmlns:a16="http://schemas.microsoft.com/office/drawing/2014/main" id="{7BDE5C1F-43F5-DD02-B954-1A420AD97258}"/>
              </a:ext>
            </a:extLst>
          </p:cNvPr>
          <p:cNvCxnSpPr>
            <a:cxnSpLocks/>
          </p:cNvCxnSpPr>
          <p:nvPr/>
        </p:nvCxnSpPr>
        <p:spPr bwMode="auto">
          <a:xfrm>
            <a:off x="7842607" y="3000720"/>
            <a:ext cx="698143" cy="0"/>
          </a:xfrm>
          <a:prstGeom prst="line">
            <a:avLst/>
          </a:prstGeom>
          <a:noFill/>
          <a:ln w="28575" cap="flat" cmpd="sng" algn="ctr">
            <a:solidFill>
              <a:schemeClr val="bg1"/>
            </a:solidFill>
            <a:prstDash val="solid"/>
            <a:round/>
            <a:headEnd type="none" w="med" len="med"/>
            <a:tailEnd type="none" w="med" len="med"/>
          </a:ln>
          <a:effectLst/>
        </p:spPr>
      </p:cxnSp>
      <p:sp>
        <p:nvSpPr>
          <p:cNvPr id="31754" name="Oval 31753">
            <a:extLst>
              <a:ext uri="{FF2B5EF4-FFF2-40B4-BE49-F238E27FC236}">
                <a16:creationId xmlns:a16="http://schemas.microsoft.com/office/drawing/2014/main" id="{B73D1379-FBBD-0CAF-3668-7772DBA29AA6}"/>
              </a:ext>
            </a:extLst>
          </p:cNvPr>
          <p:cNvSpPr/>
          <p:nvPr/>
        </p:nvSpPr>
        <p:spPr bwMode="auto">
          <a:xfrm>
            <a:off x="8150966" y="2964223"/>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6" name="Straight Connector 31755">
            <a:extLst>
              <a:ext uri="{FF2B5EF4-FFF2-40B4-BE49-F238E27FC236}">
                <a16:creationId xmlns:a16="http://schemas.microsoft.com/office/drawing/2014/main" id="{CAB072BB-498F-6434-48FD-71F0F8D5F3A2}"/>
              </a:ext>
            </a:extLst>
          </p:cNvPr>
          <p:cNvCxnSpPr>
            <a:cxnSpLocks/>
          </p:cNvCxnSpPr>
          <p:nvPr/>
        </p:nvCxnSpPr>
        <p:spPr bwMode="auto">
          <a:xfrm>
            <a:off x="7525216" y="2676080"/>
            <a:ext cx="1103445" cy="0"/>
          </a:xfrm>
          <a:prstGeom prst="line">
            <a:avLst/>
          </a:prstGeom>
          <a:noFill/>
          <a:ln w="28575" cap="flat" cmpd="sng" algn="ctr">
            <a:solidFill>
              <a:schemeClr val="bg1"/>
            </a:solidFill>
            <a:prstDash val="solid"/>
            <a:round/>
            <a:headEnd type="none" w="med" len="med"/>
            <a:tailEnd type="none" w="med" len="med"/>
          </a:ln>
          <a:effectLst/>
        </p:spPr>
      </p:cxnSp>
      <p:sp>
        <p:nvSpPr>
          <p:cNvPr id="31758" name="Oval 31757">
            <a:extLst>
              <a:ext uri="{FF2B5EF4-FFF2-40B4-BE49-F238E27FC236}">
                <a16:creationId xmlns:a16="http://schemas.microsoft.com/office/drawing/2014/main" id="{9B6C1772-7F7A-5CA5-14E2-0F9FFA3255BC}"/>
              </a:ext>
            </a:extLst>
          </p:cNvPr>
          <p:cNvSpPr/>
          <p:nvPr/>
        </p:nvSpPr>
        <p:spPr bwMode="auto">
          <a:xfrm>
            <a:off x="8036226" y="2626630"/>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59" name="Straight Connector 31758">
            <a:extLst>
              <a:ext uri="{FF2B5EF4-FFF2-40B4-BE49-F238E27FC236}">
                <a16:creationId xmlns:a16="http://schemas.microsoft.com/office/drawing/2014/main" id="{23201C41-9508-FAC1-1D6A-896C7682BDE8}"/>
              </a:ext>
            </a:extLst>
          </p:cNvPr>
          <p:cNvCxnSpPr>
            <a:cxnSpLocks/>
          </p:cNvCxnSpPr>
          <p:nvPr/>
        </p:nvCxnSpPr>
        <p:spPr bwMode="auto">
          <a:xfrm>
            <a:off x="7826323" y="2501568"/>
            <a:ext cx="698143" cy="0"/>
          </a:xfrm>
          <a:prstGeom prst="line">
            <a:avLst/>
          </a:prstGeom>
          <a:noFill/>
          <a:ln w="28575" cap="flat" cmpd="sng" algn="ctr">
            <a:solidFill>
              <a:schemeClr val="bg1"/>
            </a:solidFill>
            <a:prstDash val="solid"/>
            <a:round/>
            <a:headEnd type="none" w="med" len="med"/>
            <a:tailEnd type="none" w="med" len="med"/>
          </a:ln>
          <a:effectLst/>
        </p:spPr>
      </p:cxnSp>
      <p:sp>
        <p:nvSpPr>
          <p:cNvPr id="31760" name="Oval 31759">
            <a:extLst>
              <a:ext uri="{FF2B5EF4-FFF2-40B4-BE49-F238E27FC236}">
                <a16:creationId xmlns:a16="http://schemas.microsoft.com/office/drawing/2014/main" id="{3436525E-B01C-63B6-7455-9FCEB646E805}"/>
              </a:ext>
            </a:extLst>
          </p:cNvPr>
          <p:cNvSpPr/>
          <p:nvPr/>
        </p:nvSpPr>
        <p:spPr bwMode="auto">
          <a:xfrm>
            <a:off x="8124825" y="2465071"/>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762" name="Straight Connector 31761">
            <a:extLst>
              <a:ext uri="{FF2B5EF4-FFF2-40B4-BE49-F238E27FC236}">
                <a16:creationId xmlns:a16="http://schemas.microsoft.com/office/drawing/2014/main" id="{3E27FF76-7977-E1DD-0C4B-52BA85F86B74}"/>
              </a:ext>
            </a:extLst>
          </p:cNvPr>
          <p:cNvCxnSpPr>
            <a:cxnSpLocks/>
          </p:cNvCxnSpPr>
          <p:nvPr/>
        </p:nvCxnSpPr>
        <p:spPr bwMode="auto">
          <a:xfrm>
            <a:off x="7842607" y="2158565"/>
            <a:ext cx="602843" cy="0"/>
          </a:xfrm>
          <a:prstGeom prst="line">
            <a:avLst/>
          </a:prstGeom>
          <a:noFill/>
          <a:ln w="28575" cap="flat" cmpd="sng" algn="ctr">
            <a:solidFill>
              <a:schemeClr val="bg1"/>
            </a:solidFill>
            <a:prstDash val="solid"/>
            <a:round/>
            <a:headEnd type="none" w="med" len="med"/>
            <a:tailEnd type="none" w="med" len="med"/>
          </a:ln>
          <a:effectLst/>
        </p:spPr>
      </p:cxnSp>
      <p:sp>
        <p:nvSpPr>
          <p:cNvPr id="31763" name="Oval 31762">
            <a:extLst>
              <a:ext uri="{FF2B5EF4-FFF2-40B4-BE49-F238E27FC236}">
                <a16:creationId xmlns:a16="http://schemas.microsoft.com/office/drawing/2014/main" id="{3E5B1EE8-B4A2-05BB-3A03-67A3FE9BC4ED}"/>
              </a:ext>
            </a:extLst>
          </p:cNvPr>
          <p:cNvSpPr/>
          <p:nvPr/>
        </p:nvSpPr>
        <p:spPr bwMode="auto">
          <a:xfrm>
            <a:off x="8109372" y="2122068"/>
            <a:ext cx="81424" cy="81424"/>
          </a:xfrm>
          <a:prstGeom prst="ellips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7" name="TextBox 31766">
            <a:extLst>
              <a:ext uri="{FF2B5EF4-FFF2-40B4-BE49-F238E27FC236}">
                <a16:creationId xmlns:a16="http://schemas.microsoft.com/office/drawing/2014/main" id="{DC6FCE77-0F87-5034-94A6-F6B9A1536A04}"/>
              </a:ext>
            </a:extLst>
          </p:cNvPr>
          <p:cNvSpPr txBox="1"/>
          <p:nvPr/>
        </p:nvSpPr>
        <p:spPr bwMode="auto">
          <a:xfrm>
            <a:off x="4163375" y="1822550"/>
            <a:ext cx="15423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Events/no. of patients</a:t>
            </a:r>
          </a:p>
        </p:txBody>
      </p:sp>
    </p:spTree>
    <p:extLst>
      <p:ext uri="{BB962C8B-B14F-4D97-AF65-F5344CB8AC3E}">
        <p14:creationId xmlns:p14="http://schemas.microsoft.com/office/powerpoint/2010/main" val="1497688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Safety Summary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64105"/>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LBA4.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3" name="Group 3">
            <a:extLst>
              <a:ext uri="{FF2B5EF4-FFF2-40B4-BE49-F238E27FC236}">
                <a16:creationId xmlns:a16="http://schemas.microsoft.com/office/drawing/2014/main" id="{667E6708-7999-5584-748C-7F8A66433D0A}"/>
              </a:ext>
            </a:extLst>
          </p:cNvPr>
          <p:cNvGraphicFramePr>
            <a:graphicFrameLocks/>
          </p:cNvGraphicFramePr>
          <p:nvPr>
            <p:extLst>
              <p:ext uri="{D42A27DB-BD31-4B8C-83A1-F6EECF244321}">
                <p14:modId xmlns:p14="http://schemas.microsoft.com/office/powerpoint/2010/main" val="2577755966"/>
              </p:ext>
            </p:extLst>
          </p:nvPr>
        </p:nvGraphicFramePr>
        <p:xfrm>
          <a:off x="6222229" y="1607743"/>
          <a:ext cx="5306083" cy="2712784"/>
        </p:xfrm>
        <a:graphic>
          <a:graphicData uri="http://schemas.openxmlformats.org/drawingml/2006/table">
            <a:tbl>
              <a:tblPr/>
              <a:tblGrid>
                <a:gridCol w="2530822">
                  <a:extLst>
                    <a:ext uri="{9D8B030D-6E8A-4147-A177-3AD203B41FA5}">
                      <a16:colId xmlns:a16="http://schemas.microsoft.com/office/drawing/2014/main" val="20000"/>
                    </a:ext>
                  </a:extLst>
                </a:gridCol>
                <a:gridCol w="1351601">
                  <a:extLst>
                    <a:ext uri="{9D8B030D-6E8A-4147-A177-3AD203B41FA5}">
                      <a16:colId xmlns:a16="http://schemas.microsoft.com/office/drawing/2014/main" val="20001"/>
                    </a:ext>
                  </a:extLst>
                </a:gridCol>
                <a:gridCol w="1423660">
                  <a:extLst>
                    <a:ext uri="{9D8B030D-6E8A-4147-A177-3AD203B41FA5}">
                      <a16:colId xmlns:a16="http://schemas.microsoft.com/office/drawing/2014/main" val="20002"/>
                    </a:ext>
                  </a:extLst>
                </a:gridCol>
              </a:tblGrid>
              <a:tr h="2198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Ipilimumab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235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All-cause AEs, n (%)</a:t>
                      </a:r>
                      <a:r>
                        <a:rPr lang="en-US" sz="1400" b="0" baseline="30000" dirty="0">
                          <a:solidFill>
                            <a:schemeClr val="bg1"/>
                          </a:solidFill>
                          <a:latin typeface="Calibri" panose="020F0502020204030204" pitchFamily="34" charset="0"/>
                        </a:rPr>
                        <a:t>†</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b="0" dirty="0">
                          <a:solidFill>
                            <a:schemeClr val="bg1"/>
                          </a:solidFill>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b="0" dirty="0">
                          <a:solidFill>
                            <a:schemeClr val="bg1"/>
                          </a:solidFill>
                          <a:latin typeface="Calibri" panose="020F0502020204030204" pitchFamily="34" charset="0"/>
                        </a:rPr>
                        <a:t>Led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392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7152641"/>
                  </a:ext>
                </a:extLst>
              </a:tr>
              <a:tr h="31235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Treatment-related AEs, n (%)</a:t>
                      </a:r>
                      <a:r>
                        <a:rPr lang="en-US" sz="1400" b="0" baseline="30000" dirty="0">
                          <a:solidFill>
                            <a:schemeClr val="bg1"/>
                          </a:solidFill>
                          <a:latin typeface="Calibri" panose="020F0502020204030204" pitchFamily="34" charset="0"/>
                        </a:rPr>
                        <a:t>†</a:t>
                      </a:r>
                      <a:endPar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b="0" dirty="0">
                          <a:solidFill>
                            <a:schemeClr val="bg1"/>
                          </a:solidFill>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lang="en-US" sz="1400" b="0" dirty="0">
                          <a:solidFill>
                            <a:schemeClr val="bg1"/>
                          </a:solidFill>
                          <a:latin typeface="Calibri" panose="020F0502020204030204" pitchFamily="34" charset="0"/>
                        </a:rPr>
                        <a:t>Led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117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31368851"/>
                  </a:ext>
                </a:extLst>
              </a:tr>
              <a:tr h="1272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Deaths due to study drug toxicity, n (%)</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2156458"/>
                  </a:ext>
                </a:extLst>
              </a:tr>
            </a:tbl>
          </a:graphicData>
        </a:graphic>
      </p:graphicFrame>
      <p:sp>
        <p:nvSpPr>
          <p:cNvPr id="2" name="TextBox 1">
            <a:extLst>
              <a:ext uri="{FF2B5EF4-FFF2-40B4-BE49-F238E27FC236}">
                <a16:creationId xmlns:a16="http://schemas.microsoft.com/office/drawing/2014/main" id="{72C9477F-655F-55A8-37F6-E67CF636B63B}"/>
              </a:ext>
            </a:extLst>
          </p:cNvPr>
          <p:cNvSpPr txBox="1"/>
          <p:nvPr/>
        </p:nvSpPr>
        <p:spPr bwMode="auto">
          <a:xfrm>
            <a:off x="609759" y="5591206"/>
            <a:ext cx="55570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*Reported per investigator including disease recurrence, study drug toxicity, death, AE unrelated to study drug, request to discontinue treatment, withdrawal of consent, lost to follow-up, poor/noncompliance, pregnancy, or COVID-19.</a:t>
            </a:r>
          </a:p>
        </p:txBody>
      </p:sp>
      <p:graphicFrame>
        <p:nvGraphicFramePr>
          <p:cNvPr id="6" name="Group 3">
            <a:extLst>
              <a:ext uri="{FF2B5EF4-FFF2-40B4-BE49-F238E27FC236}">
                <a16:creationId xmlns:a16="http://schemas.microsoft.com/office/drawing/2014/main" id="{B878CFAC-DBDB-4064-06FA-3CA1DA53CEE3}"/>
              </a:ext>
            </a:extLst>
          </p:cNvPr>
          <p:cNvGraphicFramePr>
            <a:graphicFrameLocks/>
          </p:cNvGraphicFramePr>
          <p:nvPr>
            <p:extLst>
              <p:ext uri="{D42A27DB-BD31-4B8C-83A1-F6EECF244321}">
                <p14:modId xmlns:p14="http://schemas.microsoft.com/office/powerpoint/2010/main" val="1806832780"/>
              </p:ext>
            </p:extLst>
          </p:nvPr>
        </p:nvGraphicFramePr>
        <p:xfrm>
          <a:off x="719137" y="1607743"/>
          <a:ext cx="5306083" cy="3871040"/>
        </p:xfrm>
        <a:graphic>
          <a:graphicData uri="http://schemas.openxmlformats.org/drawingml/2006/table">
            <a:tbl>
              <a:tblPr/>
              <a:tblGrid>
                <a:gridCol w="2458763">
                  <a:extLst>
                    <a:ext uri="{9D8B030D-6E8A-4147-A177-3AD203B41FA5}">
                      <a16:colId xmlns:a16="http://schemas.microsoft.com/office/drawing/2014/main" val="20000"/>
                    </a:ext>
                  </a:extLst>
                </a:gridCol>
                <a:gridCol w="1423660">
                  <a:extLst>
                    <a:ext uri="{9D8B030D-6E8A-4147-A177-3AD203B41FA5}">
                      <a16:colId xmlns:a16="http://schemas.microsoft.com/office/drawing/2014/main" val="20001"/>
                    </a:ext>
                  </a:extLst>
                </a:gridCol>
                <a:gridCol w="1423660">
                  <a:extLst>
                    <a:ext uri="{9D8B030D-6E8A-4147-A177-3AD203B41FA5}">
                      <a16:colId xmlns:a16="http://schemas.microsoft.com/office/drawing/2014/main" val="20002"/>
                    </a:ext>
                  </a:extLst>
                </a:gridCol>
              </a:tblGrid>
              <a:tr h="2198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Ipilimumab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981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Median duration of therapy, mo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Q1,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(&lt;0.1-8.3)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(&lt;0.1-8.1)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3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number of doses received (range)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Ipilimumab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726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Completed all 12/4 doses of nivolumab/ipilimumab,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231 (57)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 (89)</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981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treatment,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Discontinued due to study drug toxicity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173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 (33)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6663923"/>
                  </a:ext>
                </a:extLst>
              </a:tr>
            </a:tbl>
          </a:graphicData>
        </a:graphic>
      </p:graphicFrame>
      <p:sp>
        <p:nvSpPr>
          <p:cNvPr id="7" name="TextBox 6">
            <a:extLst>
              <a:ext uri="{FF2B5EF4-FFF2-40B4-BE49-F238E27FC236}">
                <a16:creationId xmlns:a16="http://schemas.microsoft.com/office/drawing/2014/main" id="{C89AF3E4-C5E0-8D3D-7C0B-0922D4C09196}"/>
              </a:ext>
            </a:extLst>
          </p:cNvPr>
          <p:cNvSpPr txBox="1"/>
          <p:nvPr/>
        </p:nvSpPr>
        <p:spPr bwMode="auto">
          <a:xfrm>
            <a:off x="6166782" y="4320527"/>
            <a:ext cx="53060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nSpc>
                <a:spcPct val="100000"/>
              </a:lnSpc>
              <a:spcBef>
                <a:spcPct val="50000"/>
              </a:spcBef>
              <a:buClrTx/>
              <a:buFontTx/>
              <a:buNone/>
              <a:defRPr sz="1200" b="0">
                <a:solidFill>
                  <a:schemeClr val="bg1"/>
                </a:solidFill>
                <a:latin typeface="Calibri" panose="020F0502020204030204" pitchFamily="34" charset="0"/>
              </a:defRPr>
            </a:lvl1pPr>
          </a:lstStyle>
          <a:p>
            <a:r>
              <a:rPr lang="en-US" baseline="30000" dirty="0"/>
              <a:t>†</a:t>
            </a:r>
            <a:r>
              <a:rPr lang="en-US" dirty="0"/>
              <a:t>Included events reported in all treated patients between the first dose and 30 days after the last dose of study drug. </a:t>
            </a:r>
            <a:r>
              <a:rPr lang="en-US" baseline="30000" dirty="0"/>
              <a:t>‡</a:t>
            </a:r>
            <a:r>
              <a:rPr lang="en-US" dirty="0"/>
              <a:t>Most common any-grade treatment-related AEs were diarrhea (3%), ALT elevation (2.5), hyphophysitis (2.5%).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dirty="0"/>
              <a:t>The 4 reported deaths were considered related to study drug toxicity (cardiac arrest, immunotherapy-induced diarrhea/colitis, aortic dissection/ischemic cerebral infarction/pulmonary embolism, and drug-induced myocarditis).</a:t>
            </a:r>
          </a:p>
        </p:txBody>
      </p:sp>
    </p:spTree>
    <p:extLst>
      <p:ext uri="{BB962C8B-B14F-4D97-AF65-F5344CB8AC3E}">
        <p14:creationId xmlns:p14="http://schemas.microsoft.com/office/powerpoint/2010/main" val="26690900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8" y="238127"/>
            <a:ext cx="11112341" cy="1103313"/>
          </a:xfrm>
        </p:spPr>
        <p:txBody>
          <a:bodyPr/>
          <a:lstStyle/>
          <a:p>
            <a:r>
              <a:rPr lang="en-US" altLang="en-US" dirty="0"/>
              <a:t>CheckMate 914: </a:t>
            </a:r>
            <a:br>
              <a:rPr lang="en-US" altLang="en-US" dirty="0"/>
            </a:br>
            <a:r>
              <a:rPr lang="en-US" altLang="en-US" dirty="0"/>
              <a:t>Treatment-Related AEs in ≥5% of Patients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78777"/>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ESMO 2022. Abstr LBA4.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DD1D1A97-585D-1E30-B63F-846EEAD67B1C}"/>
              </a:ext>
            </a:extLst>
          </p:cNvPr>
          <p:cNvSpPr txBox="1"/>
          <p:nvPr/>
        </p:nvSpPr>
        <p:spPr bwMode="auto">
          <a:xfrm>
            <a:off x="2641120" y="1561700"/>
            <a:ext cx="38151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pPr>
            <a:r>
              <a:rPr lang="en-US" dirty="0">
                <a:solidFill>
                  <a:schemeClr val="accent1"/>
                </a:solidFill>
                <a:latin typeface="+mn-lt"/>
              </a:rPr>
              <a:t>Nivolumab + ipilimumab (n = 404)</a:t>
            </a:r>
          </a:p>
        </p:txBody>
      </p:sp>
      <p:sp>
        <p:nvSpPr>
          <p:cNvPr id="3" name="TextBox 2">
            <a:extLst>
              <a:ext uri="{FF2B5EF4-FFF2-40B4-BE49-F238E27FC236}">
                <a16:creationId xmlns:a16="http://schemas.microsoft.com/office/drawing/2014/main" id="{5447D20A-6DBD-77D6-80C8-0450D3C31258}"/>
              </a:ext>
            </a:extLst>
          </p:cNvPr>
          <p:cNvSpPr txBox="1"/>
          <p:nvPr/>
        </p:nvSpPr>
        <p:spPr bwMode="auto">
          <a:xfrm>
            <a:off x="7517330" y="1561700"/>
            <a:ext cx="19758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400"/>
              </a:spcBef>
              <a:spcAft>
                <a:spcPct val="0"/>
              </a:spcAft>
              <a:buClrTx/>
            </a:pPr>
            <a:r>
              <a:rPr lang="en-US" dirty="0">
                <a:solidFill>
                  <a:schemeClr val="accent3"/>
                </a:solidFill>
                <a:latin typeface="+mn-lt"/>
              </a:rPr>
              <a:t>Placebo (n = 407)</a:t>
            </a:r>
            <a:endParaRPr lang="en-US" dirty="0">
              <a:solidFill>
                <a:schemeClr val="accent2">
                  <a:lumMod val="60000"/>
                  <a:lumOff val="40000"/>
                </a:schemeClr>
              </a:solidFill>
              <a:latin typeface="+mn-lt"/>
            </a:endParaRPr>
          </a:p>
        </p:txBody>
      </p:sp>
      <p:sp>
        <p:nvSpPr>
          <p:cNvPr id="11" name="TextBox 10">
            <a:extLst>
              <a:ext uri="{FF2B5EF4-FFF2-40B4-BE49-F238E27FC236}">
                <a16:creationId xmlns:a16="http://schemas.microsoft.com/office/drawing/2014/main" id="{142FEF90-429F-AC83-5C3C-F18A1DCFF446}"/>
              </a:ext>
            </a:extLst>
          </p:cNvPr>
          <p:cNvSpPr txBox="1"/>
          <p:nvPr/>
        </p:nvSpPr>
        <p:spPr bwMode="auto">
          <a:xfrm>
            <a:off x="412751" y="1871026"/>
            <a:ext cx="2138279"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Pruritus</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Fatigue</a:t>
            </a:r>
          </a:p>
          <a:p>
            <a:pPr algn="r">
              <a:lnSpc>
                <a:spcPct val="90000"/>
              </a:lnSpc>
              <a:spcBef>
                <a:spcPts val="0"/>
              </a:spcBef>
            </a:pPr>
            <a:r>
              <a:rPr lang="en-US" b="0" dirty="0">
                <a:solidFill>
                  <a:schemeClr val="bg1"/>
                </a:solidFill>
                <a:latin typeface="Calibri" panose="020F0502020204030204" pitchFamily="34" charset="0"/>
              </a:rPr>
              <a:t>Diarrhea</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Rash</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Hyperthyroidism</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Hypothyroidism</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Nausea</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Asthenia</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ALT increased</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Decreased appetite</a:t>
            </a:r>
          </a:p>
          <a:p>
            <a:pPr algn="r">
              <a:lnSpc>
                <a:spcPct val="90000"/>
              </a:lnSpc>
              <a:spcBef>
                <a:spcPts val="0"/>
              </a:spcBef>
            </a:pPr>
            <a:r>
              <a:rPr lang="en-US" b="0" dirty="0">
                <a:solidFill>
                  <a:schemeClr val="bg1"/>
                </a:solidFill>
                <a:latin typeface="Calibri" panose="020F0502020204030204" pitchFamily="34" charset="0"/>
              </a:rPr>
              <a:t>Arthralgia</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Rash maculopapular</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AST increased</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Headache</a:t>
            </a:r>
          </a:p>
          <a:p>
            <a:pPr algn="r">
              <a:lnSpc>
                <a:spcPct val="90000"/>
              </a:lnSpc>
              <a:spcBef>
                <a:spcPts val="0"/>
              </a:spcBef>
              <a:spcAft>
                <a:spcPct val="0"/>
              </a:spcAft>
              <a:buClrTx/>
              <a:buFontTx/>
              <a:buNone/>
            </a:pPr>
            <a:r>
              <a:rPr lang="en-US" b="0" dirty="0">
                <a:solidFill>
                  <a:schemeClr val="bg1"/>
                </a:solidFill>
                <a:latin typeface="Calibri" panose="020F0502020204030204" pitchFamily="34" charset="0"/>
              </a:rPr>
              <a:t>Adrenal insufficiency</a:t>
            </a:r>
          </a:p>
        </p:txBody>
      </p:sp>
      <p:grpSp>
        <p:nvGrpSpPr>
          <p:cNvPr id="31830" name="Group 31829">
            <a:extLst>
              <a:ext uri="{FF2B5EF4-FFF2-40B4-BE49-F238E27FC236}">
                <a16:creationId xmlns:a16="http://schemas.microsoft.com/office/drawing/2014/main" id="{C10207D8-2A79-AB72-62BC-91A9CE537A6D}"/>
              </a:ext>
            </a:extLst>
          </p:cNvPr>
          <p:cNvGrpSpPr/>
          <p:nvPr/>
        </p:nvGrpSpPr>
        <p:grpSpPr>
          <a:xfrm>
            <a:off x="8762869" y="4878050"/>
            <a:ext cx="2644080" cy="418250"/>
            <a:chOff x="8762869" y="4878050"/>
            <a:chExt cx="2644080" cy="418250"/>
          </a:xfrm>
        </p:grpSpPr>
        <p:sp>
          <p:nvSpPr>
            <p:cNvPr id="7" name="Rectangle 6">
              <a:extLst>
                <a:ext uri="{FF2B5EF4-FFF2-40B4-BE49-F238E27FC236}">
                  <a16:creationId xmlns:a16="http://schemas.microsoft.com/office/drawing/2014/main" id="{C780DF04-17B0-EE54-A311-D87E12D292C8}"/>
                </a:ext>
              </a:extLst>
            </p:cNvPr>
            <p:cNvSpPr/>
            <p:nvPr/>
          </p:nvSpPr>
          <p:spPr bwMode="auto">
            <a:xfrm>
              <a:off x="8762869" y="4878050"/>
              <a:ext cx="186267" cy="1862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0E2B34D4-CAEA-877D-B18D-528F79A9B06D}"/>
                </a:ext>
              </a:extLst>
            </p:cNvPr>
            <p:cNvSpPr/>
            <p:nvPr/>
          </p:nvSpPr>
          <p:spPr bwMode="auto">
            <a:xfrm>
              <a:off x="10186743" y="4878050"/>
              <a:ext cx="186267" cy="1862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287049EE-EB68-E246-6F7A-F965E5C7490A}"/>
                </a:ext>
              </a:extLst>
            </p:cNvPr>
            <p:cNvSpPr/>
            <p:nvPr/>
          </p:nvSpPr>
          <p:spPr bwMode="auto">
            <a:xfrm>
              <a:off x="8762869" y="5110033"/>
              <a:ext cx="186267" cy="186267"/>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369BB3AE-D865-81BE-293B-18DE1681C556}"/>
                </a:ext>
              </a:extLst>
            </p:cNvPr>
            <p:cNvSpPr/>
            <p:nvPr/>
          </p:nvSpPr>
          <p:spPr bwMode="auto">
            <a:xfrm>
              <a:off x="10186743" y="5110033"/>
              <a:ext cx="186267" cy="1862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2DD2D203-7438-D34A-8B2F-BD51134B9F60}"/>
                </a:ext>
              </a:extLst>
            </p:cNvPr>
            <p:cNvSpPr txBox="1"/>
            <p:nvPr/>
          </p:nvSpPr>
          <p:spPr bwMode="auto">
            <a:xfrm>
              <a:off x="10367818" y="4899635"/>
              <a:ext cx="103913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b="0" dirty="0">
                  <a:solidFill>
                    <a:schemeClr val="bg1"/>
                  </a:solidFill>
                  <a:latin typeface="Calibri" panose="020F0502020204030204" pitchFamily="34" charset="0"/>
                </a:rPr>
                <a:t>Grade ≥3</a:t>
              </a:r>
            </a:p>
          </p:txBody>
        </p:sp>
        <p:sp>
          <p:nvSpPr>
            <p:cNvPr id="13" name="TextBox 12">
              <a:extLst>
                <a:ext uri="{FF2B5EF4-FFF2-40B4-BE49-F238E27FC236}">
                  <a16:creationId xmlns:a16="http://schemas.microsoft.com/office/drawing/2014/main" id="{475F7DFE-517A-D8E8-8676-AA4AE092E582}"/>
                </a:ext>
              </a:extLst>
            </p:cNvPr>
            <p:cNvSpPr txBox="1"/>
            <p:nvPr/>
          </p:nvSpPr>
          <p:spPr bwMode="auto">
            <a:xfrm>
              <a:off x="8921240" y="4899635"/>
              <a:ext cx="11112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b="0" dirty="0">
                  <a:solidFill>
                    <a:schemeClr val="bg1"/>
                  </a:solidFill>
                  <a:latin typeface="Calibri" panose="020F0502020204030204" pitchFamily="34" charset="0"/>
                </a:rPr>
                <a:t>Grade 1-2</a:t>
              </a:r>
            </a:p>
          </p:txBody>
        </p:sp>
      </p:grpSp>
      <p:sp>
        <p:nvSpPr>
          <p:cNvPr id="14" name="TextBox 13">
            <a:extLst>
              <a:ext uri="{FF2B5EF4-FFF2-40B4-BE49-F238E27FC236}">
                <a16:creationId xmlns:a16="http://schemas.microsoft.com/office/drawing/2014/main" id="{35648EAD-BC9F-8A9B-558C-CC6FB58DC3BB}"/>
              </a:ext>
            </a:extLst>
          </p:cNvPr>
          <p:cNvSpPr txBox="1"/>
          <p:nvPr/>
        </p:nvSpPr>
        <p:spPr bwMode="auto">
          <a:xfrm>
            <a:off x="5608512" y="5886721"/>
            <a:ext cx="173354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Incidence, %</a:t>
            </a:r>
          </a:p>
        </p:txBody>
      </p:sp>
      <p:grpSp>
        <p:nvGrpSpPr>
          <p:cNvPr id="22" name="Group 21">
            <a:extLst>
              <a:ext uri="{FF2B5EF4-FFF2-40B4-BE49-F238E27FC236}">
                <a16:creationId xmlns:a16="http://schemas.microsoft.com/office/drawing/2014/main" id="{596758C7-5E14-B466-4C13-F0A68436C9D2}"/>
              </a:ext>
            </a:extLst>
          </p:cNvPr>
          <p:cNvGrpSpPr/>
          <p:nvPr/>
        </p:nvGrpSpPr>
        <p:grpSpPr>
          <a:xfrm>
            <a:off x="2609419" y="5641558"/>
            <a:ext cx="7721127" cy="341632"/>
            <a:chOff x="2609419" y="5641558"/>
            <a:chExt cx="7721127" cy="341632"/>
          </a:xfrm>
        </p:grpSpPr>
        <p:sp>
          <p:nvSpPr>
            <p:cNvPr id="15" name="TextBox 14">
              <a:extLst>
                <a:ext uri="{FF2B5EF4-FFF2-40B4-BE49-F238E27FC236}">
                  <a16:creationId xmlns:a16="http://schemas.microsoft.com/office/drawing/2014/main" id="{E95CC950-7179-CACE-DCA9-13B362033982}"/>
                </a:ext>
              </a:extLst>
            </p:cNvPr>
            <p:cNvSpPr txBox="1"/>
            <p:nvPr/>
          </p:nvSpPr>
          <p:spPr bwMode="auto">
            <a:xfrm>
              <a:off x="6225287"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16" name="TextBox 15">
              <a:extLst>
                <a:ext uri="{FF2B5EF4-FFF2-40B4-BE49-F238E27FC236}">
                  <a16:creationId xmlns:a16="http://schemas.microsoft.com/office/drawing/2014/main" id="{01F0249A-94E4-8ECF-7ABC-920110F7C825}"/>
                </a:ext>
              </a:extLst>
            </p:cNvPr>
            <p:cNvSpPr txBox="1"/>
            <p:nvPr/>
          </p:nvSpPr>
          <p:spPr bwMode="auto">
            <a:xfrm>
              <a:off x="7435696"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17" name="TextBox 16">
              <a:extLst>
                <a:ext uri="{FF2B5EF4-FFF2-40B4-BE49-F238E27FC236}">
                  <a16:creationId xmlns:a16="http://schemas.microsoft.com/office/drawing/2014/main" id="{C523080A-EE65-2DF9-303E-DBE10E540157}"/>
                </a:ext>
              </a:extLst>
            </p:cNvPr>
            <p:cNvSpPr txBox="1"/>
            <p:nvPr/>
          </p:nvSpPr>
          <p:spPr bwMode="auto">
            <a:xfrm>
              <a:off x="8646105"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18" name="TextBox 17">
              <a:extLst>
                <a:ext uri="{FF2B5EF4-FFF2-40B4-BE49-F238E27FC236}">
                  <a16:creationId xmlns:a16="http://schemas.microsoft.com/office/drawing/2014/main" id="{A8B1DD98-CAB2-6910-C878-C4ABD7716D07}"/>
                </a:ext>
              </a:extLst>
            </p:cNvPr>
            <p:cNvSpPr txBox="1"/>
            <p:nvPr/>
          </p:nvSpPr>
          <p:spPr bwMode="auto">
            <a:xfrm>
              <a:off x="9830548"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30</a:t>
              </a:r>
            </a:p>
          </p:txBody>
        </p:sp>
        <p:sp>
          <p:nvSpPr>
            <p:cNvPr id="19" name="TextBox 18">
              <a:extLst>
                <a:ext uri="{FF2B5EF4-FFF2-40B4-BE49-F238E27FC236}">
                  <a16:creationId xmlns:a16="http://schemas.microsoft.com/office/drawing/2014/main" id="{ACB660DB-9FEE-7FF3-E1D8-C19D74227F85}"/>
                </a:ext>
              </a:extLst>
            </p:cNvPr>
            <p:cNvSpPr txBox="1"/>
            <p:nvPr/>
          </p:nvSpPr>
          <p:spPr bwMode="auto">
            <a:xfrm>
              <a:off x="5040844"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20" name="TextBox 19">
              <a:extLst>
                <a:ext uri="{FF2B5EF4-FFF2-40B4-BE49-F238E27FC236}">
                  <a16:creationId xmlns:a16="http://schemas.microsoft.com/office/drawing/2014/main" id="{65659E05-574E-386A-DD93-51AE5CCBA0C3}"/>
                </a:ext>
              </a:extLst>
            </p:cNvPr>
            <p:cNvSpPr txBox="1"/>
            <p:nvPr/>
          </p:nvSpPr>
          <p:spPr bwMode="auto">
            <a:xfrm>
              <a:off x="3824085"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227C3C94-F370-F227-E926-96ED648FC1CD}"/>
                </a:ext>
              </a:extLst>
            </p:cNvPr>
            <p:cNvSpPr txBox="1"/>
            <p:nvPr/>
          </p:nvSpPr>
          <p:spPr bwMode="auto">
            <a:xfrm>
              <a:off x="2609419"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30</a:t>
              </a:r>
            </a:p>
          </p:txBody>
        </p:sp>
      </p:grpSp>
      <p:grpSp>
        <p:nvGrpSpPr>
          <p:cNvPr id="23" name="Group 22">
            <a:extLst>
              <a:ext uri="{FF2B5EF4-FFF2-40B4-BE49-F238E27FC236}">
                <a16:creationId xmlns:a16="http://schemas.microsoft.com/office/drawing/2014/main" id="{8FD12973-D446-209F-1909-F050FCA67199}"/>
              </a:ext>
            </a:extLst>
          </p:cNvPr>
          <p:cNvGrpSpPr/>
          <p:nvPr/>
        </p:nvGrpSpPr>
        <p:grpSpPr>
          <a:xfrm rot="5400000">
            <a:off x="6416512" y="2053971"/>
            <a:ext cx="86685" cy="7211060"/>
            <a:chOff x="1385640" y="1505971"/>
            <a:chExt cx="952501" cy="3402698"/>
          </a:xfrm>
        </p:grpSpPr>
        <p:cxnSp>
          <p:nvCxnSpPr>
            <p:cNvPr id="24" name="Straight Connector 23">
              <a:extLst>
                <a:ext uri="{FF2B5EF4-FFF2-40B4-BE49-F238E27FC236}">
                  <a16:creationId xmlns:a16="http://schemas.microsoft.com/office/drawing/2014/main" id="{59CD6119-75F8-E666-CE8D-9266330EF16F}"/>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445843A-7456-F2CC-5701-88AE871EF4DD}"/>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9BC2BF3-9D8E-9578-9F43-83AE3989588F}"/>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B29E952-3856-020D-1154-897E79A114BC}"/>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4383977-70AD-8AF2-DBC6-F19873FCF977}"/>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4087F12-934F-5660-0DF1-6A5331627087}"/>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1616720-CACF-E742-E039-C18D6549837D}"/>
                </a:ext>
              </a:extLst>
            </p:cNvPr>
            <p:cNvCxnSpPr>
              <a:cxnSpLocks/>
            </p:cNvCxnSpPr>
            <p:nvPr/>
          </p:nvCxnSpPr>
          <p:spPr bwMode="auto">
            <a:xfrm>
              <a:off x="1385641" y="1505971"/>
              <a:ext cx="9525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35" name="Straight Connector 34">
            <a:extLst>
              <a:ext uri="{FF2B5EF4-FFF2-40B4-BE49-F238E27FC236}">
                <a16:creationId xmlns:a16="http://schemas.microsoft.com/office/drawing/2014/main" id="{D39D1A79-962D-DC54-E897-46B6F94A1782}"/>
              </a:ext>
            </a:extLst>
          </p:cNvPr>
          <p:cNvCxnSpPr/>
          <p:nvPr/>
        </p:nvCxnSpPr>
        <p:spPr bwMode="auto">
          <a:xfrm>
            <a:off x="6466397" y="1871026"/>
            <a:ext cx="0" cy="3745132"/>
          </a:xfrm>
          <a:prstGeom prst="line">
            <a:avLst/>
          </a:prstGeom>
          <a:noFill/>
          <a:ln w="28575" cap="flat" cmpd="sng" algn="ctr">
            <a:solidFill>
              <a:schemeClr val="bg1"/>
            </a:solidFill>
            <a:prstDash val="solid"/>
            <a:round/>
            <a:headEnd type="none" w="med" len="med"/>
            <a:tailEnd type="none" w="med" len="med"/>
          </a:ln>
          <a:effectLst/>
        </p:spPr>
      </p:cxnSp>
      <p:sp>
        <p:nvSpPr>
          <p:cNvPr id="36" name="Rectangle 35">
            <a:extLst>
              <a:ext uri="{FF2B5EF4-FFF2-40B4-BE49-F238E27FC236}">
                <a16:creationId xmlns:a16="http://schemas.microsoft.com/office/drawing/2014/main" id="{78692A2D-4CD5-DE11-76E5-E888A53E1F16}"/>
              </a:ext>
            </a:extLst>
          </p:cNvPr>
          <p:cNvSpPr/>
          <p:nvPr/>
        </p:nvSpPr>
        <p:spPr bwMode="auto">
          <a:xfrm>
            <a:off x="5725605" y="5404493"/>
            <a:ext cx="599400"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00D5D281-C74B-DA30-53C8-96E4A1960078}"/>
              </a:ext>
            </a:extLst>
          </p:cNvPr>
          <p:cNvSpPr/>
          <p:nvPr/>
        </p:nvSpPr>
        <p:spPr bwMode="auto">
          <a:xfrm>
            <a:off x="6325005" y="5404493"/>
            <a:ext cx="131232"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5029234A-2BE7-3A6B-FBE2-498F02F46BD1}"/>
              </a:ext>
            </a:extLst>
          </p:cNvPr>
          <p:cNvSpPr/>
          <p:nvPr/>
        </p:nvSpPr>
        <p:spPr bwMode="auto">
          <a:xfrm>
            <a:off x="5588004" y="5159725"/>
            <a:ext cx="868232"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FC7963C7-7605-D08F-C80E-F1ECD3EE7271}"/>
              </a:ext>
            </a:extLst>
          </p:cNvPr>
          <p:cNvSpPr/>
          <p:nvPr/>
        </p:nvSpPr>
        <p:spPr bwMode="auto">
          <a:xfrm>
            <a:off x="5540842" y="4909330"/>
            <a:ext cx="754180"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C274505D-77F3-08FC-B340-7E8CBB97A727}"/>
              </a:ext>
            </a:extLst>
          </p:cNvPr>
          <p:cNvSpPr/>
          <p:nvPr/>
        </p:nvSpPr>
        <p:spPr bwMode="auto">
          <a:xfrm>
            <a:off x="6295022" y="4909330"/>
            <a:ext cx="161215"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DC5868C6-748C-92D2-93D7-B3DB8F17BCED}"/>
              </a:ext>
            </a:extLst>
          </p:cNvPr>
          <p:cNvSpPr/>
          <p:nvPr/>
        </p:nvSpPr>
        <p:spPr bwMode="auto">
          <a:xfrm>
            <a:off x="5458883" y="4668463"/>
            <a:ext cx="927100"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1D571B8A-B464-0BE4-1648-9884CBA58E62}"/>
              </a:ext>
            </a:extLst>
          </p:cNvPr>
          <p:cNvSpPr/>
          <p:nvPr/>
        </p:nvSpPr>
        <p:spPr bwMode="auto">
          <a:xfrm>
            <a:off x="6385983" y="4668463"/>
            <a:ext cx="70254"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Freeform: Shape 4">
            <a:extLst>
              <a:ext uri="{FF2B5EF4-FFF2-40B4-BE49-F238E27FC236}">
                <a16:creationId xmlns:a16="http://schemas.microsoft.com/office/drawing/2014/main" id="{F0C9AE01-F692-7027-0EC5-ECB48449DDA8}"/>
              </a:ext>
            </a:extLst>
          </p:cNvPr>
          <p:cNvSpPr/>
          <p:nvPr/>
        </p:nvSpPr>
        <p:spPr bwMode="auto">
          <a:xfrm>
            <a:off x="2590800" y="1892300"/>
            <a:ext cx="7739743" cy="3723858"/>
          </a:xfrm>
          <a:custGeom>
            <a:avLst/>
            <a:gdLst>
              <a:gd name="connsiteX0" fmla="*/ 0 w 7739743"/>
              <a:gd name="connsiteY0" fmla="*/ 0 h 3777343"/>
              <a:gd name="connsiteX1" fmla="*/ 0 w 7739743"/>
              <a:gd name="connsiteY1" fmla="*/ 3777343 h 3777343"/>
              <a:gd name="connsiteX2" fmla="*/ 7739743 w 7739743"/>
              <a:gd name="connsiteY2" fmla="*/ 3777343 h 3777343"/>
            </a:gdLst>
            <a:ahLst/>
            <a:cxnLst>
              <a:cxn ang="0">
                <a:pos x="connsiteX0" y="connsiteY0"/>
              </a:cxn>
              <a:cxn ang="0">
                <a:pos x="connsiteX1" y="connsiteY1"/>
              </a:cxn>
              <a:cxn ang="0">
                <a:pos x="connsiteX2" y="connsiteY2"/>
              </a:cxn>
            </a:cxnLst>
            <a:rect l="l" t="t" r="r" b="b"/>
            <a:pathLst>
              <a:path w="7739743" h="3777343">
                <a:moveTo>
                  <a:pt x="0" y="0"/>
                </a:moveTo>
                <a:lnTo>
                  <a:pt x="0" y="3777343"/>
                </a:lnTo>
                <a:lnTo>
                  <a:pt x="7739743" y="3777343"/>
                </a:lnTo>
              </a:path>
            </a:pathLst>
          </a:custGeom>
          <a:noFill/>
          <a:ln w="28575">
            <a:solidFill>
              <a:schemeClr val="bg1"/>
            </a:solidFill>
            <a:miter lim="800000"/>
            <a:headEnd/>
            <a:tailEnd/>
          </a:ln>
        </p:spPr>
        <p:txBody>
          <a:bodyPr rtlCol="0" anchor="ctr"/>
          <a:lstStyle/>
          <a:p>
            <a:pPr algn="ctr"/>
            <a:endParaRPr lang="en-US"/>
          </a:p>
        </p:txBody>
      </p:sp>
      <p:grpSp>
        <p:nvGrpSpPr>
          <p:cNvPr id="31" name="Group 30">
            <a:extLst>
              <a:ext uri="{FF2B5EF4-FFF2-40B4-BE49-F238E27FC236}">
                <a16:creationId xmlns:a16="http://schemas.microsoft.com/office/drawing/2014/main" id="{77BE2632-37AA-53C7-9544-EBFC588AD6FC}"/>
              </a:ext>
            </a:extLst>
          </p:cNvPr>
          <p:cNvGrpSpPr/>
          <p:nvPr/>
        </p:nvGrpSpPr>
        <p:grpSpPr>
          <a:xfrm rot="5400000">
            <a:off x="674687" y="3694132"/>
            <a:ext cx="3712829" cy="131233"/>
            <a:chOff x="3273833" y="4529797"/>
            <a:chExt cx="5923861" cy="464107"/>
          </a:xfrm>
        </p:grpSpPr>
        <p:grpSp>
          <p:nvGrpSpPr>
            <p:cNvPr id="32" name="Group 31">
              <a:extLst>
                <a:ext uri="{FF2B5EF4-FFF2-40B4-BE49-F238E27FC236}">
                  <a16:creationId xmlns:a16="http://schemas.microsoft.com/office/drawing/2014/main" id="{561BED42-3EC0-51A3-29F0-A4D815CF67FE}"/>
                </a:ext>
              </a:extLst>
            </p:cNvPr>
            <p:cNvGrpSpPr/>
            <p:nvPr/>
          </p:nvGrpSpPr>
          <p:grpSpPr>
            <a:xfrm rot="5400000">
              <a:off x="3240018" y="4563613"/>
              <a:ext cx="464098" cy="396468"/>
              <a:chOff x="1385640" y="2076573"/>
              <a:chExt cx="952500" cy="569888"/>
            </a:xfrm>
          </p:grpSpPr>
          <p:cxnSp>
            <p:nvCxnSpPr>
              <p:cNvPr id="58" name="Straight Connector 57">
                <a:extLst>
                  <a:ext uri="{FF2B5EF4-FFF2-40B4-BE49-F238E27FC236}">
                    <a16:creationId xmlns:a16="http://schemas.microsoft.com/office/drawing/2014/main" id="{2510BC17-EF9A-79C4-4C3C-53C333547225}"/>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DFCA479-84CC-D220-4E8E-6ED8BC24D6E3}"/>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00CA7A19-F0E6-DE42-82D8-14A4FD70A96B}"/>
                </a:ext>
              </a:extLst>
            </p:cNvPr>
            <p:cNvGrpSpPr/>
            <p:nvPr/>
          </p:nvGrpSpPr>
          <p:grpSpPr>
            <a:xfrm rot="5400000">
              <a:off x="4815148" y="3776709"/>
              <a:ext cx="464098" cy="1970274"/>
              <a:chOff x="1385640" y="2076573"/>
              <a:chExt cx="952500" cy="2832096"/>
            </a:xfrm>
          </p:grpSpPr>
          <p:cxnSp>
            <p:nvCxnSpPr>
              <p:cNvPr id="52" name="Straight Connector 51">
                <a:extLst>
                  <a:ext uri="{FF2B5EF4-FFF2-40B4-BE49-F238E27FC236}">
                    <a16:creationId xmlns:a16="http://schemas.microsoft.com/office/drawing/2014/main" id="{71D64326-CFB4-85E4-38ED-14B6C27B9579}"/>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AD4089C-A997-3CEE-37AA-E85B925DA229}"/>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29B9AD6-B92C-C9F5-7A23-A9AF75D3ED51}"/>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5AA21C04-DA60-4F17-1825-850F56F4B85D}"/>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662624F-37F7-8759-737B-D0A56F479883}"/>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60853D1-71FE-66E6-7569-853F6FE92F1D}"/>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663A13B9-6046-D106-EA3B-B2A39A58D02E}"/>
                </a:ext>
              </a:extLst>
            </p:cNvPr>
            <p:cNvGrpSpPr/>
            <p:nvPr/>
          </p:nvGrpSpPr>
          <p:grpSpPr>
            <a:xfrm rot="5400000">
              <a:off x="7575993" y="3372202"/>
              <a:ext cx="464106" cy="2779297"/>
              <a:chOff x="1385640" y="913671"/>
              <a:chExt cx="952517" cy="3994998"/>
            </a:xfrm>
          </p:grpSpPr>
          <p:cxnSp>
            <p:nvCxnSpPr>
              <p:cNvPr id="44" name="Straight Connector 43">
                <a:extLst>
                  <a:ext uri="{FF2B5EF4-FFF2-40B4-BE49-F238E27FC236}">
                    <a16:creationId xmlns:a16="http://schemas.microsoft.com/office/drawing/2014/main" id="{C8FAB364-E855-BDE8-5C02-A13DFCF7AC05}"/>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C0EBDDE-98DA-A669-627D-A39405B3AC7E}"/>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733E2FD-3798-D5AF-7F92-78B068CE7F80}"/>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A88BE33-F209-D162-4E4F-DF7546D96EE5}"/>
                  </a:ext>
                </a:extLst>
              </p:cNvPr>
              <p:cNvCxnSpPr>
                <a:cxnSpLocks/>
              </p:cNvCxnSpPr>
              <p:nvPr/>
            </p:nvCxnSpPr>
            <p:spPr bwMode="auto">
              <a:xfrm>
                <a:off x="1385641" y="260746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C541440-0763-9135-6B7A-155DC36AC1CD}"/>
                  </a:ext>
                </a:extLst>
              </p:cNvPr>
              <p:cNvCxnSpPr>
                <a:cxnSpLocks/>
              </p:cNvCxnSpPr>
              <p:nvPr/>
            </p:nvCxnSpPr>
            <p:spPr bwMode="auto">
              <a:xfrm>
                <a:off x="1385640" y="317193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BE8AF14-358E-A5ED-0A11-9BAC9F6129B4}"/>
                  </a:ext>
                </a:extLst>
              </p:cNvPr>
              <p:cNvCxnSpPr>
                <a:cxnSpLocks/>
              </p:cNvCxnSpPr>
              <p:nvPr/>
            </p:nvCxnSpPr>
            <p:spPr bwMode="auto">
              <a:xfrm>
                <a:off x="1385643" y="1471406"/>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CD27148-961E-B572-EC6A-43B8037CE402}"/>
                  </a:ext>
                </a:extLst>
              </p:cNvPr>
              <p:cNvCxnSpPr>
                <a:cxnSpLocks/>
              </p:cNvCxnSpPr>
              <p:nvPr/>
            </p:nvCxnSpPr>
            <p:spPr bwMode="auto">
              <a:xfrm>
                <a:off x="1385641" y="2035878"/>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21858FE3-7EC9-5249-692D-2526391DA0AF}"/>
                  </a:ext>
                </a:extLst>
              </p:cNvPr>
              <p:cNvCxnSpPr>
                <a:cxnSpLocks/>
              </p:cNvCxnSpPr>
              <p:nvPr/>
            </p:nvCxnSpPr>
            <p:spPr bwMode="auto">
              <a:xfrm>
                <a:off x="1385654" y="913671"/>
                <a:ext cx="95250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744" name="Rectangle 31743">
            <a:extLst>
              <a:ext uri="{FF2B5EF4-FFF2-40B4-BE49-F238E27FC236}">
                <a16:creationId xmlns:a16="http://schemas.microsoft.com/office/drawing/2014/main" id="{4D69C8F5-4429-D90B-E618-0D32A97FEE37}"/>
              </a:ext>
            </a:extLst>
          </p:cNvPr>
          <p:cNvSpPr/>
          <p:nvPr/>
        </p:nvSpPr>
        <p:spPr bwMode="auto">
          <a:xfrm>
            <a:off x="5425017" y="4414649"/>
            <a:ext cx="1031219"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5" name="Rectangle 31744">
            <a:extLst>
              <a:ext uri="{FF2B5EF4-FFF2-40B4-BE49-F238E27FC236}">
                <a16:creationId xmlns:a16="http://schemas.microsoft.com/office/drawing/2014/main" id="{010DB1F1-C42B-5713-DE45-0EADCF5D4684}"/>
              </a:ext>
            </a:extLst>
          </p:cNvPr>
          <p:cNvSpPr/>
          <p:nvPr/>
        </p:nvSpPr>
        <p:spPr bwMode="auto">
          <a:xfrm>
            <a:off x="5340351" y="4176232"/>
            <a:ext cx="1115886"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7" name="Rectangle 31746">
            <a:extLst>
              <a:ext uri="{FF2B5EF4-FFF2-40B4-BE49-F238E27FC236}">
                <a16:creationId xmlns:a16="http://schemas.microsoft.com/office/drawing/2014/main" id="{BB25580B-DFF1-BAB4-F4A6-D1A2E4642CB0}"/>
              </a:ext>
            </a:extLst>
          </p:cNvPr>
          <p:cNvSpPr/>
          <p:nvPr/>
        </p:nvSpPr>
        <p:spPr bwMode="auto">
          <a:xfrm>
            <a:off x="5340351" y="3923720"/>
            <a:ext cx="822751"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8" name="Rectangle 31747">
            <a:extLst>
              <a:ext uri="{FF2B5EF4-FFF2-40B4-BE49-F238E27FC236}">
                <a16:creationId xmlns:a16="http://schemas.microsoft.com/office/drawing/2014/main" id="{980A189C-27CD-DD5A-FC4E-319A1682B6AC}"/>
              </a:ext>
            </a:extLst>
          </p:cNvPr>
          <p:cNvSpPr/>
          <p:nvPr/>
        </p:nvSpPr>
        <p:spPr bwMode="auto">
          <a:xfrm>
            <a:off x="6163102" y="3923720"/>
            <a:ext cx="293135"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9" name="Rectangle 31748">
            <a:extLst>
              <a:ext uri="{FF2B5EF4-FFF2-40B4-BE49-F238E27FC236}">
                <a16:creationId xmlns:a16="http://schemas.microsoft.com/office/drawing/2014/main" id="{9D5DFE22-3BF9-A193-B6EB-245D120FD5B5}"/>
              </a:ext>
            </a:extLst>
          </p:cNvPr>
          <p:cNvSpPr/>
          <p:nvPr/>
        </p:nvSpPr>
        <p:spPr bwMode="auto">
          <a:xfrm>
            <a:off x="5284358" y="3678952"/>
            <a:ext cx="1171879"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0" name="Rectangle 31749">
            <a:extLst>
              <a:ext uri="{FF2B5EF4-FFF2-40B4-BE49-F238E27FC236}">
                <a16:creationId xmlns:a16="http://schemas.microsoft.com/office/drawing/2014/main" id="{50531D14-17E2-22F9-BDE1-B8011BDDD95D}"/>
              </a:ext>
            </a:extLst>
          </p:cNvPr>
          <p:cNvSpPr/>
          <p:nvPr/>
        </p:nvSpPr>
        <p:spPr bwMode="auto">
          <a:xfrm>
            <a:off x="5284358" y="3438085"/>
            <a:ext cx="1126159"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1" name="Rectangle 31750">
            <a:extLst>
              <a:ext uri="{FF2B5EF4-FFF2-40B4-BE49-F238E27FC236}">
                <a16:creationId xmlns:a16="http://schemas.microsoft.com/office/drawing/2014/main" id="{52C3E609-1FEC-D497-0C4B-8AB348E359CA}"/>
              </a:ext>
            </a:extLst>
          </p:cNvPr>
          <p:cNvSpPr/>
          <p:nvPr/>
        </p:nvSpPr>
        <p:spPr bwMode="auto">
          <a:xfrm>
            <a:off x="6410518" y="3438085"/>
            <a:ext cx="45719"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2" name="Rectangle 31751">
            <a:extLst>
              <a:ext uri="{FF2B5EF4-FFF2-40B4-BE49-F238E27FC236}">
                <a16:creationId xmlns:a16="http://schemas.microsoft.com/office/drawing/2014/main" id="{11FA5BE5-5033-12F7-E682-094CBE18BCB1}"/>
              </a:ext>
            </a:extLst>
          </p:cNvPr>
          <p:cNvSpPr/>
          <p:nvPr/>
        </p:nvSpPr>
        <p:spPr bwMode="auto">
          <a:xfrm>
            <a:off x="4610100" y="3193317"/>
            <a:ext cx="1800417"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3" name="Rectangle 31752">
            <a:extLst>
              <a:ext uri="{FF2B5EF4-FFF2-40B4-BE49-F238E27FC236}">
                <a16:creationId xmlns:a16="http://schemas.microsoft.com/office/drawing/2014/main" id="{76676381-2978-FA5A-7012-A7EA3827B987}"/>
              </a:ext>
            </a:extLst>
          </p:cNvPr>
          <p:cNvSpPr/>
          <p:nvPr/>
        </p:nvSpPr>
        <p:spPr bwMode="auto">
          <a:xfrm>
            <a:off x="6410518" y="3193317"/>
            <a:ext cx="45719"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4" name="Rectangle 31753">
            <a:extLst>
              <a:ext uri="{FF2B5EF4-FFF2-40B4-BE49-F238E27FC236}">
                <a16:creationId xmlns:a16="http://schemas.microsoft.com/office/drawing/2014/main" id="{22E99F23-CAF2-B7D8-BD29-1E293406E239}"/>
              </a:ext>
            </a:extLst>
          </p:cNvPr>
          <p:cNvSpPr/>
          <p:nvPr/>
        </p:nvSpPr>
        <p:spPr bwMode="auto">
          <a:xfrm>
            <a:off x="4576236" y="2944154"/>
            <a:ext cx="1880002"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5" name="Rectangle 31754">
            <a:extLst>
              <a:ext uri="{FF2B5EF4-FFF2-40B4-BE49-F238E27FC236}">
                <a16:creationId xmlns:a16="http://schemas.microsoft.com/office/drawing/2014/main" id="{8E666F21-9D68-7C8D-7F4D-CFD2582FA421}"/>
              </a:ext>
            </a:extLst>
          </p:cNvPr>
          <p:cNvSpPr/>
          <p:nvPr/>
        </p:nvSpPr>
        <p:spPr bwMode="auto">
          <a:xfrm>
            <a:off x="4178300" y="2690340"/>
            <a:ext cx="2177214"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6" name="Rectangle 31755">
            <a:extLst>
              <a:ext uri="{FF2B5EF4-FFF2-40B4-BE49-F238E27FC236}">
                <a16:creationId xmlns:a16="http://schemas.microsoft.com/office/drawing/2014/main" id="{5F907BEF-877C-A84D-2A60-0501F6D04D09}"/>
              </a:ext>
            </a:extLst>
          </p:cNvPr>
          <p:cNvSpPr/>
          <p:nvPr/>
        </p:nvSpPr>
        <p:spPr bwMode="auto">
          <a:xfrm>
            <a:off x="6355514" y="2690340"/>
            <a:ext cx="100723"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7" name="Rectangle 31756">
            <a:extLst>
              <a:ext uri="{FF2B5EF4-FFF2-40B4-BE49-F238E27FC236}">
                <a16:creationId xmlns:a16="http://schemas.microsoft.com/office/drawing/2014/main" id="{216E7D04-AFE0-CCC6-254F-709AF71C53B5}"/>
              </a:ext>
            </a:extLst>
          </p:cNvPr>
          <p:cNvSpPr/>
          <p:nvPr/>
        </p:nvSpPr>
        <p:spPr bwMode="auto">
          <a:xfrm>
            <a:off x="4123268" y="2455342"/>
            <a:ext cx="1911350"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8" name="Rectangle 31757">
            <a:extLst>
              <a:ext uri="{FF2B5EF4-FFF2-40B4-BE49-F238E27FC236}">
                <a16:creationId xmlns:a16="http://schemas.microsoft.com/office/drawing/2014/main" id="{802D9A60-5FEB-9289-D45C-1055997CEC9F}"/>
              </a:ext>
            </a:extLst>
          </p:cNvPr>
          <p:cNvSpPr/>
          <p:nvPr/>
        </p:nvSpPr>
        <p:spPr bwMode="auto">
          <a:xfrm>
            <a:off x="6034618" y="2455342"/>
            <a:ext cx="421619"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59" name="Rectangle 31758">
            <a:extLst>
              <a:ext uri="{FF2B5EF4-FFF2-40B4-BE49-F238E27FC236}">
                <a16:creationId xmlns:a16="http://schemas.microsoft.com/office/drawing/2014/main" id="{59366B5D-8933-3B61-8A00-C218D60B5965}"/>
              </a:ext>
            </a:extLst>
          </p:cNvPr>
          <p:cNvSpPr/>
          <p:nvPr/>
        </p:nvSpPr>
        <p:spPr bwMode="auto">
          <a:xfrm>
            <a:off x="3536949" y="2204223"/>
            <a:ext cx="2849033"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0" name="Rectangle 31759">
            <a:extLst>
              <a:ext uri="{FF2B5EF4-FFF2-40B4-BE49-F238E27FC236}">
                <a16:creationId xmlns:a16="http://schemas.microsoft.com/office/drawing/2014/main" id="{208B9596-B333-3A04-02FE-912C5BE754B4}"/>
              </a:ext>
            </a:extLst>
          </p:cNvPr>
          <p:cNvSpPr/>
          <p:nvPr/>
        </p:nvSpPr>
        <p:spPr bwMode="auto">
          <a:xfrm>
            <a:off x="6385983" y="2204223"/>
            <a:ext cx="70254"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1" name="Rectangle 31760">
            <a:extLst>
              <a:ext uri="{FF2B5EF4-FFF2-40B4-BE49-F238E27FC236}">
                <a16:creationId xmlns:a16="http://schemas.microsoft.com/office/drawing/2014/main" id="{10F6D906-32CC-1FD5-4B4C-163BDC301F8D}"/>
              </a:ext>
            </a:extLst>
          </p:cNvPr>
          <p:cNvSpPr/>
          <p:nvPr/>
        </p:nvSpPr>
        <p:spPr bwMode="auto">
          <a:xfrm>
            <a:off x="3225800" y="1961406"/>
            <a:ext cx="3184717"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2" name="Rectangle 31761">
            <a:extLst>
              <a:ext uri="{FF2B5EF4-FFF2-40B4-BE49-F238E27FC236}">
                <a16:creationId xmlns:a16="http://schemas.microsoft.com/office/drawing/2014/main" id="{6979CBD7-2B7B-B493-C5A2-9B04F6D93830}"/>
              </a:ext>
            </a:extLst>
          </p:cNvPr>
          <p:cNvSpPr/>
          <p:nvPr/>
        </p:nvSpPr>
        <p:spPr bwMode="auto">
          <a:xfrm>
            <a:off x="6410517" y="1961406"/>
            <a:ext cx="45720"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3" name="Rectangle 31762">
            <a:extLst>
              <a:ext uri="{FF2B5EF4-FFF2-40B4-BE49-F238E27FC236}">
                <a16:creationId xmlns:a16="http://schemas.microsoft.com/office/drawing/2014/main" id="{6D1E61E2-9B0E-C659-8FE5-36F12AD58389}"/>
              </a:ext>
            </a:extLst>
          </p:cNvPr>
          <p:cNvSpPr/>
          <p:nvPr/>
        </p:nvSpPr>
        <p:spPr bwMode="auto">
          <a:xfrm>
            <a:off x="6476557" y="1961406"/>
            <a:ext cx="1568894"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 </a:t>
            </a:r>
          </a:p>
        </p:txBody>
      </p:sp>
      <p:sp>
        <p:nvSpPr>
          <p:cNvPr id="31764" name="Rectangle 31763">
            <a:extLst>
              <a:ext uri="{FF2B5EF4-FFF2-40B4-BE49-F238E27FC236}">
                <a16:creationId xmlns:a16="http://schemas.microsoft.com/office/drawing/2014/main" id="{AEFC1E79-4E65-BCD0-941F-AA6D537D53FF}"/>
              </a:ext>
            </a:extLst>
          </p:cNvPr>
          <p:cNvSpPr/>
          <p:nvPr/>
        </p:nvSpPr>
        <p:spPr bwMode="auto">
          <a:xfrm>
            <a:off x="6506168" y="2204223"/>
            <a:ext cx="2216615"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5" name="Rectangle 31764">
            <a:extLst>
              <a:ext uri="{FF2B5EF4-FFF2-40B4-BE49-F238E27FC236}">
                <a16:creationId xmlns:a16="http://schemas.microsoft.com/office/drawing/2014/main" id="{5B299619-273C-819D-5063-3F20A10A9BC0}"/>
              </a:ext>
            </a:extLst>
          </p:cNvPr>
          <p:cNvSpPr/>
          <p:nvPr/>
        </p:nvSpPr>
        <p:spPr bwMode="auto">
          <a:xfrm>
            <a:off x="6476558" y="2204223"/>
            <a:ext cx="27432"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6" name="Rectangle 31765">
            <a:extLst>
              <a:ext uri="{FF2B5EF4-FFF2-40B4-BE49-F238E27FC236}">
                <a16:creationId xmlns:a16="http://schemas.microsoft.com/office/drawing/2014/main" id="{C9958AE7-74BD-AF2C-41C2-85EC2330E313}"/>
              </a:ext>
            </a:extLst>
          </p:cNvPr>
          <p:cNvSpPr/>
          <p:nvPr/>
        </p:nvSpPr>
        <p:spPr bwMode="auto">
          <a:xfrm>
            <a:off x="6476959" y="2455342"/>
            <a:ext cx="1268177"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7" name="Rectangle 31766">
            <a:extLst>
              <a:ext uri="{FF2B5EF4-FFF2-40B4-BE49-F238E27FC236}">
                <a16:creationId xmlns:a16="http://schemas.microsoft.com/office/drawing/2014/main" id="{92BED9B1-9C16-60F1-5364-AE846882DA2F}"/>
              </a:ext>
            </a:extLst>
          </p:cNvPr>
          <p:cNvSpPr/>
          <p:nvPr/>
        </p:nvSpPr>
        <p:spPr bwMode="auto">
          <a:xfrm>
            <a:off x="6506168" y="2690340"/>
            <a:ext cx="760349"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68" name="Rectangle 31767">
            <a:extLst>
              <a:ext uri="{FF2B5EF4-FFF2-40B4-BE49-F238E27FC236}">
                <a16:creationId xmlns:a16="http://schemas.microsoft.com/office/drawing/2014/main" id="{150E4ACD-E092-89ED-A536-F10C17FE64AE}"/>
              </a:ext>
            </a:extLst>
          </p:cNvPr>
          <p:cNvSpPr/>
          <p:nvPr/>
        </p:nvSpPr>
        <p:spPr bwMode="auto">
          <a:xfrm>
            <a:off x="6476558" y="2690340"/>
            <a:ext cx="27432"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0" name="Rectangle 31769">
            <a:extLst>
              <a:ext uri="{FF2B5EF4-FFF2-40B4-BE49-F238E27FC236}">
                <a16:creationId xmlns:a16="http://schemas.microsoft.com/office/drawing/2014/main" id="{043854C5-4377-33B2-F809-F7BB5FB0E570}"/>
              </a:ext>
            </a:extLst>
          </p:cNvPr>
          <p:cNvSpPr/>
          <p:nvPr/>
        </p:nvSpPr>
        <p:spPr bwMode="auto">
          <a:xfrm>
            <a:off x="6476557" y="2944154"/>
            <a:ext cx="9056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1" name="Rectangle 31770">
            <a:extLst>
              <a:ext uri="{FF2B5EF4-FFF2-40B4-BE49-F238E27FC236}">
                <a16:creationId xmlns:a16="http://schemas.microsoft.com/office/drawing/2014/main" id="{919E9CDB-7E9A-00DD-149B-02EC2A40E504}"/>
              </a:ext>
            </a:extLst>
          </p:cNvPr>
          <p:cNvSpPr/>
          <p:nvPr/>
        </p:nvSpPr>
        <p:spPr bwMode="auto">
          <a:xfrm>
            <a:off x="6481364" y="3196999"/>
            <a:ext cx="349119"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2" name="Rectangle 31771">
            <a:extLst>
              <a:ext uri="{FF2B5EF4-FFF2-40B4-BE49-F238E27FC236}">
                <a16:creationId xmlns:a16="http://schemas.microsoft.com/office/drawing/2014/main" id="{5909858F-1C42-0F33-A210-379589EB0138}"/>
              </a:ext>
            </a:extLst>
          </p:cNvPr>
          <p:cNvSpPr/>
          <p:nvPr/>
        </p:nvSpPr>
        <p:spPr bwMode="auto">
          <a:xfrm>
            <a:off x="6476557" y="3438085"/>
            <a:ext cx="732810"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3" name="Rectangle 31772">
            <a:extLst>
              <a:ext uri="{FF2B5EF4-FFF2-40B4-BE49-F238E27FC236}">
                <a16:creationId xmlns:a16="http://schemas.microsoft.com/office/drawing/2014/main" id="{FA6D2CF2-5A78-6D78-AB29-5C3254FDE911}"/>
              </a:ext>
            </a:extLst>
          </p:cNvPr>
          <p:cNvSpPr/>
          <p:nvPr/>
        </p:nvSpPr>
        <p:spPr bwMode="auto">
          <a:xfrm>
            <a:off x="6476557" y="3678952"/>
            <a:ext cx="583472"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4" name="Rectangle 31773">
            <a:extLst>
              <a:ext uri="{FF2B5EF4-FFF2-40B4-BE49-F238E27FC236}">
                <a16:creationId xmlns:a16="http://schemas.microsoft.com/office/drawing/2014/main" id="{6182B0DD-4421-6264-CE86-855D81F3799E}"/>
              </a:ext>
            </a:extLst>
          </p:cNvPr>
          <p:cNvSpPr/>
          <p:nvPr/>
        </p:nvSpPr>
        <p:spPr bwMode="auto">
          <a:xfrm>
            <a:off x="6476557" y="3923720"/>
            <a:ext cx="262910"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5" name="Rectangle 31774">
            <a:extLst>
              <a:ext uri="{FF2B5EF4-FFF2-40B4-BE49-F238E27FC236}">
                <a16:creationId xmlns:a16="http://schemas.microsoft.com/office/drawing/2014/main" id="{E80FF1DF-7D2E-4B80-A619-3E27DC422F21}"/>
              </a:ext>
            </a:extLst>
          </p:cNvPr>
          <p:cNvSpPr/>
          <p:nvPr/>
        </p:nvSpPr>
        <p:spPr bwMode="auto">
          <a:xfrm>
            <a:off x="6476558" y="3923720"/>
            <a:ext cx="27432"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6" name="Rectangle 31775">
            <a:extLst>
              <a:ext uri="{FF2B5EF4-FFF2-40B4-BE49-F238E27FC236}">
                <a16:creationId xmlns:a16="http://schemas.microsoft.com/office/drawing/2014/main" id="{A6897C82-E9C3-8142-CBE0-3728D8A97FF4}"/>
              </a:ext>
            </a:extLst>
          </p:cNvPr>
          <p:cNvSpPr/>
          <p:nvPr/>
        </p:nvSpPr>
        <p:spPr bwMode="auto">
          <a:xfrm flipH="1">
            <a:off x="6476555" y="4176232"/>
            <a:ext cx="6009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7" name="Rectangle 31776">
            <a:extLst>
              <a:ext uri="{FF2B5EF4-FFF2-40B4-BE49-F238E27FC236}">
                <a16:creationId xmlns:a16="http://schemas.microsoft.com/office/drawing/2014/main" id="{724D1B90-5D7D-4E99-BA64-BD5EB6929D11}"/>
              </a:ext>
            </a:extLst>
          </p:cNvPr>
          <p:cNvSpPr/>
          <p:nvPr/>
        </p:nvSpPr>
        <p:spPr bwMode="auto">
          <a:xfrm flipH="1">
            <a:off x="6476554" y="4414649"/>
            <a:ext cx="955062"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8" name="Rectangle 31777">
            <a:extLst>
              <a:ext uri="{FF2B5EF4-FFF2-40B4-BE49-F238E27FC236}">
                <a16:creationId xmlns:a16="http://schemas.microsoft.com/office/drawing/2014/main" id="{6E37A27C-9CA7-8003-FD0D-4D7999FB11C4}"/>
              </a:ext>
            </a:extLst>
          </p:cNvPr>
          <p:cNvSpPr/>
          <p:nvPr/>
        </p:nvSpPr>
        <p:spPr bwMode="auto">
          <a:xfrm flipH="1">
            <a:off x="6476554" y="4665768"/>
            <a:ext cx="121071"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79" name="Rectangle 31778">
            <a:extLst>
              <a:ext uri="{FF2B5EF4-FFF2-40B4-BE49-F238E27FC236}">
                <a16:creationId xmlns:a16="http://schemas.microsoft.com/office/drawing/2014/main" id="{6F57ED04-F15D-FB60-1291-B7E916C0D884}"/>
              </a:ext>
            </a:extLst>
          </p:cNvPr>
          <p:cNvSpPr/>
          <p:nvPr/>
        </p:nvSpPr>
        <p:spPr bwMode="auto">
          <a:xfrm>
            <a:off x="6476557" y="4909330"/>
            <a:ext cx="151055"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0" name="Rectangle 31779">
            <a:extLst>
              <a:ext uri="{FF2B5EF4-FFF2-40B4-BE49-F238E27FC236}">
                <a16:creationId xmlns:a16="http://schemas.microsoft.com/office/drawing/2014/main" id="{4B0E46DE-7C8B-A965-682E-BE5239044FB6}"/>
              </a:ext>
            </a:extLst>
          </p:cNvPr>
          <p:cNvSpPr/>
          <p:nvPr/>
        </p:nvSpPr>
        <p:spPr bwMode="auto">
          <a:xfrm>
            <a:off x="6476558" y="4909330"/>
            <a:ext cx="27432"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1" name="Rectangle 31780">
            <a:extLst>
              <a:ext uri="{FF2B5EF4-FFF2-40B4-BE49-F238E27FC236}">
                <a16:creationId xmlns:a16="http://schemas.microsoft.com/office/drawing/2014/main" id="{A021FE66-3DC1-1F36-3EBE-A897365E4B06}"/>
              </a:ext>
            </a:extLst>
          </p:cNvPr>
          <p:cNvSpPr/>
          <p:nvPr/>
        </p:nvSpPr>
        <p:spPr bwMode="auto">
          <a:xfrm flipH="1">
            <a:off x="6476553" y="5158244"/>
            <a:ext cx="65026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2" name="Rectangle 31781">
            <a:extLst>
              <a:ext uri="{FF2B5EF4-FFF2-40B4-BE49-F238E27FC236}">
                <a16:creationId xmlns:a16="http://schemas.microsoft.com/office/drawing/2014/main" id="{3A3A28F0-A62E-8DBE-9B07-BED567CB6D8A}"/>
              </a:ext>
            </a:extLst>
          </p:cNvPr>
          <p:cNvSpPr/>
          <p:nvPr/>
        </p:nvSpPr>
        <p:spPr bwMode="auto">
          <a:xfrm flipH="1">
            <a:off x="6476553" y="5404493"/>
            <a:ext cx="5336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3" name="TextBox 31782">
            <a:extLst>
              <a:ext uri="{FF2B5EF4-FFF2-40B4-BE49-F238E27FC236}">
                <a16:creationId xmlns:a16="http://schemas.microsoft.com/office/drawing/2014/main" id="{EA8B95BC-7A45-F26C-118C-59C9AC987DC2}"/>
              </a:ext>
            </a:extLst>
          </p:cNvPr>
          <p:cNvSpPr txBox="1"/>
          <p:nvPr/>
        </p:nvSpPr>
        <p:spPr bwMode="auto">
          <a:xfrm>
            <a:off x="6132212" y="1886415"/>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784" name="TextBox 31783">
            <a:extLst>
              <a:ext uri="{FF2B5EF4-FFF2-40B4-BE49-F238E27FC236}">
                <a16:creationId xmlns:a16="http://schemas.microsoft.com/office/drawing/2014/main" id="{F142C89D-EE49-E6BA-9B19-505A4BE23CBA}"/>
              </a:ext>
            </a:extLst>
          </p:cNvPr>
          <p:cNvSpPr txBox="1"/>
          <p:nvPr/>
        </p:nvSpPr>
        <p:spPr bwMode="auto">
          <a:xfrm>
            <a:off x="6167061" y="212954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785" name="TextBox 31784">
            <a:extLst>
              <a:ext uri="{FF2B5EF4-FFF2-40B4-BE49-F238E27FC236}">
                <a16:creationId xmlns:a16="http://schemas.microsoft.com/office/drawing/2014/main" id="{1BA0901A-E283-1A1D-B1B7-59B19361684E}"/>
              </a:ext>
            </a:extLst>
          </p:cNvPr>
          <p:cNvSpPr txBox="1"/>
          <p:nvPr/>
        </p:nvSpPr>
        <p:spPr bwMode="auto">
          <a:xfrm>
            <a:off x="3243550" y="21295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1786" name="TextBox 31785">
            <a:extLst>
              <a:ext uri="{FF2B5EF4-FFF2-40B4-BE49-F238E27FC236}">
                <a16:creationId xmlns:a16="http://schemas.microsoft.com/office/drawing/2014/main" id="{1822642F-6D07-F8DE-75BC-B680CAA6A6E5}"/>
              </a:ext>
            </a:extLst>
          </p:cNvPr>
          <p:cNvSpPr txBox="1"/>
          <p:nvPr/>
        </p:nvSpPr>
        <p:spPr bwMode="auto">
          <a:xfrm>
            <a:off x="2925713" y="18806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31787" name="TextBox 31786">
            <a:extLst>
              <a:ext uri="{FF2B5EF4-FFF2-40B4-BE49-F238E27FC236}">
                <a16:creationId xmlns:a16="http://schemas.microsoft.com/office/drawing/2014/main" id="{BF5E12FE-8649-0E26-7D09-FC622FB73F14}"/>
              </a:ext>
            </a:extLst>
          </p:cNvPr>
          <p:cNvSpPr txBox="1"/>
          <p:nvPr/>
        </p:nvSpPr>
        <p:spPr bwMode="auto">
          <a:xfrm>
            <a:off x="3820893" y="23795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1788" name="TextBox 31787">
            <a:extLst>
              <a:ext uri="{FF2B5EF4-FFF2-40B4-BE49-F238E27FC236}">
                <a16:creationId xmlns:a16="http://schemas.microsoft.com/office/drawing/2014/main" id="{B549EDD9-18E3-0217-6CF5-E20C6C33A645}"/>
              </a:ext>
            </a:extLst>
          </p:cNvPr>
          <p:cNvSpPr txBox="1"/>
          <p:nvPr/>
        </p:nvSpPr>
        <p:spPr bwMode="auto">
          <a:xfrm>
            <a:off x="5831436" y="2372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1789" name="TextBox 31788">
            <a:extLst>
              <a:ext uri="{FF2B5EF4-FFF2-40B4-BE49-F238E27FC236}">
                <a16:creationId xmlns:a16="http://schemas.microsoft.com/office/drawing/2014/main" id="{E4A8B12F-3D81-BBD5-76C3-7CDA63462433}"/>
              </a:ext>
            </a:extLst>
          </p:cNvPr>
          <p:cNvSpPr txBox="1"/>
          <p:nvPr/>
        </p:nvSpPr>
        <p:spPr bwMode="auto">
          <a:xfrm>
            <a:off x="6167061" y="261659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790" name="TextBox 31789">
            <a:extLst>
              <a:ext uri="{FF2B5EF4-FFF2-40B4-BE49-F238E27FC236}">
                <a16:creationId xmlns:a16="http://schemas.microsoft.com/office/drawing/2014/main" id="{81686B8C-9DF3-A0D3-7483-00197617283D}"/>
              </a:ext>
            </a:extLst>
          </p:cNvPr>
          <p:cNvSpPr txBox="1"/>
          <p:nvPr/>
        </p:nvSpPr>
        <p:spPr bwMode="auto">
          <a:xfrm>
            <a:off x="3883237" y="261535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1791" name="TextBox 31790">
            <a:extLst>
              <a:ext uri="{FF2B5EF4-FFF2-40B4-BE49-F238E27FC236}">
                <a16:creationId xmlns:a16="http://schemas.microsoft.com/office/drawing/2014/main" id="{41DFD8C0-EC9E-70C3-F1CD-F9FB2793AC77}"/>
              </a:ext>
            </a:extLst>
          </p:cNvPr>
          <p:cNvSpPr txBox="1"/>
          <p:nvPr/>
        </p:nvSpPr>
        <p:spPr bwMode="auto">
          <a:xfrm>
            <a:off x="4283742" y="28750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92" name="TextBox 31791">
            <a:extLst>
              <a:ext uri="{FF2B5EF4-FFF2-40B4-BE49-F238E27FC236}">
                <a16:creationId xmlns:a16="http://schemas.microsoft.com/office/drawing/2014/main" id="{9AC66F55-7004-073B-B363-87000C1659B4}"/>
              </a:ext>
            </a:extLst>
          </p:cNvPr>
          <p:cNvSpPr txBox="1"/>
          <p:nvPr/>
        </p:nvSpPr>
        <p:spPr bwMode="auto">
          <a:xfrm>
            <a:off x="6167061" y="2868198"/>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793" name="TextBox 31792">
            <a:extLst>
              <a:ext uri="{FF2B5EF4-FFF2-40B4-BE49-F238E27FC236}">
                <a16:creationId xmlns:a16="http://schemas.microsoft.com/office/drawing/2014/main" id="{2826DD12-F32F-9EED-2703-990F990A998C}"/>
              </a:ext>
            </a:extLst>
          </p:cNvPr>
          <p:cNvSpPr txBox="1"/>
          <p:nvPr/>
        </p:nvSpPr>
        <p:spPr bwMode="auto">
          <a:xfrm>
            <a:off x="6134100" y="3111294"/>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794" name="TextBox 31793">
            <a:extLst>
              <a:ext uri="{FF2B5EF4-FFF2-40B4-BE49-F238E27FC236}">
                <a16:creationId xmlns:a16="http://schemas.microsoft.com/office/drawing/2014/main" id="{FCC3A8DD-E7EF-55E8-3428-A09B1226BA49}"/>
              </a:ext>
            </a:extLst>
          </p:cNvPr>
          <p:cNvSpPr txBox="1"/>
          <p:nvPr/>
        </p:nvSpPr>
        <p:spPr bwMode="auto">
          <a:xfrm>
            <a:off x="6132212" y="3355284"/>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795" name="TextBox 31794">
            <a:extLst>
              <a:ext uri="{FF2B5EF4-FFF2-40B4-BE49-F238E27FC236}">
                <a16:creationId xmlns:a16="http://schemas.microsoft.com/office/drawing/2014/main" id="{96144C22-F968-6586-5C4F-BD80BB2A78CB}"/>
              </a:ext>
            </a:extLst>
          </p:cNvPr>
          <p:cNvSpPr txBox="1"/>
          <p:nvPr/>
        </p:nvSpPr>
        <p:spPr bwMode="auto">
          <a:xfrm>
            <a:off x="4309593" y="31112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796" name="TextBox 31795">
            <a:extLst>
              <a:ext uri="{FF2B5EF4-FFF2-40B4-BE49-F238E27FC236}">
                <a16:creationId xmlns:a16="http://schemas.microsoft.com/office/drawing/2014/main" id="{BB098A09-943D-F8FA-D413-AB819E9EA5B9}"/>
              </a:ext>
            </a:extLst>
          </p:cNvPr>
          <p:cNvSpPr txBox="1"/>
          <p:nvPr/>
        </p:nvSpPr>
        <p:spPr bwMode="auto">
          <a:xfrm>
            <a:off x="4992178" y="3354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97" name="TextBox 31796">
            <a:extLst>
              <a:ext uri="{FF2B5EF4-FFF2-40B4-BE49-F238E27FC236}">
                <a16:creationId xmlns:a16="http://schemas.microsoft.com/office/drawing/2014/main" id="{25E6A95E-0F89-2B7D-9E4F-F77ECCABFF82}"/>
              </a:ext>
            </a:extLst>
          </p:cNvPr>
          <p:cNvSpPr txBox="1"/>
          <p:nvPr/>
        </p:nvSpPr>
        <p:spPr bwMode="auto">
          <a:xfrm>
            <a:off x="4992178" y="36060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798" name="TextBox 31797">
            <a:extLst>
              <a:ext uri="{FF2B5EF4-FFF2-40B4-BE49-F238E27FC236}">
                <a16:creationId xmlns:a16="http://schemas.microsoft.com/office/drawing/2014/main" id="{D842AB0F-CBDE-9C98-5FB2-96B50E2DD997}"/>
              </a:ext>
            </a:extLst>
          </p:cNvPr>
          <p:cNvSpPr txBox="1"/>
          <p:nvPr/>
        </p:nvSpPr>
        <p:spPr bwMode="auto">
          <a:xfrm>
            <a:off x="6132212" y="3598415"/>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799" name="TextBox 31798">
            <a:extLst>
              <a:ext uri="{FF2B5EF4-FFF2-40B4-BE49-F238E27FC236}">
                <a16:creationId xmlns:a16="http://schemas.microsoft.com/office/drawing/2014/main" id="{790EBDCC-4ED8-C634-09D1-8EC143AF91F3}"/>
              </a:ext>
            </a:extLst>
          </p:cNvPr>
          <p:cNvSpPr txBox="1"/>
          <p:nvPr/>
        </p:nvSpPr>
        <p:spPr bwMode="auto">
          <a:xfrm>
            <a:off x="5118775" y="385575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800" name="TextBox 31799">
            <a:extLst>
              <a:ext uri="{FF2B5EF4-FFF2-40B4-BE49-F238E27FC236}">
                <a16:creationId xmlns:a16="http://schemas.microsoft.com/office/drawing/2014/main" id="{B38E1872-E939-DC45-D62C-F8BCC69C67F7}"/>
              </a:ext>
            </a:extLst>
          </p:cNvPr>
          <p:cNvSpPr txBox="1"/>
          <p:nvPr/>
        </p:nvSpPr>
        <p:spPr bwMode="auto">
          <a:xfrm>
            <a:off x="5118775" y="409725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801" name="TextBox 31800">
            <a:extLst>
              <a:ext uri="{FF2B5EF4-FFF2-40B4-BE49-F238E27FC236}">
                <a16:creationId xmlns:a16="http://schemas.microsoft.com/office/drawing/2014/main" id="{5F9720D1-6EE9-4076-5C6B-B6A2ADFD50F5}"/>
              </a:ext>
            </a:extLst>
          </p:cNvPr>
          <p:cNvSpPr txBox="1"/>
          <p:nvPr/>
        </p:nvSpPr>
        <p:spPr bwMode="auto">
          <a:xfrm>
            <a:off x="5964261" y="38465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02" name="TextBox 31801">
            <a:extLst>
              <a:ext uri="{FF2B5EF4-FFF2-40B4-BE49-F238E27FC236}">
                <a16:creationId xmlns:a16="http://schemas.microsoft.com/office/drawing/2014/main" id="{67285F4E-41B7-3071-3A95-35162EEAF1B5}"/>
              </a:ext>
            </a:extLst>
          </p:cNvPr>
          <p:cNvSpPr txBox="1"/>
          <p:nvPr/>
        </p:nvSpPr>
        <p:spPr bwMode="auto">
          <a:xfrm>
            <a:off x="5220529" y="433617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803" name="TextBox 31802">
            <a:extLst>
              <a:ext uri="{FF2B5EF4-FFF2-40B4-BE49-F238E27FC236}">
                <a16:creationId xmlns:a16="http://schemas.microsoft.com/office/drawing/2014/main" id="{7D21203E-8916-2E32-4BC2-5B249E21F757}"/>
              </a:ext>
            </a:extLst>
          </p:cNvPr>
          <p:cNvSpPr txBox="1"/>
          <p:nvPr/>
        </p:nvSpPr>
        <p:spPr bwMode="auto">
          <a:xfrm>
            <a:off x="5250168" y="459045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804" name="TextBox 31803">
            <a:extLst>
              <a:ext uri="{FF2B5EF4-FFF2-40B4-BE49-F238E27FC236}">
                <a16:creationId xmlns:a16="http://schemas.microsoft.com/office/drawing/2014/main" id="{8589790C-0F34-EA9B-423E-AC7004424C72}"/>
              </a:ext>
            </a:extLst>
          </p:cNvPr>
          <p:cNvSpPr txBox="1"/>
          <p:nvPr/>
        </p:nvSpPr>
        <p:spPr bwMode="auto">
          <a:xfrm>
            <a:off x="5325332" y="483815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805" name="TextBox 31804">
            <a:extLst>
              <a:ext uri="{FF2B5EF4-FFF2-40B4-BE49-F238E27FC236}">
                <a16:creationId xmlns:a16="http://schemas.microsoft.com/office/drawing/2014/main" id="{338893D0-54DC-20B8-3DCB-B3CAE9F7EF63}"/>
              </a:ext>
            </a:extLst>
          </p:cNvPr>
          <p:cNvSpPr txBox="1"/>
          <p:nvPr/>
        </p:nvSpPr>
        <p:spPr bwMode="auto">
          <a:xfrm>
            <a:off x="5381212" y="508366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806" name="TextBox 31805">
            <a:extLst>
              <a:ext uri="{FF2B5EF4-FFF2-40B4-BE49-F238E27FC236}">
                <a16:creationId xmlns:a16="http://schemas.microsoft.com/office/drawing/2014/main" id="{5F2213F0-6B23-200C-30C6-0B895963476D}"/>
              </a:ext>
            </a:extLst>
          </p:cNvPr>
          <p:cNvSpPr txBox="1"/>
          <p:nvPr/>
        </p:nvSpPr>
        <p:spPr bwMode="auto">
          <a:xfrm>
            <a:off x="5513175" y="53308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807" name="TextBox 31806">
            <a:extLst>
              <a:ext uri="{FF2B5EF4-FFF2-40B4-BE49-F238E27FC236}">
                <a16:creationId xmlns:a16="http://schemas.microsoft.com/office/drawing/2014/main" id="{4A5BDB9B-C890-7F01-D00F-DC6D9A9C851A}"/>
              </a:ext>
            </a:extLst>
          </p:cNvPr>
          <p:cNvSpPr txBox="1"/>
          <p:nvPr/>
        </p:nvSpPr>
        <p:spPr bwMode="auto">
          <a:xfrm>
            <a:off x="6129073" y="533082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08" name="TextBox 31807">
            <a:extLst>
              <a:ext uri="{FF2B5EF4-FFF2-40B4-BE49-F238E27FC236}">
                <a16:creationId xmlns:a16="http://schemas.microsoft.com/office/drawing/2014/main" id="{0887914D-D6CA-D769-8D5B-AF3F29E9CDE8}"/>
              </a:ext>
            </a:extLst>
          </p:cNvPr>
          <p:cNvSpPr txBox="1"/>
          <p:nvPr/>
        </p:nvSpPr>
        <p:spPr bwMode="auto">
          <a:xfrm>
            <a:off x="6087268" y="48216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09" name="TextBox 31808">
            <a:extLst>
              <a:ext uri="{FF2B5EF4-FFF2-40B4-BE49-F238E27FC236}">
                <a16:creationId xmlns:a16="http://schemas.microsoft.com/office/drawing/2014/main" id="{AFC1BF8C-52E5-EADF-3614-20D5C9AF44CE}"/>
              </a:ext>
            </a:extLst>
          </p:cNvPr>
          <p:cNvSpPr txBox="1"/>
          <p:nvPr/>
        </p:nvSpPr>
        <p:spPr bwMode="auto">
          <a:xfrm>
            <a:off x="6173751" y="458485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10" name="TextBox 31809">
            <a:extLst>
              <a:ext uri="{FF2B5EF4-FFF2-40B4-BE49-F238E27FC236}">
                <a16:creationId xmlns:a16="http://schemas.microsoft.com/office/drawing/2014/main" id="{0D1E4B41-D143-1D56-B2FE-65453A7B14BD}"/>
              </a:ext>
            </a:extLst>
          </p:cNvPr>
          <p:cNvSpPr txBox="1"/>
          <p:nvPr/>
        </p:nvSpPr>
        <p:spPr bwMode="auto">
          <a:xfrm>
            <a:off x="6168857" y="5083436"/>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1" name="TextBox 31810">
            <a:extLst>
              <a:ext uri="{FF2B5EF4-FFF2-40B4-BE49-F238E27FC236}">
                <a16:creationId xmlns:a16="http://schemas.microsoft.com/office/drawing/2014/main" id="{AEB48B8D-B501-8D23-B7EA-828301006E11}"/>
              </a:ext>
            </a:extLst>
          </p:cNvPr>
          <p:cNvSpPr txBox="1"/>
          <p:nvPr/>
        </p:nvSpPr>
        <p:spPr bwMode="auto">
          <a:xfrm>
            <a:off x="6480006" y="5318620"/>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2" name="TextBox 31811">
            <a:extLst>
              <a:ext uri="{FF2B5EF4-FFF2-40B4-BE49-F238E27FC236}">
                <a16:creationId xmlns:a16="http://schemas.microsoft.com/office/drawing/2014/main" id="{DA9363EA-3570-DC5E-798E-4B7DDE152413}"/>
              </a:ext>
            </a:extLst>
          </p:cNvPr>
          <p:cNvSpPr txBox="1"/>
          <p:nvPr/>
        </p:nvSpPr>
        <p:spPr bwMode="auto">
          <a:xfrm>
            <a:off x="6415114" y="4837609"/>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3" name="TextBox 31812">
            <a:extLst>
              <a:ext uri="{FF2B5EF4-FFF2-40B4-BE49-F238E27FC236}">
                <a16:creationId xmlns:a16="http://schemas.microsoft.com/office/drawing/2014/main" id="{0FE73A81-B814-9736-09D8-26BA70E89AF3}"/>
              </a:ext>
            </a:extLst>
          </p:cNvPr>
          <p:cNvSpPr txBox="1"/>
          <p:nvPr/>
        </p:nvSpPr>
        <p:spPr bwMode="auto">
          <a:xfrm>
            <a:off x="6627080" y="482803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14" name="TextBox 31813">
            <a:extLst>
              <a:ext uri="{FF2B5EF4-FFF2-40B4-BE49-F238E27FC236}">
                <a16:creationId xmlns:a16="http://schemas.microsoft.com/office/drawing/2014/main" id="{DB7686FE-9B82-2B3F-44FE-C68DA4D0D715}"/>
              </a:ext>
            </a:extLst>
          </p:cNvPr>
          <p:cNvSpPr txBox="1"/>
          <p:nvPr/>
        </p:nvSpPr>
        <p:spPr bwMode="auto">
          <a:xfrm>
            <a:off x="6513829" y="458885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15" name="TextBox 31814">
            <a:extLst>
              <a:ext uri="{FF2B5EF4-FFF2-40B4-BE49-F238E27FC236}">
                <a16:creationId xmlns:a16="http://schemas.microsoft.com/office/drawing/2014/main" id="{13B88AB8-5837-B852-3E76-BE2E317920E6}"/>
              </a:ext>
            </a:extLst>
          </p:cNvPr>
          <p:cNvSpPr txBox="1"/>
          <p:nvPr/>
        </p:nvSpPr>
        <p:spPr bwMode="auto">
          <a:xfrm>
            <a:off x="7060029" y="507120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816" name="TextBox 31815">
            <a:extLst>
              <a:ext uri="{FF2B5EF4-FFF2-40B4-BE49-F238E27FC236}">
                <a16:creationId xmlns:a16="http://schemas.microsoft.com/office/drawing/2014/main" id="{CC7391EB-4737-99A0-E8D3-0A98BB9DDF83}"/>
              </a:ext>
            </a:extLst>
          </p:cNvPr>
          <p:cNvSpPr txBox="1"/>
          <p:nvPr/>
        </p:nvSpPr>
        <p:spPr bwMode="auto">
          <a:xfrm>
            <a:off x="7379311" y="433793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1817" name="TextBox 31816">
            <a:extLst>
              <a:ext uri="{FF2B5EF4-FFF2-40B4-BE49-F238E27FC236}">
                <a16:creationId xmlns:a16="http://schemas.microsoft.com/office/drawing/2014/main" id="{8324E64B-2564-18A4-F80E-9E8ECBE3FC6F}"/>
              </a:ext>
            </a:extLst>
          </p:cNvPr>
          <p:cNvSpPr txBox="1"/>
          <p:nvPr/>
        </p:nvSpPr>
        <p:spPr bwMode="auto">
          <a:xfrm>
            <a:off x="6476637" y="4100443"/>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8" name="TextBox 31817">
            <a:extLst>
              <a:ext uri="{FF2B5EF4-FFF2-40B4-BE49-F238E27FC236}">
                <a16:creationId xmlns:a16="http://schemas.microsoft.com/office/drawing/2014/main" id="{1B3607EF-8DFA-A1B5-85F7-6F64244B4BD7}"/>
              </a:ext>
            </a:extLst>
          </p:cNvPr>
          <p:cNvSpPr txBox="1"/>
          <p:nvPr/>
        </p:nvSpPr>
        <p:spPr bwMode="auto">
          <a:xfrm>
            <a:off x="6408851" y="3850769"/>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9" name="TextBox 31818">
            <a:extLst>
              <a:ext uri="{FF2B5EF4-FFF2-40B4-BE49-F238E27FC236}">
                <a16:creationId xmlns:a16="http://schemas.microsoft.com/office/drawing/2014/main" id="{BDFB2823-7C7A-0C46-B47F-B08F506EC917}"/>
              </a:ext>
            </a:extLst>
          </p:cNvPr>
          <p:cNvSpPr txBox="1"/>
          <p:nvPr/>
        </p:nvSpPr>
        <p:spPr bwMode="auto">
          <a:xfrm>
            <a:off x="6665969" y="385076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20" name="TextBox 31819">
            <a:extLst>
              <a:ext uri="{FF2B5EF4-FFF2-40B4-BE49-F238E27FC236}">
                <a16:creationId xmlns:a16="http://schemas.microsoft.com/office/drawing/2014/main" id="{363903EB-4DAC-399C-52BA-1A81C0582CA5}"/>
              </a:ext>
            </a:extLst>
          </p:cNvPr>
          <p:cNvSpPr txBox="1"/>
          <p:nvPr/>
        </p:nvSpPr>
        <p:spPr bwMode="auto">
          <a:xfrm>
            <a:off x="6983562" y="359829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821" name="TextBox 31820">
            <a:extLst>
              <a:ext uri="{FF2B5EF4-FFF2-40B4-BE49-F238E27FC236}">
                <a16:creationId xmlns:a16="http://schemas.microsoft.com/office/drawing/2014/main" id="{2D7A81D5-9BC4-8C83-83A5-096A753035B1}"/>
              </a:ext>
            </a:extLst>
          </p:cNvPr>
          <p:cNvSpPr txBox="1"/>
          <p:nvPr/>
        </p:nvSpPr>
        <p:spPr bwMode="auto">
          <a:xfrm>
            <a:off x="7147913" y="335566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822" name="TextBox 31821">
            <a:extLst>
              <a:ext uri="{FF2B5EF4-FFF2-40B4-BE49-F238E27FC236}">
                <a16:creationId xmlns:a16="http://schemas.microsoft.com/office/drawing/2014/main" id="{51160673-1C97-AA38-DF05-D836DF4CFD9A}"/>
              </a:ext>
            </a:extLst>
          </p:cNvPr>
          <p:cNvSpPr txBox="1"/>
          <p:nvPr/>
        </p:nvSpPr>
        <p:spPr bwMode="auto">
          <a:xfrm>
            <a:off x="6746531" y="311440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23" name="TextBox 31822">
            <a:extLst>
              <a:ext uri="{FF2B5EF4-FFF2-40B4-BE49-F238E27FC236}">
                <a16:creationId xmlns:a16="http://schemas.microsoft.com/office/drawing/2014/main" id="{0771777F-620C-366E-6A29-4C1AC2920CF8}"/>
              </a:ext>
            </a:extLst>
          </p:cNvPr>
          <p:cNvSpPr txBox="1"/>
          <p:nvPr/>
        </p:nvSpPr>
        <p:spPr bwMode="auto">
          <a:xfrm>
            <a:off x="6502686" y="286678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24" name="TextBox 31823">
            <a:extLst>
              <a:ext uri="{FF2B5EF4-FFF2-40B4-BE49-F238E27FC236}">
                <a16:creationId xmlns:a16="http://schemas.microsoft.com/office/drawing/2014/main" id="{D23F0949-EC87-0871-8F16-01C3F935C6D3}"/>
              </a:ext>
            </a:extLst>
          </p:cNvPr>
          <p:cNvSpPr txBox="1"/>
          <p:nvPr/>
        </p:nvSpPr>
        <p:spPr bwMode="auto">
          <a:xfrm>
            <a:off x="6427365" y="2613135"/>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25" name="TextBox 31824">
            <a:extLst>
              <a:ext uri="{FF2B5EF4-FFF2-40B4-BE49-F238E27FC236}">
                <a16:creationId xmlns:a16="http://schemas.microsoft.com/office/drawing/2014/main" id="{3FECE04B-0279-0CBA-AF70-C11FB91E96CB}"/>
              </a:ext>
            </a:extLst>
          </p:cNvPr>
          <p:cNvSpPr txBox="1"/>
          <p:nvPr/>
        </p:nvSpPr>
        <p:spPr bwMode="auto">
          <a:xfrm>
            <a:off x="7202541" y="261313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826" name="TextBox 31825">
            <a:extLst>
              <a:ext uri="{FF2B5EF4-FFF2-40B4-BE49-F238E27FC236}">
                <a16:creationId xmlns:a16="http://schemas.microsoft.com/office/drawing/2014/main" id="{E98AD3C8-824A-55BF-9161-1F36F66B6F63}"/>
              </a:ext>
            </a:extLst>
          </p:cNvPr>
          <p:cNvSpPr txBox="1"/>
          <p:nvPr/>
        </p:nvSpPr>
        <p:spPr bwMode="auto">
          <a:xfrm>
            <a:off x="7685377" y="23773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827" name="TextBox 31826">
            <a:extLst>
              <a:ext uri="{FF2B5EF4-FFF2-40B4-BE49-F238E27FC236}">
                <a16:creationId xmlns:a16="http://schemas.microsoft.com/office/drawing/2014/main" id="{C5E9B155-6FBC-7839-33A5-809DDCCE82AF}"/>
              </a:ext>
            </a:extLst>
          </p:cNvPr>
          <p:cNvSpPr txBox="1"/>
          <p:nvPr/>
        </p:nvSpPr>
        <p:spPr bwMode="auto">
          <a:xfrm>
            <a:off x="6435878" y="2126362"/>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28" name="TextBox 31827">
            <a:extLst>
              <a:ext uri="{FF2B5EF4-FFF2-40B4-BE49-F238E27FC236}">
                <a16:creationId xmlns:a16="http://schemas.microsoft.com/office/drawing/2014/main" id="{959E20C5-C87C-E8DE-2A51-3FD5EF4109B5}"/>
              </a:ext>
            </a:extLst>
          </p:cNvPr>
          <p:cNvSpPr txBox="1"/>
          <p:nvPr/>
        </p:nvSpPr>
        <p:spPr bwMode="auto">
          <a:xfrm>
            <a:off x="7959371" y="188064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31829" name="TextBox 31828">
            <a:extLst>
              <a:ext uri="{FF2B5EF4-FFF2-40B4-BE49-F238E27FC236}">
                <a16:creationId xmlns:a16="http://schemas.microsoft.com/office/drawing/2014/main" id="{3901B8A6-0785-A591-EA05-B7BFFA34F934}"/>
              </a:ext>
            </a:extLst>
          </p:cNvPr>
          <p:cNvSpPr txBox="1"/>
          <p:nvPr/>
        </p:nvSpPr>
        <p:spPr bwMode="auto">
          <a:xfrm>
            <a:off x="8656243" y="21232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Tree>
    <p:extLst>
      <p:ext uri="{BB962C8B-B14F-4D97-AF65-F5344CB8AC3E}">
        <p14:creationId xmlns:p14="http://schemas.microsoft.com/office/powerpoint/2010/main" val="318903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5" name="Group 31744">
            <a:extLst>
              <a:ext uri="{FF2B5EF4-FFF2-40B4-BE49-F238E27FC236}">
                <a16:creationId xmlns:a16="http://schemas.microsoft.com/office/drawing/2014/main" id="{485F8BE9-2ABE-A5C6-520D-AA3AEF9B4456}"/>
              </a:ext>
            </a:extLst>
          </p:cNvPr>
          <p:cNvGrpSpPr/>
          <p:nvPr/>
        </p:nvGrpSpPr>
        <p:grpSpPr>
          <a:xfrm>
            <a:off x="3035528" y="5641558"/>
            <a:ext cx="8006085" cy="341632"/>
            <a:chOff x="3035528" y="5641558"/>
            <a:chExt cx="8006085" cy="341632"/>
          </a:xfrm>
        </p:grpSpPr>
        <p:sp>
          <p:nvSpPr>
            <p:cNvPr id="19" name="TextBox 18">
              <a:extLst>
                <a:ext uri="{FF2B5EF4-FFF2-40B4-BE49-F238E27FC236}">
                  <a16:creationId xmlns:a16="http://schemas.microsoft.com/office/drawing/2014/main" id="{D8654E4E-ACC4-86F4-98B0-CD489B6CE552}"/>
                </a:ext>
              </a:extLst>
            </p:cNvPr>
            <p:cNvSpPr txBox="1"/>
            <p:nvPr/>
          </p:nvSpPr>
          <p:spPr bwMode="auto">
            <a:xfrm>
              <a:off x="6791341"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0</a:t>
              </a:r>
            </a:p>
          </p:txBody>
        </p:sp>
        <p:sp>
          <p:nvSpPr>
            <p:cNvPr id="23" name="TextBox 22">
              <a:extLst>
                <a:ext uri="{FF2B5EF4-FFF2-40B4-BE49-F238E27FC236}">
                  <a16:creationId xmlns:a16="http://schemas.microsoft.com/office/drawing/2014/main" id="{10248185-3AC1-4892-67DF-151409CA2196}"/>
                </a:ext>
              </a:extLst>
            </p:cNvPr>
            <p:cNvSpPr txBox="1"/>
            <p:nvPr/>
          </p:nvSpPr>
          <p:spPr bwMode="auto">
            <a:xfrm>
              <a:off x="5283401"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24" name="TextBox 23">
              <a:extLst>
                <a:ext uri="{FF2B5EF4-FFF2-40B4-BE49-F238E27FC236}">
                  <a16:creationId xmlns:a16="http://schemas.microsoft.com/office/drawing/2014/main" id="{A2BF871A-B161-B450-26F5-FE193B22F743}"/>
                </a:ext>
              </a:extLst>
            </p:cNvPr>
            <p:cNvSpPr txBox="1"/>
            <p:nvPr/>
          </p:nvSpPr>
          <p:spPr bwMode="auto">
            <a:xfrm>
              <a:off x="3785753"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76538100-897A-74E5-CB11-41E6AC1FE255}"/>
                </a:ext>
              </a:extLst>
            </p:cNvPr>
            <p:cNvSpPr txBox="1"/>
            <p:nvPr/>
          </p:nvSpPr>
          <p:spPr bwMode="auto">
            <a:xfrm>
              <a:off x="3035528"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25</a:t>
              </a:r>
            </a:p>
          </p:txBody>
        </p:sp>
        <p:sp>
          <p:nvSpPr>
            <p:cNvPr id="58" name="TextBox 57">
              <a:extLst>
                <a:ext uri="{FF2B5EF4-FFF2-40B4-BE49-F238E27FC236}">
                  <a16:creationId xmlns:a16="http://schemas.microsoft.com/office/drawing/2014/main" id="{B7CDB7E6-237B-5EC3-0D3B-43498724FDFE}"/>
                </a:ext>
              </a:extLst>
            </p:cNvPr>
            <p:cNvSpPr txBox="1"/>
            <p:nvPr/>
          </p:nvSpPr>
          <p:spPr bwMode="auto">
            <a:xfrm>
              <a:off x="4548514"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15</a:t>
              </a:r>
            </a:p>
          </p:txBody>
        </p:sp>
        <p:sp>
          <p:nvSpPr>
            <p:cNvPr id="59" name="TextBox 58">
              <a:extLst>
                <a:ext uri="{FF2B5EF4-FFF2-40B4-BE49-F238E27FC236}">
                  <a16:creationId xmlns:a16="http://schemas.microsoft.com/office/drawing/2014/main" id="{B710A68B-D90C-0A89-B595-6D8D1ACA375D}"/>
                </a:ext>
              </a:extLst>
            </p:cNvPr>
            <p:cNvSpPr txBox="1"/>
            <p:nvPr/>
          </p:nvSpPr>
          <p:spPr bwMode="auto">
            <a:xfrm>
              <a:off x="6041616"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5</a:t>
              </a:r>
            </a:p>
          </p:txBody>
        </p:sp>
        <p:sp>
          <p:nvSpPr>
            <p:cNvPr id="60" name="TextBox 59">
              <a:extLst>
                <a:ext uri="{FF2B5EF4-FFF2-40B4-BE49-F238E27FC236}">
                  <a16:creationId xmlns:a16="http://schemas.microsoft.com/office/drawing/2014/main" id="{B0D8C239-9BD7-06E2-95D8-E8C1B509BAE9}"/>
                </a:ext>
              </a:extLst>
            </p:cNvPr>
            <p:cNvSpPr txBox="1"/>
            <p:nvPr/>
          </p:nvSpPr>
          <p:spPr bwMode="auto">
            <a:xfrm>
              <a:off x="7548988"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5</a:t>
              </a:r>
            </a:p>
          </p:txBody>
        </p:sp>
        <p:sp>
          <p:nvSpPr>
            <p:cNvPr id="61" name="TextBox 60">
              <a:extLst>
                <a:ext uri="{FF2B5EF4-FFF2-40B4-BE49-F238E27FC236}">
                  <a16:creationId xmlns:a16="http://schemas.microsoft.com/office/drawing/2014/main" id="{37BDB003-8B55-D4A0-B799-535585754563}"/>
                </a:ext>
              </a:extLst>
            </p:cNvPr>
            <p:cNvSpPr txBox="1"/>
            <p:nvPr/>
          </p:nvSpPr>
          <p:spPr bwMode="auto">
            <a:xfrm>
              <a:off x="8297444"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93A1F3E4-5757-0E2B-247D-517A087796BB}"/>
                </a:ext>
              </a:extLst>
            </p:cNvPr>
            <p:cNvSpPr txBox="1"/>
            <p:nvPr/>
          </p:nvSpPr>
          <p:spPr bwMode="auto">
            <a:xfrm>
              <a:off x="9045501"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15</a:t>
              </a:r>
            </a:p>
          </p:txBody>
        </p:sp>
        <p:sp>
          <p:nvSpPr>
            <p:cNvPr id="63" name="TextBox 62">
              <a:extLst>
                <a:ext uri="{FF2B5EF4-FFF2-40B4-BE49-F238E27FC236}">
                  <a16:creationId xmlns:a16="http://schemas.microsoft.com/office/drawing/2014/main" id="{33A70C23-50C9-CDE0-78AA-E0DAD5499BDD}"/>
                </a:ext>
              </a:extLst>
            </p:cNvPr>
            <p:cNvSpPr txBox="1"/>
            <p:nvPr/>
          </p:nvSpPr>
          <p:spPr bwMode="auto">
            <a:xfrm>
              <a:off x="9793558"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20</a:t>
              </a:r>
            </a:p>
          </p:txBody>
        </p:sp>
        <p:sp>
          <p:nvSpPr>
            <p:cNvPr id="31744" name="TextBox 31743">
              <a:extLst>
                <a:ext uri="{FF2B5EF4-FFF2-40B4-BE49-F238E27FC236}">
                  <a16:creationId xmlns:a16="http://schemas.microsoft.com/office/drawing/2014/main" id="{C6A055B9-BFEA-78FD-7DBB-CBECAA9BAC09}"/>
                </a:ext>
              </a:extLst>
            </p:cNvPr>
            <p:cNvSpPr txBox="1"/>
            <p:nvPr/>
          </p:nvSpPr>
          <p:spPr bwMode="auto">
            <a:xfrm>
              <a:off x="10541615" y="5641558"/>
              <a:ext cx="499998"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25</a:t>
              </a: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Immune-Mediated AEs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Motzer. ESMO 2022. Abstr LBA4. Reproduced with permission.</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39B52B3E-534B-47AF-D3D2-8418C07971CE}"/>
              </a:ext>
            </a:extLst>
          </p:cNvPr>
          <p:cNvSpPr/>
          <p:nvPr/>
        </p:nvSpPr>
        <p:spPr bwMode="auto">
          <a:xfrm>
            <a:off x="7959459" y="2057400"/>
            <a:ext cx="4343400" cy="1552074"/>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7B10119A-FA3A-E625-1283-A6B12A8AC29A}"/>
              </a:ext>
            </a:extLst>
          </p:cNvPr>
          <p:cNvGraphicFramePr>
            <a:graphicFrameLocks/>
          </p:cNvGraphicFramePr>
          <p:nvPr>
            <p:extLst>
              <p:ext uri="{D42A27DB-BD31-4B8C-83A1-F6EECF244321}">
                <p14:modId xmlns:p14="http://schemas.microsoft.com/office/powerpoint/2010/main" val="606643717"/>
              </p:ext>
            </p:extLst>
          </p:nvPr>
        </p:nvGraphicFramePr>
        <p:xfrm>
          <a:off x="7681236" y="3387084"/>
          <a:ext cx="3834241" cy="822992"/>
        </p:xfrm>
        <a:graphic>
          <a:graphicData uri="http://schemas.openxmlformats.org/drawingml/2006/table">
            <a:tbl>
              <a:tblPr/>
              <a:tblGrid>
                <a:gridCol w="1962662">
                  <a:extLst>
                    <a:ext uri="{9D8B030D-6E8A-4147-A177-3AD203B41FA5}">
                      <a16:colId xmlns:a16="http://schemas.microsoft.com/office/drawing/2014/main" val="20001"/>
                    </a:ext>
                  </a:extLst>
                </a:gridCol>
                <a:gridCol w="1871579">
                  <a:extLst>
                    <a:ext uri="{9D8B030D-6E8A-4147-A177-3AD203B41FA5}">
                      <a16:colId xmlns:a16="http://schemas.microsoft.com/office/drawing/2014/main" val="20002"/>
                    </a:ext>
                  </a:extLst>
                </a:gridCol>
              </a:tblGrid>
              <a:tr h="19036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 + Ipilimumab,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27A30E5A-3806-9D8E-EF63-7761002EEC4B}"/>
              </a:ext>
            </a:extLst>
          </p:cNvPr>
          <p:cNvSpPr txBox="1"/>
          <p:nvPr/>
        </p:nvSpPr>
        <p:spPr bwMode="auto">
          <a:xfrm>
            <a:off x="7414965" y="2724247"/>
            <a:ext cx="43373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Corticosteroids (≥40 mg/day prednisone or equivalent) to manage immune-mediated AEs (any grade)</a:t>
            </a:r>
          </a:p>
        </p:txBody>
      </p:sp>
      <p:sp>
        <p:nvSpPr>
          <p:cNvPr id="7" name="TextBox 6">
            <a:extLst>
              <a:ext uri="{FF2B5EF4-FFF2-40B4-BE49-F238E27FC236}">
                <a16:creationId xmlns:a16="http://schemas.microsoft.com/office/drawing/2014/main" id="{BAB873D5-046B-F5E5-6AEF-02AC436F4D10}"/>
              </a:ext>
            </a:extLst>
          </p:cNvPr>
          <p:cNvSpPr txBox="1"/>
          <p:nvPr/>
        </p:nvSpPr>
        <p:spPr bwMode="auto">
          <a:xfrm>
            <a:off x="3207174" y="1561700"/>
            <a:ext cx="381511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pPr>
            <a:r>
              <a:rPr lang="en-US" dirty="0">
                <a:solidFill>
                  <a:schemeClr val="accent1"/>
                </a:solidFill>
                <a:latin typeface="+mn-lt"/>
              </a:rPr>
              <a:t>Nivolumab + ipilimumab (n = 404)</a:t>
            </a:r>
          </a:p>
        </p:txBody>
      </p:sp>
      <p:sp>
        <p:nvSpPr>
          <p:cNvPr id="8" name="TextBox 7">
            <a:extLst>
              <a:ext uri="{FF2B5EF4-FFF2-40B4-BE49-F238E27FC236}">
                <a16:creationId xmlns:a16="http://schemas.microsoft.com/office/drawing/2014/main" id="{0D900B7C-8CF0-8BF1-39BA-7D1603E8B74A}"/>
              </a:ext>
            </a:extLst>
          </p:cNvPr>
          <p:cNvSpPr txBox="1"/>
          <p:nvPr/>
        </p:nvSpPr>
        <p:spPr bwMode="auto">
          <a:xfrm>
            <a:off x="8083384" y="1561700"/>
            <a:ext cx="197580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400"/>
              </a:spcBef>
              <a:spcAft>
                <a:spcPct val="0"/>
              </a:spcAft>
              <a:buClrTx/>
            </a:pPr>
            <a:r>
              <a:rPr lang="en-US" dirty="0">
                <a:solidFill>
                  <a:schemeClr val="accent3"/>
                </a:solidFill>
                <a:latin typeface="+mn-lt"/>
              </a:rPr>
              <a:t>Placebo (n = 407)</a:t>
            </a:r>
            <a:endParaRPr lang="en-US" dirty="0">
              <a:solidFill>
                <a:schemeClr val="accent2">
                  <a:lumMod val="60000"/>
                  <a:lumOff val="40000"/>
                </a:schemeClr>
              </a:solidFill>
              <a:latin typeface="+mn-lt"/>
            </a:endParaRPr>
          </a:p>
        </p:txBody>
      </p:sp>
      <p:sp>
        <p:nvSpPr>
          <p:cNvPr id="9" name="TextBox 8">
            <a:extLst>
              <a:ext uri="{FF2B5EF4-FFF2-40B4-BE49-F238E27FC236}">
                <a16:creationId xmlns:a16="http://schemas.microsoft.com/office/drawing/2014/main" id="{3F58D779-694D-F63A-E25F-654CB55365A7}"/>
              </a:ext>
            </a:extLst>
          </p:cNvPr>
          <p:cNvSpPr txBox="1"/>
          <p:nvPr/>
        </p:nvSpPr>
        <p:spPr bwMode="auto">
          <a:xfrm>
            <a:off x="405242" y="2021838"/>
            <a:ext cx="2763064" cy="360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90000"/>
              </a:lnSpc>
              <a:spcBef>
                <a:spcPts val="0"/>
              </a:spcBef>
              <a:spcAft>
                <a:spcPts val="600"/>
              </a:spcAft>
            </a:pPr>
            <a:r>
              <a:rPr lang="en-US" b="0" dirty="0">
                <a:solidFill>
                  <a:schemeClr val="bg1"/>
                </a:solidFill>
                <a:latin typeface="Calibri" panose="020F0502020204030204" pitchFamily="34" charset="0"/>
              </a:rPr>
              <a:t>Hypothyroidism</a:t>
            </a:r>
          </a:p>
          <a:p>
            <a:pPr algn="r">
              <a:lnSpc>
                <a:spcPct val="90000"/>
              </a:lnSpc>
              <a:spcBef>
                <a:spcPts val="0"/>
              </a:spcBef>
              <a:spcAft>
                <a:spcPts val="600"/>
              </a:spcAft>
            </a:pPr>
            <a:r>
              <a:rPr lang="en-US" b="0" dirty="0">
                <a:solidFill>
                  <a:schemeClr val="bg1"/>
                </a:solidFill>
                <a:latin typeface="Calibri" panose="020F0502020204030204" pitchFamily="34" charset="0"/>
              </a:rPr>
              <a:t>Rash</a:t>
            </a:r>
          </a:p>
          <a:p>
            <a:pPr algn="r">
              <a:lnSpc>
                <a:spcPct val="90000"/>
              </a:lnSpc>
              <a:spcBef>
                <a:spcPts val="0"/>
              </a:spcBef>
              <a:spcAft>
                <a:spcPts val="600"/>
              </a:spcAft>
            </a:pPr>
            <a:r>
              <a:rPr lang="en-US" b="0" dirty="0">
                <a:solidFill>
                  <a:schemeClr val="bg1"/>
                </a:solidFill>
                <a:latin typeface="Calibri" panose="020F0502020204030204" pitchFamily="34" charset="0"/>
              </a:rPr>
              <a:t>Hyperthyroidism</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Diarrhea/colitis</a:t>
            </a:r>
          </a:p>
          <a:p>
            <a:pPr algn="r">
              <a:lnSpc>
                <a:spcPct val="90000"/>
              </a:lnSpc>
              <a:spcBef>
                <a:spcPts val="0"/>
              </a:spcBef>
              <a:spcAft>
                <a:spcPts val="600"/>
              </a:spcAft>
            </a:pPr>
            <a:r>
              <a:rPr lang="en-US" b="0" dirty="0">
                <a:solidFill>
                  <a:schemeClr val="bg1"/>
                </a:solidFill>
                <a:latin typeface="Calibri" panose="020F0502020204030204" pitchFamily="34" charset="0"/>
              </a:rPr>
              <a:t>Adrenal insufficiency</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Hyphophysitis</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Hepatitis</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Thyroiditis</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Nephritis/renal dysfunction</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Pneumonitis</a:t>
            </a:r>
          </a:p>
          <a:p>
            <a:pPr algn="r">
              <a:lnSpc>
                <a:spcPct val="90000"/>
              </a:lnSpc>
              <a:spcBef>
                <a:spcPts val="0"/>
              </a:spcBef>
              <a:spcAft>
                <a:spcPts val="600"/>
              </a:spcAft>
              <a:buClrTx/>
              <a:buFontTx/>
              <a:buNone/>
            </a:pPr>
            <a:r>
              <a:rPr lang="en-US" b="0" dirty="0">
                <a:solidFill>
                  <a:schemeClr val="bg1"/>
                </a:solidFill>
                <a:latin typeface="Calibri" panose="020F0502020204030204" pitchFamily="34" charset="0"/>
              </a:rPr>
              <a:t>Diabetes mellitus</a:t>
            </a:r>
          </a:p>
        </p:txBody>
      </p:sp>
      <p:grpSp>
        <p:nvGrpSpPr>
          <p:cNvPr id="10" name="Group 9">
            <a:extLst>
              <a:ext uri="{FF2B5EF4-FFF2-40B4-BE49-F238E27FC236}">
                <a16:creationId xmlns:a16="http://schemas.microsoft.com/office/drawing/2014/main" id="{92D21954-E3F5-6A38-6079-8AFB3354644C}"/>
              </a:ext>
            </a:extLst>
          </p:cNvPr>
          <p:cNvGrpSpPr/>
          <p:nvPr/>
        </p:nvGrpSpPr>
        <p:grpSpPr>
          <a:xfrm>
            <a:off x="8969695" y="4878050"/>
            <a:ext cx="2644080" cy="418250"/>
            <a:chOff x="8762869" y="4878050"/>
            <a:chExt cx="2644080" cy="418250"/>
          </a:xfrm>
        </p:grpSpPr>
        <p:sp>
          <p:nvSpPr>
            <p:cNvPr id="11" name="Rectangle 10">
              <a:extLst>
                <a:ext uri="{FF2B5EF4-FFF2-40B4-BE49-F238E27FC236}">
                  <a16:creationId xmlns:a16="http://schemas.microsoft.com/office/drawing/2014/main" id="{B910DD9E-E935-3361-A799-74A9BF0292F8}"/>
                </a:ext>
              </a:extLst>
            </p:cNvPr>
            <p:cNvSpPr/>
            <p:nvPr/>
          </p:nvSpPr>
          <p:spPr bwMode="auto">
            <a:xfrm>
              <a:off x="8762869" y="4878050"/>
              <a:ext cx="186267" cy="186267"/>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18AE843D-5384-BC3E-3F7E-C23AC568081B}"/>
                </a:ext>
              </a:extLst>
            </p:cNvPr>
            <p:cNvSpPr/>
            <p:nvPr/>
          </p:nvSpPr>
          <p:spPr bwMode="auto">
            <a:xfrm>
              <a:off x="10186743" y="4878050"/>
              <a:ext cx="186267" cy="186267"/>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E39F0729-5EC5-26A5-CC06-6EEF139A6031}"/>
                </a:ext>
              </a:extLst>
            </p:cNvPr>
            <p:cNvSpPr/>
            <p:nvPr/>
          </p:nvSpPr>
          <p:spPr bwMode="auto">
            <a:xfrm>
              <a:off x="8762869" y="5110033"/>
              <a:ext cx="186267" cy="186267"/>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BAB2E940-2D6F-3874-28A1-0B89B6FE7293}"/>
                </a:ext>
              </a:extLst>
            </p:cNvPr>
            <p:cNvSpPr/>
            <p:nvPr/>
          </p:nvSpPr>
          <p:spPr bwMode="auto">
            <a:xfrm>
              <a:off x="10186743" y="5110033"/>
              <a:ext cx="186267" cy="186267"/>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086CD684-4BEF-850C-C370-518982BA56BB}"/>
                </a:ext>
              </a:extLst>
            </p:cNvPr>
            <p:cNvSpPr txBox="1"/>
            <p:nvPr/>
          </p:nvSpPr>
          <p:spPr bwMode="auto">
            <a:xfrm>
              <a:off x="10367818" y="4899635"/>
              <a:ext cx="103913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b="0" dirty="0">
                  <a:solidFill>
                    <a:schemeClr val="bg1"/>
                  </a:solidFill>
                  <a:latin typeface="Calibri" panose="020F0502020204030204" pitchFamily="34" charset="0"/>
                </a:rPr>
                <a:t>Grade ≥3</a:t>
              </a:r>
            </a:p>
          </p:txBody>
        </p:sp>
        <p:sp>
          <p:nvSpPr>
            <p:cNvPr id="16" name="TextBox 15">
              <a:extLst>
                <a:ext uri="{FF2B5EF4-FFF2-40B4-BE49-F238E27FC236}">
                  <a16:creationId xmlns:a16="http://schemas.microsoft.com/office/drawing/2014/main" id="{A763BFC4-58FA-1EF2-7002-D4DDFC63BA99}"/>
                </a:ext>
              </a:extLst>
            </p:cNvPr>
            <p:cNvSpPr txBox="1"/>
            <p:nvPr/>
          </p:nvSpPr>
          <p:spPr bwMode="auto">
            <a:xfrm>
              <a:off x="8921240" y="4899635"/>
              <a:ext cx="111126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90000"/>
                </a:lnSpc>
                <a:spcBef>
                  <a:spcPts val="0"/>
                </a:spcBef>
                <a:spcAft>
                  <a:spcPct val="0"/>
                </a:spcAft>
                <a:buClrTx/>
                <a:buFontTx/>
                <a:buNone/>
              </a:pPr>
              <a:r>
                <a:rPr lang="en-US" b="0" dirty="0">
                  <a:solidFill>
                    <a:schemeClr val="bg1"/>
                  </a:solidFill>
                  <a:latin typeface="Calibri" panose="020F0502020204030204" pitchFamily="34" charset="0"/>
                </a:rPr>
                <a:t>Grade 1-2</a:t>
              </a:r>
            </a:p>
          </p:txBody>
        </p:sp>
      </p:grpSp>
      <p:sp>
        <p:nvSpPr>
          <p:cNvPr id="17" name="TextBox 16">
            <a:extLst>
              <a:ext uri="{FF2B5EF4-FFF2-40B4-BE49-F238E27FC236}">
                <a16:creationId xmlns:a16="http://schemas.microsoft.com/office/drawing/2014/main" id="{6115F9EE-783F-3B5D-0A2E-A1E00DDEE8F2}"/>
              </a:ext>
            </a:extLst>
          </p:cNvPr>
          <p:cNvSpPr txBox="1"/>
          <p:nvPr/>
        </p:nvSpPr>
        <p:spPr bwMode="auto">
          <a:xfrm>
            <a:off x="6174566" y="5886721"/>
            <a:ext cx="173354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Incidence, %</a:t>
            </a:r>
          </a:p>
        </p:txBody>
      </p:sp>
      <p:grpSp>
        <p:nvGrpSpPr>
          <p:cNvPr id="26" name="Group 25">
            <a:extLst>
              <a:ext uri="{FF2B5EF4-FFF2-40B4-BE49-F238E27FC236}">
                <a16:creationId xmlns:a16="http://schemas.microsoft.com/office/drawing/2014/main" id="{73D23B8A-D41A-FD76-1586-D016A839C719}"/>
              </a:ext>
            </a:extLst>
          </p:cNvPr>
          <p:cNvGrpSpPr/>
          <p:nvPr/>
        </p:nvGrpSpPr>
        <p:grpSpPr>
          <a:xfrm rot="5400000">
            <a:off x="5110425" y="3787896"/>
            <a:ext cx="93764" cy="3750289"/>
            <a:chOff x="1385640" y="2076573"/>
            <a:chExt cx="952500" cy="2832096"/>
          </a:xfrm>
        </p:grpSpPr>
        <p:cxnSp>
          <p:nvCxnSpPr>
            <p:cNvPr id="27" name="Straight Connector 26">
              <a:extLst>
                <a:ext uri="{FF2B5EF4-FFF2-40B4-BE49-F238E27FC236}">
                  <a16:creationId xmlns:a16="http://schemas.microsoft.com/office/drawing/2014/main" id="{E8E9ABEE-B130-B4C0-5771-978EAA8A86E8}"/>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0292E02-159B-135F-CED1-7FCB571DA33E}"/>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C266199-4C8B-4737-E9C6-8ACE13E698F4}"/>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EEDBF51-8AB8-27A0-83B5-7C7CD5B84CF2}"/>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54FC40F-C7A1-6242-D5DC-DDB3F226F862}"/>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9E85B37-E2CF-D91E-71CD-73564C92C4B6}"/>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sp>
        <p:nvSpPr>
          <p:cNvPr id="34" name="Freeform: Shape 33">
            <a:extLst>
              <a:ext uri="{FF2B5EF4-FFF2-40B4-BE49-F238E27FC236}">
                <a16:creationId xmlns:a16="http://schemas.microsoft.com/office/drawing/2014/main" id="{B0C6F114-4B36-9CDE-6656-1E6D44F04C0E}"/>
              </a:ext>
            </a:extLst>
          </p:cNvPr>
          <p:cNvSpPr/>
          <p:nvPr/>
        </p:nvSpPr>
        <p:spPr bwMode="auto">
          <a:xfrm>
            <a:off x="3156854" y="2009304"/>
            <a:ext cx="7739743" cy="3606853"/>
          </a:xfrm>
          <a:custGeom>
            <a:avLst/>
            <a:gdLst>
              <a:gd name="connsiteX0" fmla="*/ 0 w 7739743"/>
              <a:gd name="connsiteY0" fmla="*/ 0 h 3777343"/>
              <a:gd name="connsiteX1" fmla="*/ 0 w 7739743"/>
              <a:gd name="connsiteY1" fmla="*/ 3777343 h 3777343"/>
              <a:gd name="connsiteX2" fmla="*/ 7739743 w 7739743"/>
              <a:gd name="connsiteY2" fmla="*/ 3777343 h 3777343"/>
            </a:gdLst>
            <a:ahLst/>
            <a:cxnLst>
              <a:cxn ang="0">
                <a:pos x="connsiteX0" y="connsiteY0"/>
              </a:cxn>
              <a:cxn ang="0">
                <a:pos x="connsiteX1" y="connsiteY1"/>
              </a:cxn>
              <a:cxn ang="0">
                <a:pos x="connsiteX2" y="connsiteY2"/>
              </a:cxn>
            </a:cxnLst>
            <a:rect l="l" t="t" r="r" b="b"/>
            <a:pathLst>
              <a:path w="7739743" h="3777343">
                <a:moveTo>
                  <a:pt x="0" y="0"/>
                </a:moveTo>
                <a:lnTo>
                  <a:pt x="0" y="3777343"/>
                </a:lnTo>
                <a:lnTo>
                  <a:pt x="7739743" y="3777343"/>
                </a:lnTo>
              </a:path>
            </a:pathLst>
          </a:custGeom>
          <a:noFill/>
          <a:ln w="28575">
            <a:solidFill>
              <a:schemeClr val="bg1"/>
            </a:solidFill>
            <a:miter lim="800000"/>
            <a:headEnd/>
            <a:tailEnd/>
          </a:ln>
        </p:spPr>
        <p:txBody>
          <a:bodyPr rtlCol="0" anchor="ctr"/>
          <a:lstStyle/>
          <a:p>
            <a:pPr algn="ctr"/>
            <a:endParaRPr lang="en-US"/>
          </a:p>
        </p:txBody>
      </p:sp>
      <p:grpSp>
        <p:nvGrpSpPr>
          <p:cNvPr id="35" name="Group 34">
            <a:extLst>
              <a:ext uri="{FF2B5EF4-FFF2-40B4-BE49-F238E27FC236}">
                <a16:creationId xmlns:a16="http://schemas.microsoft.com/office/drawing/2014/main" id="{106C14AD-048C-08A4-7DE7-B25153853D15}"/>
              </a:ext>
            </a:extLst>
          </p:cNvPr>
          <p:cNvGrpSpPr/>
          <p:nvPr/>
        </p:nvGrpSpPr>
        <p:grpSpPr>
          <a:xfrm rot="5400000">
            <a:off x="1295638" y="3754946"/>
            <a:ext cx="3597119" cy="125312"/>
            <a:chOff x="4851226" y="4529798"/>
            <a:chExt cx="4346468" cy="464106"/>
          </a:xfrm>
        </p:grpSpPr>
        <p:grpSp>
          <p:nvGrpSpPr>
            <p:cNvPr id="37" name="Group 36">
              <a:extLst>
                <a:ext uri="{FF2B5EF4-FFF2-40B4-BE49-F238E27FC236}">
                  <a16:creationId xmlns:a16="http://schemas.microsoft.com/office/drawing/2014/main" id="{3265703F-6A84-E45A-7584-2120E3AC8B64}"/>
                </a:ext>
              </a:extLst>
            </p:cNvPr>
            <p:cNvGrpSpPr/>
            <p:nvPr/>
          </p:nvGrpSpPr>
          <p:grpSpPr>
            <a:xfrm rot="5400000">
              <a:off x="5209731" y="4171293"/>
              <a:ext cx="464098" cy="1181107"/>
              <a:chOff x="1385640" y="2076573"/>
              <a:chExt cx="952500" cy="1697737"/>
            </a:xfrm>
          </p:grpSpPr>
          <p:cxnSp>
            <p:nvCxnSpPr>
              <p:cNvPr id="47" name="Straight Connector 46">
                <a:extLst>
                  <a:ext uri="{FF2B5EF4-FFF2-40B4-BE49-F238E27FC236}">
                    <a16:creationId xmlns:a16="http://schemas.microsoft.com/office/drawing/2014/main" id="{9972FF29-D456-01A2-D948-63D7414F027B}"/>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1B0C27D-5E01-DF28-9D25-D9883DE0AEF2}"/>
                  </a:ext>
                </a:extLst>
              </p:cNvPr>
              <p:cNvCxnSpPr>
                <a:cxnSpLocks/>
              </p:cNvCxnSpPr>
              <p:nvPr/>
            </p:nvCxnSpPr>
            <p:spPr bwMode="auto">
              <a:xfrm>
                <a:off x="1385640" y="207657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D4395FB-48A8-979C-58E0-E4B6F1CBF718}"/>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1A70C3D-42DE-114A-2725-1BEB917D21DB}"/>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7AAC4A1A-DAA7-0827-B41F-B9F7F2C26FDF}"/>
                </a:ext>
              </a:extLst>
            </p:cNvPr>
            <p:cNvGrpSpPr/>
            <p:nvPr/>
          </p:nvGrpSpPr>
          <p:grpSpPr>
            <a:xfrm rot="5400000">
              <a:off x="7575993" y="3372202"/>
              <a:ext cx="464106" cy="2779297"/>
              <a:chOff x="1385640" y="913671"/>
              <a:chExt cx="952517" cy="3994998"/>
            </a:xfrm>
          </p:grpSpPr>
          <p:cxnSp>
            <p:nvCxnSpPr>
              <p:cNvPr id="39" name="Straight Connector 38">
                <a:extLst>
                  <a:ext uri="{FF2B5EF4-FFF2-40B4-BE49-F238E27FC236}">
                    <a16:creationId xmlns:a16="http://schemas.microsoft.com/office/drawing/2014/main" id="{4B54FDD0-5F19-3509-E485-D77EB978EA2E}"/>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609763D-2DBF-0FE5-8ADA-4BDDB2D6FDF6}"/>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47FDD79-B639-B3AF-4B20-495CC038F897}"/>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FDEB464-394E-E2C4-6B81-49716BFAEEC7}"/>
                  </a:ext>
                </a:extLst>
              </p:cNvPr>
              <p:cNvCxnSpPr>
                <a:cxnSpLocks/>
              </p:cNvCxnSpPr>
              <p:nvPr/>
            </p:nvCxnSpPr>
            <p:spPr bwMode="auto">
              <a:xfrm>
                <a:off x="1385641" y="260746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8968C7F-0FDA-2673-BD5E-E0EACE32D981}"/>
                  </a:ext>
                </a:extLst>
              </p:cNvPr>
              <p:cNvCxnSpPr>
                <a:cxnSpLocks/>
              </p:cNvCxnSpPr>
              <p:nvPr/>
            </p:nvCxnSpPr>
            <p:spPr bwMode="auto">
              <a:xfrm>
                <a:off x="1385640" y="3171933"/>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772B643-A7F1-8A08-D0A4-3EB8BCEF8120}"/>
                  </a:ext>
                </a:extLst>
              </p:cNvPr>
              <p:cNvCxnSpPr>
                <a:cxnSpLocks/>
              </p:cNvCxnSpPr>
              <p:nvPr/>
            </p:nvCxnSpPr>
            <p:spPr bwMode="auto">
              <a:xfrm>
                <a:off x="1385643" y="1471406"/>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C7C1D40-AEBD-152B-DB33-41BFB06F8AAC}"/>
                  </a:ext>
                </a:extLst>
              </p:cNvPr>
              <p:cNvCxnSpPr>
                <a:cxnSpLocks/>
              </p:cNvCxnSpPr>
              <p:nvPr/>
            </p:nvCxnSpPr>
            <p:spPr bwMode="auto">
              <a:xfrm>
                <a:off x="1385641" y="2035878"/>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88171B0-8E25-1F69-88BF-590ABEB29F81}"/>
                  </a:ext>
                </a:extLst>
              </p:cNvPr>
              <p:cNvCxnSpPr>
                <a:cxnSpLocks/>
              </p:cNvCxnSpPr>
              <p:nvPr/>
            </p:nvCxnSpPr>
            <p:spPr bwMode="auto">
              <a:xfrm>
                <a:off x="1385654" y="913671"/>
                <a:ext cx="952503"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55" name="Straight Connector 54">
            <a:extLst>
              <a:ext uri="{FF2B5EF4-FFF2-40B4-BE49-F238E27FC236}">
                <a16:creationId xmlns:a16="http://schemas.microsoft.com/office/drawing/2014/main" id="{EA3A8B2E-E4B4-0D31-783E-B0E90D4FE5FD}"/>
              </a:ext>
            </a:extLst>
          </p:cNvPr>
          <p:cNvCxnSpPr>
            <a:cxnSpLocks/>
          </p:cNvCxnSpPr>
          <p:nvPr/>
        </p:nvCxnSpPr>
        <p:spPr bwMode="auto">
          <a:xfrm>
            <a:off x="7032451" y="2009304"/>
            <a:ext cx="0" cy="3606854"/>
          </a:xfrm>
          <a:prstGeom prst="line">
            <a:avLst/>
          </a:prstGeom>
          <a:noFill/>
          <a:ln w="28575" cap="flat" cmpd="sng" algn="ctr">
            <a:solidFill>
              <a:schemeClr val="bg1"/>
            </a:solidFill>
            <a:prstDash val="solid"/>
            <a:round/>
            <a:headEnd type="none" w="med" len="med"/>
            <a:tailEnd type="none" w="med" len="med"/>
          </a:ln>
          <a:effectLst/>
        </p:spPr>
      </p:cxnSp>
      <p:grpSp>
        <p:nvGrpSpPr>
          <p:cNvPr id="31774" name="Group 31773">
            <a:extLst>
              <a:ext uri="{FF2B5EF4-FFF2-40B4-BE49-F238E27FC236}">
                <a16:creationId xmlns:a16="http://schemas.microsoft.com/office/drawing/2014/main" id="{6992E212-D4E0-0F62-6B8D-7F4563B1A7FA}"/>
              </a:ext>
            </a:extLst>
          </p:cNvPr>
          <p:cNvGrpSpPr/>
          <p:nvPr/>
        </p:nvGrpSpPr>
        <p:grpSpPr>
          <a:xfrm rot="5400000">
            <a:off x="9247524" y="4165223"/>
            <a:ext cx="93764" cy="2995638"/>
            <a:chOff x="1385640" y="2646461"/>
            <a:chExt cx="952500" cy="2262208"/>
          </a:xfrm>
        </p:grpSpPr>
        <p:cxnSp>
          <p:nvCxnSpPr>
            <p:cNvPr id="31775" name="Straight Connector 31774">
              <a:extLst>
                <a:ext uri="{FF2B5EF4-FFF2-40B4-BE49-F238E27FC236}">
                  <a16:creationId xmlns:a16="http://schemas.microsoft.com/office/drawing/2014/main" id="{C014A2E0-9A20-5B89-6F5D-EA4376742F81}"/>
                </a:ext>
              </a:extLst>
            </p:cNvPr>
            <p:cNvCxnSpPr>
              <a:cxnSpLocks/>
            </p:cNvCxnSpPr>
            <p:nvPr/>
          </p:nvCxnSpPr>
          <p:spPr bwMode="auto">
            <a:xfrm>
              <a:off x="1385640" y="2646461"/>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0F320455-4B9B-DB06-FB19-504A4F8D52BD}"/>
                </a:ext>
              </a:extLst>
            </p:cNvPr>
            <p:cNvCxnSpPr>
              <a:cxnSpLocks/>
            </p:cNvCxnSpPr>
            <p:nvPr/>
          </p:nvCxnSpPr>
          <p:spPr bwMode="auto">
            <a:xfrm>
              <a:off x="1385640" y="3774310"/>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5D8BAF59-15B7-9CF4-92AD-0B2FA0EE89B9}"/>
                </a:ext>
              </a:extLst>
            </p:cNvPr>
            <p:cNvCxnSpPr>
              <a:cxnSpLocks/>
            </p:cNvCxnSpPr>
            <p:nvPr/>
          </p:nvCxnSpPr>
          <p:spPr bwMode="auto">
            <a:xfrm>
              <a:off x="1385640" y="3204422"/>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E7275CF2-8BA1-77E5-21B3-C540041F01B3}"/>
                </a:ext>
              </a:extLst>
            </p:cNvPr>
            <p:cNvCxnSpPr>
              <a:cxnSpLocks/>
            </p:cNvCxnSpPr>
            <p:nvPr/>
          </p:nvCxnSpPr>
          <p:spPr bwMode="auto">
            <a:xfrm>
              <a:off x="1385640" y="4908669"/>
              <a:ext cx="952500" cy="0"/>
            </a:xfrm>
            <a:prstGeom prst="line">
              <a:avLst/>
            </a:prstGeom>
            <a:noFill/>
            <a:ln w="28575" cap="flat" cmpd="sng" algn="ctr">
              <a:solidFill>
                <a:schemeClr val="bg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31AEF6A6-318A-8199-B82C-02551CAD9439}"/>
                </a:ext>
              </a:extLst>
            </p:cNvPr>
            <p:cNvCxnSpPr>
              <a:cxnSpLocks/>
            </p:cNvCxnSpPr>
            <p:nvPr/>
          </p:nvCxnSpPr>
          <p:spPr bwMode="auto">
            <a:xfrm>
              <a:off x="1385640" y="4338781"/>
              <a:ext cx="952500" cy="0"/>
            </a:xfrm>
            <a:prstGeom prst="line">
              <a:avLst/>
            </a:prstGeom>
            <a:noFill/>
            <a:ln w="28575" cap="flat" cmpd="sng" algn="ctr">
              <a:solidFill>
                <a:schemeClr val="bg1"/>
              </a:solidFill>
              <a:prstDash val="solid"/>
              <a:round/>
              <a:headEnd type="none" w="med" len="med"/>
              <a:tailEnd type="none" w="med" len="med"/>
            </a:ln>
            <a:effectLst/>
          </p:spPr>
        </p:cxnSp>
      </p:grpSp>
      <p:sp>
        <p:nvSpPr>
          <p:cNvPr id="31781" name="Rectangle 31780">
            <a:extLst>
              <a:ext uri="{FF2B5EF4-FFF2-40B4-BE49-F238E27FC236}">
                <a16:creationId xmlns:a16="http://schemas.microsoft.com/office/drawing/2014/main" id="{CAECB21B-87EE-FB6F-3273-503F9BDE9FBF}"/>
              </a:ext>
            </a:extLst>
          </p:cNvPr>
          <p:cNvSpPr/>
          <p:nvPr/>
        </p:nvSpPr>
        <p:spPr bwMode="auto">
          <a:xfrm>
            <a:off x="4133849" y="2100571"/>
            <a:ext cx="2841625"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2" name="Rectangle 31781">
            <a:extLst>
              <a:ext uri="{FF2B5EF4-FFF2-40B4-BE49-F238E27FC236}">
                <a16:creationId xmlns:a16="http://schemas.microsoft.com/office/drawing/2014/main" id="{FF1ACFA0-ED38-3DED-2ED3-BC9C4EAB2789}"/>
              </a:ext>
            </a:extLst>
          </p:cNvPr>
          <p:cNvSpPr/>
          <p:nvPr/>
        </p:nvSpPr>
        <p:spPr bwMode="auto">
          <a:xfrm>
            <a:off x="6969125" y="2100571"/>
            <a:ext cx="57131"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3" name="Rectangle 31782">
            <a:extLst>
              <a:ext uri="{FF2B5EF4-FFF2-40B4-BE49-F238E27FC236}">
                <a16:creationId xmlns:a16="http://schemas.microsoft.com/office/drawing/2014/main" id="{760F1C5D-48BD-50AD-5C77-16044F41EE89}"/>
              </a:ext>
            </a:extLst>
          </p:cNvPr>
          <p:cNvSpPr/>
          <p:nvPr/>
        </p:nvSpPr>
        <p:spPr bwMode="auto">
          <a:xfrm>
            <a:off x="4394887" y="2426672"/>
            <a:ext cx="2266263"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4" name="Rectangle 31783">
            <a:extLst>
              <a:ext uri="{FF2B5EF4-FFF2-40B4-BE49-F238E27FC236}">
                <a16:creationId xmlns:a16="http://schemas.microsoft.com/office/drawing/2014/main" id="{611712C4-D2FC-BA1C-51CD-D24AB9A880F5}"/>
              </a:ext>
            </a:extLst>
          </p:cNvPr>
          <p:cNvSpPr/>
          <p:nvPr/>
        </p:nvSpPr>
        <p:spPr bwMode="auto">
          <a:xfrm>
            <a:off x="6661151" y="2426672"/>
            <a:ext cx="365106"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5" name="Rectangle 31784">
            <a:extLst>
              <a:ext uri="{FF2B5EF4-FFF2-40B4-BE49-F238E27FC236}">
                <a16:creationId xmlns:a16="http://schemas.microsoft.com/office/drawing/2014/main" id="{CEF63C04-98DB-C286-0463-AEF28151508A}"/>
              </a:ext>
            </a:extLst>
          </p:cNvPr>
          <p:cNvSpPr/>
          <p:nvPr/>
        </p:nvSpPr>
        <p:spPr bwMode="auto">
          <a:xfrm>
            <a:off x="4698999" y="2752773"/>
            <a:ext cx="2313517"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6" name="Rectangle 31785">
            <a:extLst>
              <a:ext uri="{FF2B5EF4-FFF2-40B4-BE49-F238E27FC236}">
                <a16:creationId xmlns:a16="http://schemas.microsoft.com/office/drawing/2014/main" id="{589584CA-D7F8-EA3B-66DC-BBDCE8C37B00}"/>
              </a:ext>
            </a:extLst>
          </p:cNvPr>
          <p:cNvSpPr/>
          <p:nvPr/>
        </p:nvSpPr>
        <p:spPr bwMode="auto">
          <a:xfrm>
            <a:off x="5653616" y="3081487"/>
            <a:ext cx="579967"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7" name="Rectangle 31786">
            <a:extLst>
              <a:ext uri="{FF2B5EF4-FFF2-40B4-BE49-F238E27FC236}">
                <a16:creationId xmlns:a16="http://schemas.microsoft.com/office/drawing/2014/main" id="{4811FBC4-2C69-38D1-6031-037F207D6B56}"/>
              </a:ext>
            </a:extLst>
          </p:cNvPr>
          <p:cNvSpPr/>
          <p:nvPr/>
        </p:nvSpPr>
        <p:spPr bwMode="auto">
          <a:xfrm>
            <a:off x="6233584" y="3081487"/>
            <a:ext cx="792673"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8" name="Rectangle 31787">
            <a:extLst>
              <a:ext uri="{FF2B5EF4-FFF2-40B4-BE49-F238E27FC236}">
                <a16:creationId xmlns:a16="http://schemas.microsoft.com/office/drawing/2014/main" id="{93F8773D-5482-02D1-AA49-AA0EB7E78E0B}"/>
              </a:ext>
            </a:extLst>
          </p:cNvPr>
          <p:cNvSpPr/>
          <p:nvPr/>
        </p:nvSpPr>
        <p:spPr bwMode="auto">
          <a:xfrm>
            <a:off x="5731932" y="3414435"/>
            <a:ext cx="901599"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89" name="Rectangle 31788">
            <a:extLst>
              <a:ext uri="{FF2B5EF4-FFF2-40B4-BE49-F238E27FC236}">
                <a16:creationId xmlns:a16="http://schemas.microsoft.com/office/drawing/2014/main" id="{BF129950-3A8C-554F-B9D4-8AE3378928B9}"/>
              </a:ext>
            </a:extLst>
          </p:cNvPr>
          <p:cNvSpPr/>
          <p:nvPr/>
        </p:nvSpPr>
        <p:spPr bwMode="auto">
          <a:xfrm>
            <a:off x="6599907" y="3414435"/>
            <a:ext cx="426350"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0" name="Rectangle 31789">
            <a:extLst>
              <a:ext uri="{FF2B5EF4-FFF2-40B4-BE49-F238E27FC236}">
                <a16:creationId xmlns:a16="http://schemas.microsoft.com/office/drawing/2014/main" id="{F6F2EDDC-57CF-99AB-DC5D-1214CE4B85F4}"/>
              </a:ext>
            </a:extLst>
          </p:cNvPr>
          <p:cNvSpPr/>
          <p:nvPr/>
        </p:nvSpPr>
        <p:spPr bwMode="auto">
          <a:xfrm>
            <a:off x="5926666" y="3731533"/>
            <a:ext cx="702251"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1" name="Rectangle 31790">
            <a:extLst>
              <a:ext uri="{FF2B5EF4-FFF2-40B4-BE49-F238E27FC236}">
                <a16:creationId xmlns:a16="http://schemas.microsoft.com/office/drawing/2014/main" id="{3C0A9588-AE54-3651-F38E-160692ACC610}"/>
              </a:ext>
            </a:extLst>
          </p:cNvPr>
          <p:cNvSpPr/>
          <p:nvPr/>
        </p:nvSpPr>
        <p:spPr bwMode="auto">
          <a:xfrm>
            <a:off x="6591908" y="3731533"/>
            <a:ext cx="434349" cy="16476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2" name="Rectangle 31791">
            <a:extLst>
              <a:ext uri="{FF2B5EF4-FFF2-40B4-BE49-F238E27FC236}">
                <a16:creationId xmlns:a16="http://schemas.microsoft.com/office/drawing/2014/main" id="{87A48A28-6E5C-E637-6960-7B296D17C777}"/>
              </a:ext>
            </a:extLst>
          </p:cNvPr>
          <p:cNvSpPr/>
          <p:nvPr/>
        </p:nvSpPr>
        <p:spPr bwMode="auto">
          <a:xfrm>
            <a:off x="6182715" y="4057634"/>
            <a:ext cx="446204"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3" name="Rectangle 31792">
            <a:extLst>
              <a:ext uri="{FF2B5EF4-FFF2-40B4-BE49-F238E27FC236}">
                <a16:creationId xmlns:a16="http://schemas.microsoft.com/office/drawing/2014/main" id="{A97CFF5C-E1F2-3D93-C01E-ED109FED8760}"/>
              </a:ext>
            </a:extLst>
          </p:cNvPr>
          <p:cNvSpPr/>
          <p:nvPr/>
        </p:nvSpPr>
        <p:spPr bwMode="auto">
          <a:xfrm>
            <a:off x="6591908" y="4057633"/>
            <a:ext cx="434349" cy="166473"/>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4" name="Rectangle 31793">
            <a:extLst>
              <a:ext uri="{FF2B5EF4-FFF2-40B4-BE49-F238E27FC236}">
                <a16:creationId xmlns:a16="http://schemas.microsoft.com/office/drawing/2014/main" id="{2A0C7090-19D1-59B1-D20D-6E992DA52002}"/>
              </a:ext>
            </a:extLst>
          </p:cNvPr>
          <p:cNvSpPr/>
          <p:nvPr/>
        </p:nvSpPr>
        <p:spPr bwMode="auto">
          <a:xfrm>
            <a:off x="6599907" y="4372384"/>
            <a:ext cx="364514" cy="159960"/>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5" name="Rectangle 31794">
            <a:extLst>
              <a:ext uri="{FF2B5EF4-FFF2-40B4-BE49-F238E27FC236}">
                <a16:creationId xmlns:a16="http://schemas.microsoft.com/office/drawing/2014/main" id="{4DABAF95-C506-3730-8C5A-E65B7AB15813}"/>
              </a:ext>
            </a:extLst>
          </p:cNvPr>
          <p:cNvSpPr/>
          <p:nvPr/>
        </p:nvSpPr>
        <p:spPr bwMode="auto">
          <a:xfrm>
            <a:off x="6958366" y="4372384"/>
            <a:ext cx="67892"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6" name="Rectangle 31795">
            <a:extLst>
              <a:ext uri="{FF2B5EF4-FFF2-40B4-BE49-F238E27FC236}">
                <a16:creationId xmlns:a16="http://schemas.microsoft.com/office/drawing/2014/main" id="{6870C216-051D-FE6A-1501-5D341AC5CD27}"/>
              </a:ext>
            </a:extLst>
          </p:cNvPr>
          <p:cNvSpPr/>
          <p:nvPr/>
        </p:nvSpPr>
        <p:spPr bwMode="auto">
          <a:xfrm>
            <a:off x="6663267" y="4707680"/>
            <a:ext cx="194733"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7" name="Rectangle 31796">
            <a:extLst>
              <a:ext uri="{FF2B5EF4-FFF2-40B4-BE49-F238E27FC236}">
                <a16:creationId xmlns:a16="http://schemas.microsoft.com/office/drawing/2014/main" id="{9A823423-FB83-9998-E148-04FD07E0F2BA}"/>
              </a:ext>
            </a:extLst>
          </p:cNvPr>
          <p:cNvSpPr/>
          <p:nvPr/>
        </p:nvSpPr>
        <p:spPr bwMode="auto">
          <a:xfrm>
            <a:off x="6858000" y="4707680"/>
            <a:ext cx="168258"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8" name="Rectangle 31797">
            <a:extLst>
              <a:ext uri="{FF2B5EF4-FFF2-40B4-BE49-F238E27FC236}">
                <a16:creationId xmlns:a16="http://schemas.microsoft.com/office/drawing/2014/main" id="{CCD631B7-14D4-1D50-B888-96C8D97A59CF}"/>
              </a:ext>
            </a:extLst>
          </p:cNvPr>
          <p:cNvSpPr/>
          <p:nvPr/>
        </p:nvSpPr>
        <p:spPr bwMode="auto">
          <a:xfrm>
            <a:off x="6661150" y="5024778"/>
            <a:ext cx="270933"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99" name="Rectangle 31798">
            <a:extLst>
              <a:ext uri="{FF2B5EF4-FFF2-40B4-BE49-F238E27FC236}">
                <a16:creationId xmlns:a16="http://schemas.microsoft.com/office/drawing/2014/main" id="{5C204F34-4DBB-773D-5219-5A43FAED7613}"/>
              </a:ext>
            </a:extLst>
          </p:cNvPr>
          <p:cNvSpPr/>
          <p:nvPr/>
        </p:nvSpPr>
        <p:spPr bwMode="auto">
          <a:xfrm>
            <a:off x="6932082" y="5024778"/>
            <a:ext cx="94175"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0" name="Rectangle 31799">
            <a:extLst>
              <a:ext uri="{FF2B5EF4-FFF2-40B4-BE49-F238E27FC236}">
                <a16:creationId xmlns:a16="http://schemas.microsoft.com/office/drawing/2014/main" id="{1855693A-8CB9-9AD8-D6B3-BCB5763ADBC6}"/>
              </a:ext>
            </a:extLst>
          </p:cNvPr>
          <p:cNvSpPr/>
          <p:nvPr/>
        </p:nvSpPr>
        <p:spPr bwMode="auto">
          <a:xfrm>
            <a:off x="6708174" y="5350879"/>
            <a:ext cx="27432" cy="161876"/>
          </a:xfrm>
          <a:prstGeom prst="rect">
            <a:avLst/>
          </a:prstGeom>
          <a:solidFill>
            <a:schemeClr val="accent2"/>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1" name="Rectangle 31800">
            <a:extLst>
              <a:ext uri="{FF2B5EF4-FFF2-40B4-BE49-F238E27FC236}">
                <a16:creationId xmlns:a16="http://schemas.microsoft.com/office/drawing/2014/main" id="{E5624302-8F2D-6C93-5FA8-B86822211DD8}"/>
              </a:ext>
            </a:extLst>
          </p:cNvPr>
          <p:cNvSpPr/>
          <p:nvPr/>
        </p:nvSpPr>
        <p:spPr bwMode="auto">
          <a:xfrm>
            <a:off x="6731000" y="5350879"/>
            <a:ext cx="295258" cy="1618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2" name="Rectangle 31801">
            <a:extLst>
              <a:ext uri="{FF2B5EF4-FFF2-40B4-BE49-F238E27FC236}">
                <a16:creationId xmlns:a16="http://schemas.microsoft.com/office/drawing/2014/main" id="{828B7F9A-C161-1D1C-9DE8-E277BA4B7847}"/>
              </a:ext>
            </a:extLst>
          </p:cNvPr>
          <p:cNvSpPr/>
          <p:nvPr/>
        </p:nvSpPr>
        <p:spPr bwMode="auto">
          <a:xfrm>
            <a:off x="7041340" y="5024778"/>
            <a:ext cx="27432"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3" name="Rectangle 31802">
            <a:extLst>
              <a:ext uri="{FF2B5EF4-FFF2-40B4-BE49-F238E27FC236}">
                <a16:creationId xmlns:a16="http://schemas.microsoft.com/office/drawing/2014/main" id="{DC67E191-7685-063E-E07B-B3D9A40DF1B5}"/>
              </a:ext>
            </a:extLst>
          </p:cNvPr>
          <p:cNvSpPr/>
          <p:nvPr/>
        </p:nvSpPr>
        <p:spPr bwMode="auto">
          <a:xfrm>
            <a:off x="7041340" y="4707680"/>
            <a:ext cx="27432"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4" name="Rectangle 31803">
            <a:extLst>
              <a:ext uri="{FF2B5EF4-FFF2-40B4-BE49-F238E27FC236}">
                <a16:creationId xmlns:a16="http://schemas.microsoft.com/office/drawing/2014/main" id="{87A853B1-5419-7AA2-7263-C6F3F7E4052D}"/>
              </a:ext>
            </a:extLst>
          </p:cNvPr>
          <p:cNvSpPr/>
          <p:nvPr/>
        </p:nvSpPr>
        <p:spPr bwMode="auto">
          <a:xfrm>
            <a:off x="7069193" y="4707680"/>
            <a:ext cx="19473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5" name="Rectangle 31804">
            <a:extLst>
              <a:ext uri="{FF2B5EF4-FFF2-40B4-BE49-F238E27FC236}">
                <a16:creationId xmlns:a16="http://schemas.microsoft.com/office/drawing/2014/main" id="{1CB4138E-6EB4-8678-7480-D1DF58118B9B}"/>
              </a:ext>
            </a:extLst>
          </p:cNvPr>
          <p:cNvSpPr/>
          <p:nvPr/>
        </p:nvSpPr>
        <p:spPr bwMode="auto">
          <a:xfrm>
            <a:off x="7109882" y="4059078"/>
            <a:ext cx="27432"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7" name="Rectangle 31806">
            <a:extLst>
              <a:ext uri="{FF2B5EF4-FFF2-40B4-BE49-F238E27FC236}">
                <a16:creationId xmlns:a16="http://schemas.microsoft.com/office/drawing/2014/main" id="{4C7CD08C-B873-E7BB-54C7-D1EE27892176}"/>
              </a:ext>
            </a:extLst>
          </p:cNvPr>
          <p:cNvSpPr/>
          <p:nvPr/>
        </p:nvSpPr>
        <p:spPr bwMode="auto">
          <a:xfrm>
            <a:off x="7041339" y="4057675"/>
            <a:ext cx="68543"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8" name="Rectangle 31807">
            <a:extLst>
              <a:ext uri="{FF2B5EF4-FFF2-40B4-BE49-F238E27FC236}">
                <a16:creationId xmlns:a16="http://schemas.microsoft.com/office/drawing/2014/main" id="{E60FD9BF-6C56-4AF3-AFE1-BF048581DF05}"/>
              </a:ext>
            </a:extLst>
          </p:cNvPr>
          <p:cNvSpPr/>
          <p:nvPr/>
        </p:nvSpPr>
        <p:spPr bwMode="auto">
          <a:xfrm>
            <a:off x="7041339" y="3414435"/>
            <a:ext cx="68543"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09" name="Rectangle 31808">
            <a:extLst>
              <a:ext uri="{FF2B5EF4-FFF2-40B4-BE49-F238E27FC236}">
                <a16:creationId xmlns:a16="http://schemas.microsoft.com/office/drawing/2014/main" id="{19F87648-6555-0B23-1A14-998012559E0F}"/>
              </a:ext>
            </a:extLst>
          </p:cNvPr>
          <p:cNvSpPr/>
          <p:nvPr/>
        </p:nvSpPr>
        <p:spPr bwMode="auto">
          <a:xfrm>
            <a:off x="7041339" y="3076525"/>
            <a:ext cx="102411"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0" name="Rectangle 31809">
            <a:extLst>
              <a:ext uri="{FF2B5EF4-FFF2-40B4-BE49-F238E27FC236}">
                <a16:creationId xmlns:a16="http://schemas.microsoft.com/office/drawing/2014/main" id="{46444129-A5A6-C077-EA28-BC62CE4D3DA1}"/>
              </a:ext>
            </a:extLst>
          </p:cNvPr>
          <p:cNvSpPr/>
          <p:nvPr/>
        </p:nvSpPr>
        <p:spPr bwMode="auto">
          <a:xfrm>
            <a:off x="7106303" y="2424323"/>
            <a:ext cx="361104"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1" name="Rectangle 31810">
            <a:extLst>
              <a:ext uri="{FF2B5EF4-FFF2-40B4-BE49-F238E27FC236}">
                <a16:creationId xmlns:a16="http://schemas.microsoft.com/office/drawing/2014/main" id="{66123AD9-496C-3B90-C2D6-623DD84C50DC}"/>
              </a:ext>
            </a:extLst>
          </p:cNvPr>
          <p:cNvSpPr/>
          <p:nvPr/>
        </p:nvSpPr>
        <p:spPr bwMode="auto">
          <a:xfrm>
            <a:off x="7041339" y="2424323"/>
            <a:ext cx="68543" cy="161876"/>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2" name="Rectangle 31811">
            <a:extLst>
              <a:ext uri="{FF2B5EF4-FFF2-40B4-BE49-F238E27FC236}">
                <a16:creationId xmlns:a16="http://schemas.microsoft.com/office/drawing/2014/main" id="{2BDF53AA-4B88-2E94-DBC5-9B82DEBB7C92}"/>
              </a:ext>
            </a:extLst>
          </p:cNvPr>
          <p:cNvSpPr/>
          <p:nvPr/>
        </p:nvSpPr>
        <p:spPr bwMode="auto">
          <a:xfrm>
            <a:off x="7041340" y="2752773"/>
            <a:ext cx="74894"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3" name="Rectangle 31812">
            <a:extLst>
              <a:ext uri="{FF2B5EF4-FFF2-40B4-BE49-F238E27FC236}">
                <a16:creationId xmlns:a16="http://schemas.microsoft.com/office/drawing/2014/main" id="{10ED2503-87F8-4D7E-B348-D61D774C4AC5}"/>
              </a:ext>
            </a:extLst>
          </p:cNvPr>
          <p:cNvSpPr/>
          <p:nvPr/>
        </p:nvSpPr>
        <p:spPr bwMode="auto">
          <a:xfrm>
            <a:off x="7041339" y="2098222"/>
            <a:ext cx="476965" cy="161876"/>
          </a:xfrm>
          <a:prstGeom prst="rect">
            <a:avLst/>
          </a:prstGeom>
          <a:solidFill>
            <a:schemeClr val="accent3">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14" name="TextBox 31813">
            <a:extLst>
              <a:ext uri="{FF2B5EF4-FFF2-40B4-BE49-F238E27FC236}">
                <a16:creationId xmlns:a16="http://schemas.microsoft.com/office/drawing/2014/main" id="{842BDF5C-3382-3832-5F0B-A4F976DAD4C5}"/>
              </a:ext>
            </a:extLst>
          </p:cNvPr>
          <p:cNvSpPr txBox="1"/>
          <p:nvPr/>
        </p:nvSpPr>
        <p:spPr bwMode="auto">
          <a:xfrm>
            <a:off x="6682089" y="2032102"/>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15" name="TextBox 31814">
            <a:extLst>
              <a:ext uri="{FF2B5EF4-FFF2-40B4-BE49-F238E27FC236}">
                <a16:creationId xmlns:a16="http://schemas.microsoft.com/office/drawing/2014/main" id="{9CB27307-04E3-B684-EBFC-56F429CA2E29}"/>
              </a:ext>
            </a:extLst>
          </p:cNvPr>
          <p:cNvSpPr txBox="1"/>
          <p:nvPr/>
        </p:nvSpPr>
        <p:spPr bwMode="auto">
          <a:xfrm>
            <a:off x="7459089" y="203210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16" name="TextBox 31815">
            <a:extLst>
              <a:ext uri="{FF2B5EF4-FFF2-40B4-BE49-F238E27FC236}">
                <a16:creationId xmlns:a16="http://schemas.microsoft.com/office/drawing/2014/main" id="{7BC8F2A5-EE06-B7AB-61CE-75028ED0EEFA}"/>
              </a:ext>
            </a:extLst>
          </p:cNvPr>
          <p:cNvSpPr txBox="1"/>
          <p:nvPr/>
        </p:nvSpPr>
        <p:spPr bwMode="auto">
          <a:xfrm>
            <a:off x="3842452" y="20321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p>
        </p:txBody>
      </p:sp>
      <p:sp>
        <p:nvSpPr>
          <p:cNvPr id="31817" name="TextBox 31816">
            <a:extLst>
              <a:ext uri="{FF2B5EF4-FFF2-40B4-BE49-F238E27FC236}">
                <a16:creationId xmlns:a16="http://schemas.microsoft.com/office/drawing/2014/main" id="{B8A51C89-E823-E60D-65C0-DE3564611BE6}"/>
              </a:ext>
            </a:extLst>
          </p:cNvPr>
          <p:cNvSpPr txBox="1"/>
          <p:nvPr/>
        </p:nvSpPr>
        <p:spPr bwMode="auto">
          <a:xfrm>
            <a:off x="4082711" y="23537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1818" name="TextBox 31817">
            <a:extLst>
              <a:ext uri="{FF2B5EF4-FFF2-40B4-BE49-F238E27FC236}">
                <a16:creationId xmlns:a16="http://schemas.microsoft.com/office/drawing/2014/main" id="{E78178D6-BE7D-5299-D213-77E8B8B09802}"/>
              </a:ext>
            </a:extLst>
          </p:cNvPr>
          <p:cNvSpPr txBox="1"/>
          <p:nvPr/>
        </p:nvSpPr>
        <p:spPr bwMode="auto">
          <a:xfrm>
            <a:off x="6434840" y="235659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19" name="TextBox 31818">
            <a:extLst>
              <a:ext uri="{FF2B5EF4-FFF2-40B4-BE49-F238E27FC236}">
                <a16:creationId xmlns:a16="http://schemas.microsoft.com/office/drawing/2014/main" id="{BD603691-E2E1-0AA5-D6DF-66DE0B671BEA}"/>
              </a:ext>
            </a:extLst>
          </p:cNvPr>
          <p:cNvSpPr txBox="1"/>
          <p:nvPr/>
        </p:nvSpPr>
        <p:spPr bwMode="auto">
          <a:xfrm>
            <a:off x="4387128" y="267182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1820" name="TextBox 31819">
            <a:extLst>
              <a:ext uri="{FF2B5EF4-FFF2-40B4-BE49-F238E27FC236}">
                <a16:creationId xmlns:a16="http://schemas.microsoft.com/office/drawing/2014/main" id="{86D7CCB7-A7D2-FFD9-93CD-39A84090E0AC}"/>
              </a:ext>
            </a:extLst>
          </p:cNvPr>
          <p:cNvSpPr txBox="1"/>
          <p:nvPr/>
        </p:nvSpPr>
        <p:spPr bwMode="auto">
          <a:xfrm>
            <a:off x="6716891" y="2685311"/>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21" name="TextBox 31820">
            <a:extLst>
              <a:ext uri="{FF2B5EF4-FFF2-40B4-BE49-F238E27FC236}">
                <a16:creationId xmlns:a16="http://schemas.microsoft.com/office/drawing/2014/main" id="{9FAFDAFB-DF44-4DF0-07CE-6C5A433714E6}"/>
              </a:ext>
            </a:extLst>
          </p:cNvPr>
          <p:cNvSpPr txBox="1"/>
          <p:nvPr/>
        </p:nvSpPr>
        <p:spPr bwMode="auto">
          <a:xfrm>
            <a:off x="7037689" y="2360057"/>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22" name="TextBox 31821">
            <a:extLst>
              <a:ext uri="{FF2B5EF4-FFF2-40B4-BE49-F238E27FC236}">
                <a16:creationId xmlns:a16="http://schemas.microsoft.com/office/drawing/2014/main" id="{E5C17913-663D-6EE0-D612-3B423F6CB2CB}"/>
              </a:ext>
            </a:extLst>
          </p:cNvPr>
          <p:cNvSpPr txBox="1"/>
          <p:nvPr/>
        </p:nvSpPr>
        <p:spPr bwMode="auto">
          <a:xfrm>
            <a:off x="7429953" y="236063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23" name="TextBox 31822">
            <a:extLst>
              <a:ext uri="{FF2B5EF4-FFF2-40B4-BE49-F238E27FC236}">
                <a16:creationId xmlns:a16="http://schemas.microsoft.com/office/drawing/2014/main" id="{3715AC5C-831A-D1F1-136C-543545838BE8}"/>
              </a:ext>
            </a:extLst>
          </p:cNvPr>
          <p:cNvSpPr txBox="1"/>
          <p:nvPr/>
        </p:nvSpPr>
        <p:spPr bwMode="auto">
          <a:xfrm>
            <a:off x="7025105" y="2685311"/>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24" name="TextBox 31823">
            <a:extLst>
              <a:ext uri="{FF2B5EF4-FFF2-40B4-BE49-F238E27FC236}">
                <a16:creationId xmlns:a16="http://schemas.microsoft.com/office/drawing/2014/main" id="{EA0AD055-6DA0-BD18-5670-3FD644CA0E5E}"/>
              </a:ext>
            </a:extLst>
          </p:cNvPr>
          <p:cNvSpPr txBox="1"/>
          <p:nvPr/>
        </p:nvSpPr>
        <p:spPr bwMode="auto">
          <a:xfrm>
            <a:off x="7089620" y="30014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25" name="TextBox 31824">
            <a:extLst>
              <a:ext uri="{FF2B5EF4-FFF2-40B4-BE49-F238E27FC236}">
                <a16:creationId xmlns:a16="http://schemas.microsoft.com/office/drawing/2014/main" id="{6E073A52-BDEB-0F09-87A7-1C549FC70BC2}"/>
              </a:ext>
            </a:extLst>
          </p:cNvPr>
          <p:cNvSpPr txBox="1"/>
          <p:nvPr/>
        </p:nvSpPr>
        <p:spPr bwMode="auto">
          <a:xfrm>
            <a:off x="5442202" y="299308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826" name="TextBox 31825">
            <a:extLst>
              <a:ext uri="{FF2B5EF4-FFF2-40B4-BE49-F238E27FC236}">
                <a16:creationId xmlns:a16="http://schemas.microsoft.com/office/drawing/2014/main" id="{1F104CD2-9251-82FA-1FD5-70369D894CA1}"/>
              </a:ext>
            </a:extLst>
          </p:cNvPr>
          <p:cNvSpPr txBox="1"/>
          <p:nvPr/>
        </p:nvSpPr>
        <p:spPr bwMode="auto">
          <a:xfrm>
            <a:off x="6018135" y="30014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827" name="TextBox 31826">
            <a:extLst>
              <a:ext uri="{FF2B5EF4-FFF2-40B4-BE49-F238E27FC236}">
                <a16:creationId xmlns:a16="http://schemas.microsoft.com/office/drawing/2014/main" id="{8A8EA840-C838-DAC9-4703-40528FEE8EED}"/>
              </a:ext>
            </a:extLst>
          </p:cNvPr>
          <p:cNvSpPr txBox="1"/>
          <p:nvPr/>
        </p:nvSpPr>
        <p:spPr bwMode="auto">
          <a:xfrm>
            <a:off x="6406051" y="33256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28" name="TextBox 31827">
            <a:extLst>
              <a:ext uri="{FF2B5EF4-FFF2-40B4-BE49-F238E27FC236}">
                <a16:creationId xmlns:a16="http://schemas.microsoft.com/office/drawing/2014/main" id="{0F06F5A3-DBD3-5C1C-7600-0E9283550CB8}"/>
              </a:ext>
            </a:extLst>
          </p:cNvPr>
          <p:cNvSpPr txBox="1"/>
          <p:nvPr/>
        </p:nvSpPr>
        <p:spPr bwMode="auto">
          <a:xfrm>
            <a:off x="5511133" y="333362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1829" name="TextBox 31828">
            <a:extLst>
              <a:ext uri="{FF2B5EF4-FFF2-40B4-BE49-F238E27FC236}">
                <a16:creationId xmlns:a16="http://schemas.microsoft.com/office/drawing/2014/main" id="{46402AA3-4099-69FC-20B7-53645CC0D99A}"/>
              </a:ext>
            </a:extLst>
          </p:cNvPr>
          <p:cNvSpPr txBox="1"/>
          <p:nvPr/>
        </p:nvSpPr>
        <p:spPr bwMode="auto">
          <a:xfrm>
            <a:off x="7042104" y="3325602"/>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30" name="TextBox 31829">
            <a:extLst>
              <a:ext uri="{FF2B5EF4-FFF2-40B4-BE49-F238E27FC236}">
                <a16:creationId xmlns:a16="http://schemas.microsoft.com/office/drawing/2014/main" id="{6FF48BBE-DED8-0B7C-1682-AFCBAAB17E0E}"/>
              </a:ext>
            </a:extLst>
          </p:cNvPr>
          <p:cNvSpPr txBox="1"/>
          <p:nvPr/>
        </p:nvSpPr>
        <p:spPr bwMode="auto">
          <a:xfrm>
            <a:off x="6369038" y="364371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31" name="TextBox 31830">
            <a:extLst>
              <a:ext uri="{FF2B5EF4-FFF2-40B4-BE49-F238E27FC236}">
                <a16:creationId xmlns:a16="http://schemas.microsoft.com/office/drawing/2014/main" id="{6D556316-2D1C-7A9B-1FA0-AD8165DCAA84}"/>
              </a:ext>
            </a:extLst>
          </p:cNvPr>
          <p:cNvSpPr txBox="1"/>
          <p:nvPr/>
        </p:nvSpPr>
        <p:spPr bwMode="auto">
          <a:xfrm>
            <a:off x="5710064" y="36379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1832" name="TextBox 31831">
            <a:extLst>
              <a:ext uri="{FF2B5EF4-FFF2-40B4-BE49-F238E27FC236}">
                <a16:creationId xmlns:a16="http://schemas.microsoft.com/office/drawing/2014/main" id="{3457E5A9-2412-2CFA-35CE-FDB54928E432}"/>
              </a:ext>
            </a:extLst>
          </p:cNvPr>
          <p:cNvSpPr txBox="1"/>
          <p:nvPr/>
        </p:nvSpPr>
        <p:spPr bwMode="auto">
          <a:xfrm>
            <a:off x="5965508" y="398366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833" name="TextBox 31832">
            <a:extLst>
              <a:ext uri="{FF2B5EF4-FFF2-40B4-BE49-F238E27FC236}">
                <a16:creationId xmlns:a16="http://schemas.microsoft.com/office/drawing/2014/main" id="{588DB0AF-693F-780F-D30C-72A95C3BED40}"/>
              </a:ext>
            </a:extLst>
          </p:cNvPr>
          <p:cNvSpPr txBox="1"/>
          <p:nvPr/>
        </p:nvSpPr>
        <p:spPr bwMode="auto">
          <a:xfrm>
            <a:off x="6377844" y="398097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34" name="TextBox 31833">
            <a:extLst>
              <a:ext uri="{FF2B5EF4-FFF2-40B4-BE49-F238E27FC236}">
                <a16:creationId xmlns:a16="http://schemas.microsoft.com/office/drawing/2014/main" id="{92422F98-31BE-EAC0-1114-7949C1064D91}"/>
              </a:ext>
            </a:extLst>
          </p:cNvPr>
          <p:cNvSpPr txBox="1"/>
          <p:nvPr/>
        </p:nvSpPr>
        <p:spPr bwMode="auto">
          <a:xfrm>
            <a:off x="6390036" y="429198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1835" name="TextBox 31834">
            <a:extLst>
              <a:ext uri="{FF2B5EF4-FFF2-40B4-BE49-F238E27FC236}">
                <a16:creationId xmlns:a16="http://schemas.microsoft.com/office/drawing/2014/main" id="{6B8C79DC-6BD1-6A05-BB0E-CCCA04EB4EF5}"/>
              </a:ext>
            </a:extLst>
          </p:cNvPr>
          <p:cNvSpPr txBox="1"/>
          <p:nvPr/>
        </p:nvSpPr>
        <p:spPr bwMode="auto">
          <a:xfrm>
            <a:off x="6974189" y="3977804"/>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37" name="TextBox 31836">
            <a:extLst>
              <a:ext uri="{FF2B5EF4-FFF2-40B4-BE49-F238E27FC236}">
                <a16:creationId xmlns:a16="http://schemas.microsoft.com/office/drawing/2014/main" id="{2B55BE9D-2879-F66B-0A23-D6372092D6E5}"/>
              </a:ext>
            </a:extLst>
          </p:cNvPr>
          <p:cNvSpPr txBox="1"/>
          <p:nvPr/>
        </p:nvSpPr>
        <p:spPr bwMode="auto">
          <a:xfrm>
            <a:off x="7135914" y="3977799"/>
            <a:ext cx="3561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  1</a:t>
            </a:r>
          </a:p>
        </p:txBody>
      </p:sp>
      <p:sp>
        <p:nvSpPr>
          <p:cNvPr id="31838" name="TextBox 31837">
            <a:extLst>
              <a:ext uri="{FF2B5EF4-FFF2-40B4-BE49-F238E27FC236}">
                <a16:creationId xmlns:a16="http://schemas.microsoft.com/office/drawing/2014/main" id="{EA74128A-29AB-CA47-3F89-28D2A8B3DE66}"/>
              </a:ext>
            </a:extLst>
          </p:cNvPr>
          <p:cNvSpPr txBox="1"/>
          <p:nvPr/>
        </p:nvSpPr>
        <p:spPr bwMode="auto">
          <a:xfrm>
            <a:off x="7223009" y="462884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39" name="TextBox 31838">
            <a:extLst>
              <a:ext uri="{FF2B5EF4-FFF2-40B4-BE49-F238E27FC236}">
                <a16:creationId xmlns:a16="http://schemas.microsoft.com/office/drawing/2014/main" id="{2B571894-C260-B294-A1DF-C1563D022666}"/>
              </a:ext>
            </a:extLst>
          </p:cNvPr>
          <p:cNvSpPr txBox="1"/>
          <p:nvPr/>
        </p:nvSpPr>
        <p:spPr bwMode="auto">
          <a:xfrm>
            <a:off x="6985084" y="4633839"/>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40" name="TextBox 31839">
            <a:extLst>
              <a:ext uri="{FF2B5EF4-FFF2-40B4-BE49-F238E27FC236}">
                <a16:creationId xmlns:a16="http://schemas.microsoft.com/office/drawing/2014/main" id="{E092EE9D-8EF0-ABA6-C765-6E457FA60CF6}"/>
              </a:ext>
            </a:extLst>
          </p:cNvPr>
          <p:cNvSpPr txBox="1"/>
          <p:nvPr/>
        </p:nvSpPr>
        <p:spPr bwMode="auto">
          <a:xfrm>
            <a:off x="6678747" y="463574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41" name="TextBox 31840">
            <a:extLst>
              <a:ext uri="{FF2B5EF4-FFF2-40B4-BE49-F238E27FC236}">
                <a16:creationId xmlns:a16="http://schemas.microsoft.com/office/drawing/2014/main" id="{2BDAF325-6F63-264A-D478-4116AD80B798}"/>
              </a:ext>
            </a:extLst>
          </p:cNvPr>
          <p:cNvSpPr txBox="1"/>
          <p:nvPr/>
        </p:nvSpPr>
        <p:spPr bwMode="auto">
          <a:xfrm>
            <a:off x="6443213" y="463863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42" name="TextBox 31841">
            <a:extLst>
              <a:ext uri="{FF2B5EF4-FFF2-40B4-BE49-F238E27FC236}">
                <a16:creationId xmlns:a16="http://schemas.microsoft.com/office/drawing/2014/main" id="{552724CC-F8E0-38C3-8F7B-7F01177961CA}"/>
              </a:ext>
            </a:extLst>
          </p:cNvPr>
          <p:cNvSpPr txBox="1"/>
          <p:nvPr/>
        </p:nvSpPr>
        <p:spPr bwMode="auto">
          <a:xfrm>
            <a:off x="6732833" y="49561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1843" name="TextBox 31842">
            <a:extLst>
              <a:ext uri="{FF2B5EF4-FFF2-40B4-BE49-F238E27FC236}">
                <a16:creationId xmlns:a16="http://schemas.microsoft.com/office/drawing/2014/main" id="{7F5726E9-A20D-F836-4101-5A913A33A480}"/>
              </a:ext>
            </a:extLst>
          </p:cNvPr>
          <p:cNvSpPr txBox="1"/>
          <p:nvPr/>
        </p:nvSpPr>
        <p:spPr bwMode="auto">
          <a:xfrm>
            <a:off x="6458751" y="495420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44" name="TextBox 31843">
            <a:extLst>
              <a:ext uri="{FF2B5EF4-FFF2-40B4-BE49-F238E27FC236}">
                <a16:creationId xmlns:a16="http://schemas.microsoft.com/office/drawing/2014/main" id="{EFB1EC3C-A1A5-402E-7E5B-7594BEE875B4}"/>
              </a:ext>
            </a:extLst>
          </p:cNvPr>
          <p:cNvSpPr txBox="1"/>
          <p:nvPr/>
        </p:nvSpPr>
        <p:spPr bwMode="auto">
          <a:xfrm>
            <a:off x="6986947" y="4967463"/>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
        <p:nvSpPr>
          <p:cNvPr id="31845" name="TextBox 31844">
            <a:extLst>
              <a:ext uri="{FF2B5EF4-FFF2-40B4-BE49-F238E27FC236}">
                <a16:creationId xmlns:a16="http://schemas.microsoft.com/office/drawing/2014/main" id="{189A3513-DDCA-6649-E175-9FA200BC1C70}"/>
              </a:ext>
            </a:extLst>
          </p:cNvPr>
          <p:cNvSpPr txBox="1"/>
          <p:nvPr/>
        </p:nvSpPr>
        <p:spPr bwMode="auto">
          <a:xfrm>
            <a:off x="6515863" y="52715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1846" name="TextBox 31845">
            <a:extLst>
              <a:ext uri="{FF2B5EF4-FFF2-40B4-BE49-F238E27FC236}">
                <a16:creationId xmlns:a16="http://schemas.microsoft.com/office/drawing/2014/main" id="{403D64D8-B544-FBA6-82F8-70D22FFEF63F}"/>
              </a:ext>
            </a:extLst>
          </p:cNvPr>
          <p:cNvSpPr txBox="1"/>
          <p:nvPr/>
        </p:nvSpPr>
        <p:spPr bwMode="auto">
          <a:xfrm>
            <a:off x="6363516" y="527792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8" name="TextBox 17">
            <a:extLst>
              <a:ext uri="{FF2B5EF4-FFF2-40B4-BE49-F238E27FC236}">
                <a16:creationId xmlns:a16="http://schemas.microsoft.com/office/drawing/2014/main" id="{08023F96-6ACD-1A17-3AD6-D768E90313F1}"/>
              </a:ext>
            </a:extLst>
          </p:cNvPr>
          <p:cNvSpPr txBox="1"/>
          <p:nvPr/>
        </p:nvSpPr>
        <p:spPr bwMode="auto">
          <a:xfrm>
            <a:off x="6675533" y="4301373"/>
            <a:ext cx="3658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&lt;1</a:t>
            </a:r>
          </a:p>
        </p:txBody>
      </p:sp>
    </p:spTree>
    <p:extLst>
      <p:ext uri="{BB962C8B-B14F-4D97-AF65-F5344CB8AC3E}">
        <p14:creationId xmlns:p14="http://schemas.microsoft.com/office/powerpoint/2010/main" val="19280593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CheckMate 914: Investigator’s Conclusions</a:t>
            </a:r>
          </a:p>
        </p:txBody>
      </p:sp>
      <p:sp>
        <p:nvSpPr>
          <p:cNvPr id="2" name="Content Placeholder 1">
            <a:extLst>
              <a:ext uri="{FF2B5EF4-FFF2-40B4-BE49-F238E27FC236}">
                <a16:creationId xmlns:a16="http://schemas.microsoft.com/office/drawing/2014/main" id="{8A0E258F-8A26-4196-5185-01ACEA0E2131}"/>
              </a:ext>
            </a:extLst>
          </p:cNvPr>
          <p:cNvSpPr>
            <a:spLocks noGrp="1"/>
          </p:cNvSpPr>
          <p:nvPr>
            <p:ph idx="1"/>
          </p:nvPr>
        </p:nvSpPr>
        <p:spPr/>
        <p:txBody>
          <a:bodyPr/>
          <a:lstStyle/>
          <a:p>
            <a:r>
              <a:rPr lang="en-US" sz="2400" dirty="0"/>
              <a:t>CheckMate 914 (Part A): In patients with localized RCC at high risk of relapse following nephrectomy, nivolumab + ipilimumab did not meet primary endpoint for increased DFS vs placebo (HR: 0.92)</a:t>
            </a:r>
            <a:r>
              <a:rPr lang="en-US" sz="2400" baseline="30000" dirty="0"/>
              <a:t>1</a:t>
            </a:r>
          </a:p>
          <a:p>
            <a:r>
              <a:rPr lang="en-US" sz="2400" dirty="0"/>
              <a:t>Safety outcomes were consistent with established toxicity profile of nivolumab + ipilimumab in patients with advanced RCC</a:t>
            </a:r>
            <a:r>
              <a:rPr lang="en-US" sz="2400" baseline="30000" dirty="0"/>
              <a:t>2</a:t>
            </a:r>
          </a:p>
          <a:p>
            <a:r>
              <a:rPr lang="en-US" sz="2400" dirty="0"/>
              <a:t>33% of patients discontinued adjuvant nivolumab + ipilimumab due to TRAEs </a:t>
            </a:r>
          </a:p>
          <a:p>
            <a:r>
              <a:rPr lang="en-US" sz="2400" dirty="0"/>
              <a:t>Analysis of CheckMate 914 is ongoing, including for Part B, which is evaluating adjuvant nivolumab monotherapy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412230"/>
            <a:ext cx="764385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Motzer. ESMO 2022. Abstr LBA4. 2. Motzer. Cancer. 2022;128:2085.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2132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analysis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Genitourinary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D4852B6EA8C546891578F5E1AE4E01" ma:contentTypeVersion="1" ma:contentTypeDescription="Create a new document." ma:contentTypeScope="" ma:versionID="637538966cd0d510e7c175cef23ee132">
  <xsd:schema xmlns:xsd="http://www.w3.org/2001/XMLSchema" xmlns:xs="http://www.w3.org/2001/XMLSchema" xmlns:p="http://schemas.microsoft.com/office/2006/metadata/properties" xmlns:ns2="d54cbe69-32bd-412a-b004-9152f949605e" xmlns:ns3="68b8276a-e80b-46c9-adbb-a3906e8c0d49" targetNamespace="http://schemas.microsoft.com/office/2006/metadata/properties" ma:root="true" ma:fieldsID="37aac29706bf7ae225db2389d5ad30db" ns2:_="" ns3:_="">
    <xsd:import namespace="d54cbe69-32bd-412a-b004-9152f949605e"/>
    <xsd:import namespace="68b8276a-e80b-46c9-adbb-a3906e8c0d4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8b8276a-e80b-46c9-adbb-a3906e8c0d4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56M7VY3CDVN5-17517459-1</_dlc_DocId>
    <_dlc_DocIdUrl xmlns="d54cbe69-32bd-412a-b004-9152f949605e">
      <Url>https://intranet.clinicaloptions.com/mews/oncology/ONC_2022_CF_ESMO_(PRP5264)/RCC_LBA4__Motzer/_layouts/15/DocIdRedir.aspx?ID=56M7VY3CDVN5-17517459-1</Url>
      <Description>56M7VY3CDVN5-17517459-1</Description>
    </_dlc_DocIdUrl>
    <Document_x0020_Category xmlns="68b8276a-e80b-46c9-adbb-a3906e8c0d49">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B6574F-73D8-4950-9F2F-24EFEF1459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8b8276a-e80b-46c9-adbb-a3906e8c0d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infopath/2007/PartnerControls"/>
    <ds:schemaRef ds:uri="http://www.w3.org/XML/1998/namespace"/>
    <ds:schemaRef ds:uri="http://purl.org/dc/dcmitype/"/>
    <ds:schemaRef ds:uri="http://purl.org/dc/term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68b8276a-e80b-46c9-adbb-a3906e8c0d49"/>
    <ds:schemaRef ds:uri="d54cbe69-32bd-412a-b004-9152f949605e"/>
  </ds:schemaRefs>
</ds:datastoreItem>
</file>

<file path=customXml/itemProps4.xml><?xml version="1.0" encoding="utf-8"?>
<ds:datastoreItem xmlns:ds="http://schemas.openxmlformats.org/officeDocument/2006/customXml" ds:itemID="{6AD2E184-8BBC-4277-9FA9-A4DE7A6FDEFA}">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3279</TotalTime>
  <Words>2378</Words>
  <Application>Microsoft Office PowerPoint</Application>
  <PresentationFormat>Widescreen</PresentationFormat>
  <Paragraphs>616</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CheckMate 914 (Part A): Adjuvant Nivolumab + Ipilimumab vs Placebo in Localized RCC at  High Risk of Relapse Following Nephrectomy</vt:lpstr>
      <vt:lpstr>About These Slides</vt:lpstr>
      <vt:lpstr>CheckMate 914: Background</vt:lpstr>
      <vt:lpstr>CheckMate 914: Study Design</vt:lpstr>
      <vt:lpstr>CheckMate 914: Baseline Characteristics</vt:lpstr>
      <vt:lpstr>CheckMate 914: DFS by BICR (Primary Endpoint)</vt:lpstr>
      <vt:lpstr>CheckMate 914: DFS by Investigator</vt:lpstr>
      <vt:lpstr>CheckMate 914: DFS (BICR) by Subgroup</vt:lpstr>
      <vt:lpstr>CheckMate 914: Safety Summary</vt:lpstr>
      <vt:lpstr>CheckMate 914:  Treatment-Related AEs in ≥5% of Patients</vt:lpstr>
      <vt:lpstr>CheckMate 914: Immune-Mediated AEs</vt:lpstr>
      <vt:lpstr>CheckMate 914: Investigator’s Conclusions</vt:lpstr>
      <vt:lpstr>Go Online for More CCO  Coverage of ESMO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vwenzel@clinicaloptions.com</cp:lastModifiedBy>
  <cp:revision>80</cp:revision>
  <cp:lastPrinted>2016-09-26T20:21:49Z</cp:lastPrinted>
  <dcterms:created xsi:type="dcterms:W3CDTF">2005-05-27T15:08:01Z</dcterms:created>
  <dcterms:modified xsi:type="dcterms:W3CDTF">2022-09-19T19:30:55Z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9bb40872-976f-44b1-b9a2-9bca7323f1af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0x0101005ED4852B6EA8C546891578F5E1AE4E01</vt:lpwstr>
  </property>
  <property fmtid="{D5CDD505-2E9C-101B-9397-08002B2CF9AE}" pid="9" name="MediaServiceImageTags">
    <vt:lpwstr/>
  </property>
</Properties>
</file>