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67"/>
  </p:notesMasterIdLst>
  <p:handoutMasterIdLst>
    <p:handoutMasterId r:id="rId68"/>
  </p:handoutMasterIdLst>
  <p:sldIdLst>
    <p:sldId id="321" r:id="rId7"/>
    <p:sldId id="308" r:id="rId8"/>
    <p:sldId id="2141412320" r:id="rId9"/>
    <p:sldId id="578" r:id="rId10"/>
    <p:sldId id="586" r:id="rId11"/>
    <p:sldId id="2145706188" r:id="rId12"/>
    <p:sldId id="337" r:id="rId13"/>
    <p:sldId id="2141411955" r:id="rId14"/>
    <p:sldId id="2141412062" r:id="rId15"/>
    <p:sldId id="2141412111" r:id="rId16"/>
    <p:sldId id="2141412079" r:id="rId17"/>
    <p:sldId id="2141412209" r:id="rId18"/>
    <p:sldId id="2141412210" r:id="rId19"/>
    <p:sldId id="2141412078" r:id="rId20"/>
    <p:sldId id="2145706189" r:id="rId21"/>
    <p:sldId id="2141412176" r:id="rId22"/>
    <p:sldId id="2141411887" r:id="rId23"/>
    <p:sldId id="2141411888" r:id="rId24"/>
    <p:sldId id="2141411890" r:id="rId25"/>
    <p:sldId id="2141412215" r:id="rId26"/>
    <p:sldId id="2141411973" r:id="rId27"/>
    <p:sldId id="2141412019" r:id="rId28"/>
    <p:sldId id="2141411958" r:id="rId29"/>
    <p:sldId id="2141412212" r:id="rId30"/>
    <p:sldId id="2141412153" r:id="rId31"/>
    <p:sldId id="2141412131" r:id="rId32"/>
    <p:sldId id="2141412142" r:id="rId33"/>
    <p:sldId id="545" r:id="rId34"/>
    <p:sldId id="551" r:id="rId35"/>
    <p:sldId id="550" r:id="rId36"/>
    <p:sldId id="2141412134" r:id="rId37"/>
    <p:sldId id="2141412137" r:id="rId38"/>
    <p:sldId id="2141412138" r:id="rId39"/>
    <p:sldId id="2141412342" r:id="rId40"/>
    <p:sldId id="2141412344" r:id="rId41"/>
    <p:sldId id="2141412345" r:id="rId42"/>
    <p:sldId id="2141412020" r:id="rId43"/>
    <p:sldId id="2141412021" r:id="rId44"/>
    <p:sldId id="2141412013" r:id="rId45"/>
    <p:sldId id="2141412014" r:id="rId46"/>
    <p:sldId id="2141412341" r:id="rId47"/>
    <p:sldId id="2141412346" r:id="rId48"/>
    <p:sldId id="2141412339" r:id="rId49"/>
    <p:sldId id="555" r:id="rId50"/>
    <p:sldId id="544" r:id="rId51"/>
    <p:sldId id="2141412326" r:id="rId52"/>
    <p:sldId id="2141412327" r:id="rId53"/>
    <p:sldId id="2141412328" r:id="rId54"/>
    <p:sldId id="553" r:id="rId55"/>
    <p:sldId id="547" r:id="rId56"/>
    <p:sldId id="554" r:id="rId57"/>
    <p:sldId id="2141412161" r:id="rId58"/>
    <p:sldId id="2145706184" r:id="rId59"/>
    <p:sldId id="2141412214" r:id="rId60"/>
    <p:sldId id="2141412024" r:id="rId61"/>
    <p:sldId id="2141412028" r:id="rId62"/>
    <p:sldId id="2141412213" r:id="rId63"/>
    <p:sldId id="2141412340" r:id="rId64"/>
    <p:sldId id="2141412329" r:id="rId65"/>
    <p:sldId id="318" r:id="rId66"/>
  </p:sldIdLst>
  <p:sldSz cx="12192000" cy="6858000"/>
  <p:notesSz cx="7315200" cy="9601200"/>
  <p:custDataLst>
    <p:tags r:id="rId6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26"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ill Sakai" initials="JS" lastIdx="4" clrIdx="14">
    <p:extLst>
      <p:ext uri="{19B8F6BF-5375-455C-9EA6-DF929625EA0E}">
        <p15:presenceInfo xmlns:p15="http://schemas.microsoft.com/office/powerpoint/2012/main" userId="Jill Sakai" providerId="None"/>
      </p:ext>
    </p:extLst>
  </p:cmAuthor>
  <p:cmAuthor id="16" name="jconstanzo@clinicaloptions.com" initials="j" lastIdx="39" clrIdx="15">
    <p:extLst>
      <p:ext uri="{19B8F6BF-5375-455C-9EA6-DF929625EA0E}">
        <p15:presenceInfo xmlns:p15="http://schemas.microsoft.com/office/powerpoint/2012/main" userId="jconstanzo@clinicaloptions.com" providerId="None"/>
      </p:ext>
    </p:extLst>
  </p:cmAuthor>
  <p:cmAuthor id="17" name="Jerfiz Constanzo" initials="JC" lastIdx="137" clrIdx="16">
    <p:extLst>
      <p:ext uri="{19B8F6BF-5375-455C-9EA6-DF929625EA0E}">
        <p15:presenceInfo xmlns:p15="http://schemas.microsoft.com/office/powerpoint/2012/main" userId="S::jconstanzo@clinicaloptions.com::7388c342-66f0-4154-bcdf-657d8197f1ae" providerId="AD"/>
      </p:ext>
    </p:extLst>
  </p:cmAuthor>
  <p:cmAuthor id="18" name="Nicoletta Colombo" initials="NC" lastIdx="3" clrIdx="17">
    <p:extLst>
      <p:ext uri="{19B8F6BF-5375-455C-9EA6-DF929625EA0E}">
        <p15:presenceInfo xmlns:p15="http://schemas.microsoft.com/office/powerpoint/2012/main" userId="S-1-5-21-515967899-484763869-725345543-5280" providerId="AD"/>
      </p:ext>
    </p:extLst>
  </p:cmAuthor>
  <p:cmAuthor id="19" name="Jennifer Eimers" initials="JE" lastIdx="1" clrIdx="18">
    <p:extLst>
      <p:ext uri="{19B8F6BF-5375-455C-9EA6-DF929625EA0E}">
        <p15:presenceInfo xmlns:p15="http://schemas.microsoft.com/office/powerpoint/2012/main" userId="S::jeimers@clinicaloptions.com::e496f3f7-6a48-4339-9b0c-9f426a43f948" providerId="AD"/>
      </p:ext>
    </p:extLst>
  </p:cmAuthor>
  <p:cmAuthor id="20" name="Gordon Kelley" initials="GK" lastIdx="55" clrIdx="19">
    <p:extLst>
      <p:ext uri="{19B8F6BF-5375-455C-9EA6-DF929625EA0E}">
        <p15:presenceInfo xmlns:p15="http://schemas.microsoft.com/office/powerpoint/2012/main" userId="S::gkelley@clinicaloptions.com::7e3d11cf-7436-4611-80d7-51121a63678e" providerId="AD"/>
      </p:ext>
    </p:extLst>
  </p:cmAuthor>
  <p:cmAuthor id="21" name="spantry@clinicaloptions.com" initials="s" lastIdx="11" clrIdx="20">
    <p:extLst>
      <p:ext uri="{19B8F6BF-5375-455C-9EA6-DF929625EA0E}">
        <p15:presenceInfo xmlns:p15="http://schemas.microsoft.com/office/powerpoint/2012/main" userId="spantry@clinicaloptions.com" providerId="None"/>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 id="23" name="Christy Seals" initials="CS" lastIdx="27" clrIdx="22">
    <p:extLst>
      <p:ext uri="{19B8F6BF-5375-455C-9EA6-DF929625EA0E}">
        <p15:presenceInfo xmlns:p15="http://schemas.microsoft.com/office/powerpoint/2012/main" userId="S::cseals@clinicaloptions.com::0852e532-1f9e-4bbf-9b56-be19a9543a31" providerId="AD"/>
      </p:ext>
    </p:extLst>
  </p:cmAuthor>
  <p:cmAuthor id="24" name="Colombo Nicoletta" initials="CN" lastIdx="5" clrIdx="23">
    <p:extLst>
      <p:ext uri="{19B8F6BF-5375-455C-9EA6-DF929625EA0E}">
        <p15:presenceInfo xmlns:p15="http://schemas.microsoft.com/office/powerpoint/2012/main" userId="S::z06147@ieo.it::8dec7e50-0c0c-4d31-b785-d3ece1675ee5" providerId="AD"/>
      </p:ext>
    </p:extLst>
  </p:cmAuthor>
  <p:cmAuthor id="25" name="CLINICALOPTIONS\tquill" initials="C" lastIdx="18" clrIdx="24">
    <p:extLst>
      <p:ext uri="{19B8F6BF-5375-455C-9EA6-DF929625EA0E}">
        <p15:presenceInfo xmlns:p15="http://schemas.microsoft.com/office/powerpoint/2012/main" userId="CLINICALOPTIONS\tquill" providerId="None"/>
      </p:ext>
    </p:extLst>
  </p:cmAuthor>
  <p:cmAuthor id="26" name="Timothy Quill" initials="TQ" lastIdx="2" clrIdx="25">
    <p:extLst>
      <p:ext uri="{19B8F6BF-5375-455C-9EA6-DF929625EA0E}">
        <p15:presenceInfo xmlns:p15="http://schemas.microsoft.com/office/powerpoint/2012/main" userId="S::tquill@clinicaloptions.com::b1dc6efb-2995-45e7-a306-57a2c67aa886" providerId="AD"/>
      </p:ext>
    </p:extLst>
  </p:cmAuthor>
  <p:cmAuthor id="27" name="aboecler@clinicaloptions.com" initials="a" lastIdx="1" clrIdx="26">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2E74"/>
    <a:srgbClr val="05768D"/>
    <a:srgbClr val="046376"/>
    <a:srgbClr val="015873"/>
    <a:srgbClr val="E1471D"/>
    <a:srgbClr val="00823B"/>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503E36-0520-421C-A82D-B4881C6EF7C5}" v="57" dt="2022-06-28T15:11:05.71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8" autoAdjust="0"/>
    <p:restoredTop sz="82186" autoAdjust="0"/>
  </p:normalViewPr>
  <p:slideViewPr>
    <p:cSldViewPr snapToGrid="0" showGuides="1">
      <p:cViewPr varScale="1">
        <p:scale>
          <a:sx n="55" d="100"/>
          <a:sy n="55" d="100"/>
        </p:scale>
        <p:origin x="1028" y="32"/>
      </p:cViewPr>
      <p:guideLst>
        <p:guide orient="horz" pos="4128"/>
        <p:guide orient="horz" pos="1026"/>
        <p:guide orient="horz" pos="4032"/>
        <p:guide orient="horz" pos="151"/>
        <p:guide orient="horz" pos="264"/>
        <p:guide orient="horz" pos="3912"/>
        <p:guide orient="horz"/>
        <p:guide pos="312"/>
        <p:guide pos="7407"/>
        <p:guide pos="3843"/>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50" d="100"/>
          <a:sy n="50" d="100"/>
        </p:scale>
        <p:origin x="2568" y="2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commentAuthors" Target="commentAuthor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40" b="0" i="0" u="none" strike="noStrike" kern="1200" spc="0" baseline="0">
                <a:solidFill>
                  <a:schemeClr val="tx1"/>
                </a:solidFill>
                <a:latin typeface="+mn-lt"/>
                <a:ea typeface="+mn-ea"/>
                <a:cs typeface="+mn-cs"/>
              </a:defRPr>
            </a:pPr>
            <a:r>
              <a:rPr lang="en-US" b="1" dirty="0"/>
              <a:t>Cervical Cancer Mortality by Race</a:t>
            </a:r>
          </a:p>
        </c:rich>
      </c:tx>
      <c:overlay val="0"/>
      <c:spPr>
        <a:noFill/>
        <a:ln>
          <a:noFill/>
        </a:ln>
        <a:effectLst/>
      </c:spPr>
      <c:txPr>
        <a:bodyPr rot="0" spcFirstLastPara="1" vertOverflow="ellipsis" vert="horz" wrap="square" anchor="ctr" anchorCtr="1"/>
        <a:lstStyle/>
        <a:p>
          <a:pPr>
            <a:defRPr lang="en-US" sz="144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233811542212587E-2"/>
          <c:y val="0.12753289451246547"/>
          <c:w val="0.90391744208616598"/>
          <c:h val="0.69079472050748614"/>
        </c:manualLayout>
      </c:layout>
      <c:barChart>
        <c:barDir val="col"/>
        <c:grouping val="clustered"/>
        <c:varyColors val="0"/>
        <c:ser>
          <c:idx val="0"/>
          <c:order val="0"/>
          <c:tx>
            <c:strRef>
              <c:f>Sheet1!$C$1</c:f>
              <c:strCache>
                <c:ptCount val="1"/>
                <c:pt idx="0">
                  <c:v>Mortality†</c:v>
                </c:pt>
              </c:strCache>
            </c:strRef>
          </c:tx>
          <c:spPr>
            <a:solidFill>
              <a:srgbClr val="E1471D"/>
            </a:solidFill>
            <a:ln>
              <a:noFill/>
            </a:ln>
            <a:effectLst/>
          </c:spPr>
          <c:invertIfNegative val="0"/>
          <c:cat>
            <c:strRef>
              <c:f>Sheet1!$A$2:$A$6</c:f>
              <c:strCache>
                <c:ptCount val="5"/>
                <c:pt idx="0">
                  <c:v>Overall</c:v>
                </c:pt>
                <c:pt idx="1">
                  <c:v>White</c:v>
                </c:pt>
                <c:pt idx="2">
                  <c:v>Black</c:v>
                </c:pt>
                <c:pt idx="3">
                  <c:v>Hispanic/Latinx</c:v>
                </c:pt>
                <c:pt idx="4">
                  <c:v>Other</c:v>
                </c:pt>
              </c:strCache>
            </c:strRef>
          </c:cat>
          <c:val>
            <c:numRef>
              <c:f>Sheet1!$C$2:$C$6</c:f>
              <c:numCache>
                <c:formatCode>0.0</c:formatCode>
                <c:ptCount val="5"/>
                <c:pt idx="0">
                  <c:v>2.1</c:v>
                </c:pt>
                <c:pt idx="1">
                  <c:v>2</c:v>
                </c:pt>
                <c:pt idx="2">
                  <c:v>3.4</c:v>
                </c:pt>
                <c:pt idx="3">
                  <c:v>2.2999999999999998</c:v>
                </c:pt>
                <c:pt idx="4">
                  <c:v>1.6</c:v>
                </c:pt>
              </c:numCache>
            </c:numRef>
          </c:val>
          <c:extLst>
            <c:ext xmlns:c16="http://schemas.microsoft.com/office/drawing/2014/chart" uri="{C3380CC4-5D6E-409C-BE32-E72D297353CC}">
              <c16:uniqueId val="{00000000-13C9-4193-B0B2-550BAACE2A52}"/>
            </c:ext>
          </c:extLst>
        </c:ser>
        <c:dLbls>
          <c:showLegendKey val="0"/>
          <c:showVal val="0"/>
          <c:showCatName val="0"/>
          <c:showSerName val="0"/>
          <c:showPercent val="0"/>
          <c:showBubbleSize val="0"/>
        </c:dLbls>
        <c:gapWidth val="219"/>
        <c:overlap val="-27"/>
        <c:axId val="519648399"/>
        <c:axId val="519654223"/>
      </c:barChart>
      <c:catAx>
        <c:axId val="519648399"/>
        <c:scaling>
          <c:orientation val="minMax"/>
        </c:scaling>
        <c:delete val="0"/>
        <c:axPos val="b"/>
        <c:numFmt formatCode="General" sourceLinked="1"/>
        <c:majorTickMark val="out"/>
        <c:minorTickMark val="none"/>
        <c:tickLblPos val="nextTo"/>
        <c:spPr>
          <a:noFill/>
          <a:ln w="28575" cap="flat" cmpd="sng" algn="ctr">
            <a:solidFill>
              <a:schemeClr val="tx1"/>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519654223"/>
        <c:crosses val="autoZero"/>
        <c:auto val="1"/>
        <c:lblAlgn val="ctr"/>
        <c:lblOffset val="100"/>
        <c:noMultiLvlLbl val="0"/>
      </c:catAx>
      <c:valAx>
        <c:axId val="519654223"/>
        <c:scaling>
          <c:orientation val="minMax"/>
        </c:scaling>
        <c:delete val="0"/>
        <c:axPos val="l"/>
        <c:numFmt formatCode="0.0" sourceLinked="1"/>
        <c:majorTickMark val="out"/>
        <c:minorTickMark val="none"/>
        <c:tickLblPos val="nextTo"/>
        <c:spPr>
          <a:noFill/>
          <a:ln w="28575">
            <a:solidFill>
              <a:schemeClr val="tx1"/>
            </a:solidFill>
          </a:ln>
          <a:effectLst/>
        </c:spPr>
        <c:txPr>
          <a:bodyPr rot="-6000000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crossAx val="519648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200" b="0" i="0" u="none" strike="noStrike" kern="1200" baseline="0">
          <a:solidFill>
            <a:schemeClr val="tx1"/>
          </a:solidFill>
          <a:latin typeface="+mn-lt"/>
          <a:ea typeface="+mn-ea"/>
          <a:cs typeface="+mn-cs"/>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40" b="0" i="0" u="none" strike="noStrike" kern="1200" spc="0" baseline="0">
                <a:solidFill>
                  <a:schemeClr val="tx1"/>
                </a:solidFill>
                <a:latin typeface="+mn-lt"/>
                <a:ea typeface="+mn-ea"/>
                <a:cs typeface="+mn-cs"/>
              </a:defRPr>
            </a:pPr>
            <a:r>
              <a:rPr lang="en-US" b="1" dirty="0"/>
              <a:t>Cervical Cancer Incidence by Race</a:t>
            </a:r>
          </a:p>
        </c:rich>
      </c:tx>
      <c:overlay val="0"/>
      <c:spPr>
        <a:noFill/>
        <a:ln>
          <a:noFill/>
        </a:ln>
        <a:effectLst/>
      </c:spPr>
      <c:txPr>
        <a:bodyPr rot="0" spcFirstLastPara="1" vertOverflow="ellipsis" vert="horz" wrap="square" anchor="ctr" anchorCtr="1"/>
        <a:lstStyle/>
        <a:p>
          <a:pPr>
            <a:defRPr lang="en-US"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Incidence*</c:v>
                </c:pt>
              </c:strCache>
            </c:strRef>
          </c:tx>
          <c:spPr>
            <a:solidFill>
              <a:srgbClr val="015873"/>
            </a:solidFill>
            <a:ln>
              <a:noFill/>
            </a:ln>
            <a:effectLst/>
          </c:spPr>
          <c:invertIfNegative val="0"/>
          <c:cat>
            <c:strRef>
              <c:f>Sheet1!$A$2:$A$6</c:f>
              <c:strCache>
                <c:ptCount val="5"/>
                <c:pt idx="0">
                  <c:v>Overall</c:v>
                </c:pt>
                <c:pt idx="1">
                  <c:v>White</c:v>
                </c:pt>
                <c:pt idx="2">
                  <c:v>Black</c:v>
                </c:pt>
                <c:pt idx="3">
                  <c:v>Hispanic/Latinx</c:v>
                </c:pt>
                <c:pt idx="4">
                  <c:v>Other</c:v>
                </c:pt>
              </c:strCache>
            </c:strRef>
          </c:cat>
          <c:val>
            <c:numRef>
              <c:f>Sheet1!$B$2:$B$6</c:f>
              <c:numCache>
                <c:formatCode>General</c:formatCode>
                <c:ptCount val="5"/>
                <c:pt idx="0">
                  <c:v>7.5</c:v>
                </c:pt>
                <c:pt idx="1">
                  <c:v>7.1</c:v>
                </c:pt>
                <c:pt idx="2">
                  <c:v>8.4</c:v>
                </c:pt>
                <c:pt idx="3">
                  <c:v>8.9</c:v>
                </c:pt>
              </c:numCache>
            </c:numRef>
          </c:val>
          <c:extLst>
            <c:ext xmlns:c16="http://schemas.microsoft.com/office/drawing/2014/chart" uri="{C3380CC4-5D6E-409C-BE32-E72D297353CC}">
              <c16:uniqueId val="{00000000-E674-46CF-9054-47B97A60F6E7}"/>
            </c:ext>
          </c:extLst>
        </c:ser>
        <c:dLbls>
          <c:showLegendKey val="0"/>
          <c:showVal val="0"/>
          <c:showCatName val="0"/>
          <c:showSerName val="0"/>
          <c:showPercent val="0"/>
          <c:showBubbleSize val="0"/>
        </c:dLbls>
        <c:gapWidth val="219"/>
        <c:overlap val="-27"/>
        <c:axId val="519648399"/>
        <c:axId val="519654223"/>
      </c:barChart>
      <c:catAx>
        <c:axId val="519648399"/>
        <c:scaling>
          <c:orientation val="minMax"/>
        </c:scaling>
        <c:delete val="0"/>
        <c:axPos val="b"/>
        <c:numFmt formatCode="General" sourceLinked="1"/>
        <c:majorTickMark val="out"/>
        <c:minorTickMark val="none"/>
        <c:tickLblPos val="nextTo"/>
        <c:spPr>
          <a:noFill/>
          <a:ln w="28575" cap="flat" cmpd="sng" algn="ctr">
            <a:solidFill>
              <a:schemeClr val="tx1"/>
            </a:solidFill>
            <a:round/>
          </a:ln>
          <a:effectLst/>
        </c:spPr>
        <c:txPr>
          <a:bodyPr rot="-6000000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crossAx val="519654223"/>
        <c:crosses val="autoZero"/>
        <c:auto val="1"/>
        <c:lblAlgn val="ctr"/>
        <c:lblOffset val="100"/>
        <c:noMultiLvlLbl val="0"/>
      </c:catAx>
      <c:valAx>
        <c:axId val="519654223"/>
        <c:scaling>
          <c:orientation val="minMax"/>
        </c:scaling>
        <c:delete val="0"/>
        <c:axPos val="l"/>
        <c:numFmt formatCode="General" sourceLinked="1"/>
        <c:majorTickMark val="out"/>
        <c:minorTickMark val="none"/>
        <c:tickLblPos val="nextTo"/>
        <c:spPr>
          <a:noFill/>
          <a:ln w="28575">
            <a:solidFill>
              <a:schemeClr val="tx1"/>
            </a:solidFill>
          </a:ln>
          <a:effectLst/>
        </c:spPr>
        <c:txPr>
          <a:bodyPr rot="-60000000" spcFirstLastPara="1" vertOverflow="ellipsis" vert="horz" wrap="square" anchor="ctr" anchorCtr="1"/>
          <a:lstStyle/>
          <a:p>
            <a:pPr>
              <a:defRPr lang="en-US" sz="1400" b="0" i="0" u="none" strike="noStrike" kern="1200" baseline="0">
                <a:solidFill>
                  <a:schemeClr val="tx1"/>
                </a:solidFill>
                <a:latin typeface="+mn-lt"/>
                <a:ea typeface="+mn-ea"/>
                <a:cs typeface="+mn-cs"/>
              </a:defRPr>
            </a:pPr>
            <a:endParaRPr lang="en-US"/>
          </a:p>
        </c:txPr>
        <c:crossAx val="519648399"/>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1200" b="0" i="0" u="none" strike="noStrike" kern="1200" baseline="0">
          <a:solidFill>
            <a:schemeClr val="tx1"/>
          </a:solidFill>
          <a:latin typeface="+mn-lt"/>
          <a:ea typeface="+mn-ea"/>
          <a:cs typeface="+mn-cs"/>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0.12967</cdr:x>
      <cdr:y>0.39186</cdr:y>
    </cdr:from>
    <cdr:to>
      <cdr:x>0.19975</cdr:x>
      <cdr:y>0.47583</cdr:y>
    </cdr:to>
    <cdr:sp macro="" textlink="">
      <cdr:nvSpPr>
        <cdr:cNvPr id="4" name="TextBox 3">
          <a:extLst xmlns:a="http://schemas.openxmlformats.org/drawingml/2006/main">
            <a:ext uri="{FF2B5EF4-FFF2-40B4-BE49-F238E27FC236}">
              <a16:creationId xmlns:a16="http://schemas.microsoft.com/office/drawing/2014/main" id="{06E0D16E-D5F6-4E28-8F95-A8E65BEF7327}"/>
            </a:ext>
          </a:extLst>
        </cdr:cNvPr>
        <cdr:cNvSpPr txBox="1"/>
      </cdr:nvSpPr>
      <cdr:spPr bwMode="auto">
        <a:xfrm xmlns:a="http://schemas.openxmlformats.org/drawingml/2006/main">
          <a:off x="701548" y="1436222"/>
          <a:ext cx="379149" cy="307761"/>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none" rtlCol="0">
          <a:spAutoFit/>
        </a:bodyPr>
        <a:lstStyle xmlns:a="http://schemas.openxmlformats.org/drawingml/2006/main"/>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2.1</a:t>
          </a:r>
        </a:p>
      </cdr:txBody>
    </cdr:sp>
  </cdr:relSizeAnchor>
  <cdr:relSizeAnchor xmlns:cdr="http://schemas.openxmlformats.org/drawingml/2006/chartDrawing">
    <cdr:from>
      <cdr:x>0.30851</cdr:x>
      <cdr:y>0.40147</cdr:y>
    </cdr:from>
    <cdr:to>
      <cdr:x>0.37858</cdr:x>
      <cdr:y>0.48544</cdr:y>
    </cdr:to>
    <cdr:sp macro="" textlink="">
      <cdr:nvSpPr>
        <cdr:cNvPr id="5" name="TextBox 1">
          <a:extLst xmlns:a="http://schemas.openxmlformats.org/drawingml/2006/main">
            <a:ext uri="{FF2B5EF4-FFF2-40B4-BE49-F238E27FC236}">
              <a16:creationId xmlns:a16="http://schemas.microsoft.com/office/drawing/2014/main" id="{EFF07102-FC1C-4A55-B691-EFFC1AB46D6A}"/>
            </a:ext>
          </a:extLst>
        </cdr:cNvPr>
        <cdr:cNvSpPr txBox="1"/>
      </cdr:nvSpPr>
      <cdr:spPr bwMode="auto">
        <a:xfrm xmlns:a="http://schemas.openxmlformats.org/drawingml/2006/main">
          <a:off x="1815093" y="1471436"/>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2.0</a:t>
          </a:r>
        </a:p>
      </cdr:txBody>
    </cdr:sp>
  </cdr:relSizeAnchor>
  <cdr:relSizeAnchor xmlns:cdr="http://schemas.openxmlformats.org/drawingml/2006/chartDrawing">
    <cdr:from>
      <cdr:x>0.47845</cdr:x>
      <cdr:y>0.16882</cdr:y>
    </cdr:from>
    <cdr:to>
      <cdr:x>0.54853</cdr:x>
      <cdr:y>0.2528</cdr:y>
    </cdr:to>
    <cdr:sp macro="" textlink="">
      <cdr:nvSpPr>
        <cdr:cNvPr id="6" name="TextBox 1">
          <a:extLst xmlns:a="http://schemas.openxmlformats.org/drawingml/2006/main">
            <a:ext uri="{FF2B5EF4-FFF2-40B4-BE49-F238E27FC236}">
              <a16:creationId xmlns:a16="http://schemas.microsoft.com/office/drawing/2014/main" id="{A355F0C2-C17A-46B1-816F-A50612BADC2A}"/>
            </a:ext>
          </a:extLst>
        </cdr:cNvPr>
        <cdr:cNvSpPr txBox="1"/>
      </cdr:nvSpPr>
      <cdr:spPr bwMode="auto">
        <a:xfrm xmlns:a="http://schemas.openxmlformats.org/drawingml/2006/main">
          <a:off x="2588528" y="618746"/>
          <a:ext cx="379149" cy="30779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3.4</a:t>
          </a:r>
        </a:p>
      </cdr:txBody>
    </cdr:sp>
  </cdr:relSizeAnchor>
  <cdr:relSizeAnchor xmlns:cdr="http://schemas.openxmlformats.org/drawingml/2006/chartDrawing">
    <cdr:from>
      <cdr:x>0.67267</cdr:x>
      <cdr:y>0.35948</cdr:y>
    </cdr:from>
    <cdr:to>
      <cdr:x>0.74274</cdr:x>
      <cdr:y>0.44346</cdr:y>
    </cdr:to>
    <cdr:sp macro="" textlink="">
      <cdr:nvSpPr>
        <cdr:cNvPr id="7" name="TextBox 1">
          <a:extLst xmlns:a="http://schemas.openxmlformats.org/drawingml/2006/main">
            <a:ext uri="{FF2B5EF4-FFF2-40B4-BE49-F238E27FC236}">
              <a16:creationId xmlns:a16="http://schemas.microsoft.com/office/drawing/2014/main" id="{6E99A086-2318-43EB-8B5E-0DCAB0CE6052}"/>
            </a:ext>
          </a:extLst>
        </cdr:cNvPr>
        <cdr:cNvSpPr txBox="1"/>
      </cdr:nvSpPr>
      <cdr:spPr bwMode="auto">
        <a:xfrm xmlns:a="http://schemas.openxmlformats.org/drawingml/2006/main">
          <a:off x="3957619" y="1317548"/>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2.3</a:t>
          </a:r>
        </a:p>
      </cdr:txBody>
    </cdr:sp>
  </cdr:relSizeAnchor>
  <cdr:relSizeAnchor xmlns:cdr="http://schemas.openxmlformats.org/drawingml/2006/chartDrawing">
    <cdr:from>
      <cdr:x>0.85049</cdr:x>
      <cdr:y>0.47928</cdr:y>
    </cdr:from>
    <cdr:to>
      <cdr:x>0.92056</cdr:x>
      <cdr:y>0.56325</cdr:y>
    </cdr:to>
    <cdr:sp macro="" textlink="">
      <cdr:nvSpPr>
        <cdr:cNvPr id="8" name="TextBox 1">
          <a:extLst xmlns:a="http://schemas.openxmlformats.org/drawingml/2006/main">
            <a:ext uri="{FF2B5EF4-FFF2-40B4-BE49-F238E27FC236}">
              <a16:creationId xmlns:a16="http://schemas.microsoft.com/office/drawing/2014/main" id="{57B9A623-8364-44BF-B2C5-06EEFCB68BD4}"/>
            </a:ext>
          </a:extLst>
        </cdr:cNvPr>
        <cdr:cNvSpPr txBox="1"/>
      </cdr:nvSpPr>
      <cdr:spPr bwMode="auto">
        <a:xfrm xmlns:a="http://schemas.openxmlformats.org/drawingml/2006/main">
          <a:off x="5003834" y="1756621"/>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1.6</a:t>
          </a:r>
        </a:p>
      </cdr:txBody>
    </cdr:sp>
  </cdr:relSizeAnchor>
</c:userShapes>
</file>

<file path=ppt/drawings/drawing2.xml><?xml version="1.0" encoding="utf-8"?>
<c:userShapes xmlns:c="http://schemas.openxmlformats.org/drawingml/2006/chart">
  <cdr:relSizeAnchor xmlns:cdr="http://schemas.openxmlformats.org/drawingml/2006/chartDrawing">
    <cdr:from>
      <cdr:x>0.13047</cdr:x>
      <cdr:y>0.23586</cdr:y>
    </cdr:from>
    <cdr:to>
      <cdr:x>0.20591</cdr:x>
      <cdr:y>0.31983</cdr:y>
    </cdr:to>
    <cdr:sp macro="" textlink="">
      <cdr:nvSpPr>
        <cdr:cNvPr id="4" name="TextBox 3">
          <a:extLst xmlns:a="http://schemas.openxmlformats.org/drawingml/2006/main">
            <a:ext uri="{FF2B5EF4-FFF2-40B4-BE49-F238E27FC236}">
              <a16:creationId xmlns:a16="http://schemas.microsoft.com/office/drawing/2014/main" id="{06E0D16E-D5F6-4E28-8F95-A8E65BEF7327}"/>
            </a:ext>
          </a:extLst>
        </cdr:cNvPr>
        <cdr:cNvSpPr txBox="1"/>
      </cdr:nvSpPr>
      <cdr:spPr bwMode="auto">
        <a:xfrm xmlns:a="http://schemas.openxmlformats.org/drawingml/2006/main">
          <a:off x="713076" y="864456"/>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vertOverflow="clip" wrap="none" rtlCol="0">
          <a:spAutoFit/>
        </a:bodyPr>
        <a:lstStyle xmlns:a="http://schemas.openxmlformats.org/drawingml/2006/main"/>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7.5</a:t>
          </a:r>
        </a:p>
      </cdr:txBody>
    </cdr:sp>
  </cdr:relSizeAnchor>
  <cdr:relSizeAnchor xmlns:cdr="http://schemas.openxmlformats.org/drawingml/2006/chartDrawing">
    <cdr:from>
      <cdr:x>0.31506</cdr:x>
      <cdr:y>0.25904</cdr:y>
    </cdr:from>
    <cdr:to>
      <cdr:x>0.3905</cdr:x>
      <cdr:y>0.34301</cdr:y>
    </cdr:to>
    <cdr:sp macro="" textlink="">
      <cdr:nvSpPr>
        <cdr:cNvPr id="5" name="TextBox 1">
          <a:extLst xmlns:a="http://schemas.openxmlformats.org/drawingml/2006/main">
            <a:ext uri="{FF2B5EF4-FFF2-40B4-BE49-F238E27FC236}">
              <a16:creationId xmlns:a16="http://schemas.microsoft.com/office/drawing/2014/main" id="{EFF07102-FC1C-4A55-B691-EFFC1AB46D6A}"/>
            </a:ext>
          </a:extLst>
        </cdr:cNvPr>
        <cdr:cNvSpPr txBox="1"/>
      </cdr:nvSpPr>
      <cdr:spPr bwMode="auto">
        <a:xfrm xmlns:a="http://schemas.openxmlformats.org/drawingml/2006/main">
          <a:off x="1721942" y="949414"/>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7.1</a:t>
          </a:r>
        </a:p>
      </cdr:txBody>
    </cdr:sp>
  </cdr:relSizeAnchor>
  <cdr:relSizeAnchor xmlns:cdr="http://schemas.openxmlformats.org/drawingml/2006/chartDrawing">
    <cdr:from>
      <cdr:x>0.48837</cdr:x>
      <cdr:y>0.16169</cdr:y>
    </cdr:from>
    <cdr:to>
      <cdr:x>0.56381</cdr:x>
      <cdr:y>0.24566</cdr:y>
    </cdr:to>
    <cdr:sp macro="" textlink="">
      <cdr:nvSpPr>
        <cdr:cNvPr id="6" name="TextBox 1">
          <a:extLst xmlns:a="http://schemas.openxmlformats.org/drawingml/2006/main">
            <a:ext uri="{FF2B5EF4-FFF2-40B4-BE49-F238E27FC236}">
              <a16:creationId xmlns:a16="http://schemas.microsoft.com/office/drawing/2014/main" id="{A355F0C2-C17A-46B1-816F-A50612BADC2A}"/>
            </a:ext>
          </a:extLst>
        </cdr:cNvPr>
        <cdr:cNvSpPr txBox="1"/>
      </cdr:nvSpPr>
      <cdr:spPr bwMode="auto">
        <a:xfrm xmlns:a="http://schemas.openxmlformats.org/drawingml/2006/main">
          <a:off x="2669157" y="592614"/>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8.4</a:t>
          </a:r>
        </a:p>
      </cdr:txBody>
    </cdr:sp>
  </cdr:relSizeAnchor>
  <cdr:relSizeAnchor xmlns:cdr="http://schemas.openxmlformats.org/drawingml/2006/chartDrawing">
    <cdr:from>
      <cdr:x>0.6705</cdr:x>
      <cdr:y>0.13343</cdr:y>
    </cdr:from>
    <cdr:to>
      <cdr:x>0.74594</cdr:x>
      <cdr:y>0.2174</cdr:y>
    </cdr:to>
    <cdr:sp macro="" textlink="">
      <cdr:nvSpPr>
        <cdr:cNvPr id="7" name="TextBox 1">
          <a:extLst xmlns:a="http://schemas.openxmlformats.org/drawingml/2006/main">
            <a:ext uri="{FF2B5EF4-FFF2-40B4-BE49-F238E27FC236}">
              <a16:creationId xmlns:a16="http://schemas.microsoft.com/office/drawing/2014/main" id="{6E99A086-2318-43EB-8B5E-0DCAB0CE6052}"/>
            </a:ext>
          </a:extLst>
        </cdr:cNvPr>
        <cdr:cNvSpPr txBox="1"/>
      </cdr:nvSpPr>
      <cdr:spPr bwMode="auto">
        <a:xfrm xmlns:a="http://schemas.openxmlformats.org/drawingml/2006/main">
          <a:off x="3664578" y="489038"/>
          <a:ext cx="412292"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8.9</a:t>
          </a:r>
        </a:p>
      </cdr:txBody>
    </cdr:sp>
  </cdr:relSizeAnchor>
  <cdr:relSizeAnchor xmlns:cdr="http://schemas.openxmlformats.org/drawingml/2006/chartDrawing">
    <cdr:from>
      <cdr:x>0.8576</cdr:x>
      <cdr:y>0.72441</cdr:y>
    </cdr:from>
    <cdr:to>
      <cdr:x>0.9081</cdr:x>
      <cdr:y>0.80838</cdr:y>
    </cdr:to>
    <cdr:sp macro="" textlink="">
      <cdr:nvSpPr>
        <cdr:cNvPr id="8" name="TextBox 1">
          <a:extLst xmlns:a="http://schemas.openxmlformats.org/drawingml/2006/main">
            <a:ext uri="{FF2B5EF4-FFF2-40B4-BE49-F238E27FC236}">
              <a16:creationId xmlns:a16="http://schemas.microsoft.com/office/drawing/2014/main" id="{CE67DC12-306C-BE49-B627-5D0CFF92606C}"/>
            </a:ext>
          </a:extLst>
        </cdr:cNvPr>
        <cdr:cNvSpPr txBox="1"/>
      </cdr:nvSpPr>
      <cdr:spPr bwMode="auto">
        <a:xfrm xmlns:a="http://schemas.openxmlformats.org/drawingml/2006/main">
          <a:off x="4687144" y="2655053"/>
          <a:ext cx="276037" cy="30777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lnSpc>
              <a:spcPct val="100000"/>
            </a:lnSpc>
            <a:spcBef>
              <a:spcPct val="50000"/>
            </a:spcBef>
            <a:spcAft>
              <a:spcPct val="0"/>
            </a:spcAft>
            <a:buClrTx/>
            <a:buFontTx/>
            <a:buNone/>
          </a:pPr>
          <a:r>
            <a:rPr lang="en-US" sz="1400" b="0" dirty="0">
              <a:solidFill>
                <a:schemeClr val="tx1"/>
              </a:solidFill>
              <a:latin typeface="Calibri" panose="020F0502020204030204" pitchFamily="34" charset="0"/>
            </a:rPr>
            <a:t>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9406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58752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rPr>
              <a:t>This slide lists the disclosure information of the faculty and staff involved in the development of these slides.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45598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71883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3249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HPV, human papilloma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42879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1239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 not available.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262172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3335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49520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598541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09155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bg1"/>
                </a:solidFill>
                <a:latin typeface="Calibri" panose="020F0502020204030204" pitchFamily="34" charset="0"/>
                <a:ea typeface="+mn-ea"/>
                <a:cs typeface="Calibri" panose="020F0502020204030204" pitchFamily="34" charset="0"/>
              </a:rPr>
              <a:t>1L, first line; 2L, second line; CIN, cervical intraepithelial neoplasia; CPS, combined positive score; CT, chemotherapy; </a:t>
            </a:r>
            <a:r>
              <a:rPr lang="en-US" i="1" dirty="0"/>
              <a:t>dMMR, mismatch repair deficient</a:t>
            </a:r>
            <a:r>
              <a:rPr lang="en-US" sz="1200" i="1" dirty="0">
                <a:solidFill>
                  <a:srgbClr val="414241"/>
                </a:solidFill>
                <a:latin typeface="Calibri" panose="020F0502020204030204"/>
              </a:rPr>
              <a:t>; FIGO, </a:t>
            </a:r>
            <a:r>
              <a:rPr lang="en-US" b="0" i="1" dirty="0">
                <a:solidFill>
                  <a:srgbClr val="4D5156"/>
                </a:solidFill>
                <a:effectLst/>
                <a:latin typeface="Roboto" panose="02000000000000000000" pitchFamily="2" charset="0"/>
              </a:rPr>
              <a:t>International Federation of Gynaecology and Obstetrics; </a:t>
            </a:r>
            <a:r>
              <a:rPr lang="en-US" sz="1200" i="1" dirty="0">
                <a:solidFill>
                  <a:srgbClr val="414241"/>
                </a:solidFill>
                <a:latin typeface="Calibri" panose="020F0502020204030204"/>
              </a:rPr>
              <a:t>LEEP, loop electrosurgical excision procedure; MSI-H: microsatellite instability high; TMB-H, tumor mutational burden high.</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249368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CT, chemotherapy; GOG PS, Gynecologic Oncology Group performance status; HRQoL, health-related quality of life; ORR, objective response rate; OS, overall survival; PFS, progression-free survival; PS, performance status.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292222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Bev, bevacizumab; ITT, intention-to-treat;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1396790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APC, antigen-presenting cell; CTL, cytotoxic T-cell; HPV, human papillomavirus; MDSC, myeloid-derived suppressor cell; ROS, reactive oxygen species; Th17, T-helper type 17; Treg, regulatory T-cell.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07800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769421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 complete response; dMMR, mismatch repair deficient; DoR, duration of response; ECOG PS, Eastern Cooperative Oncology Group performance status; MSI-H, microsatellite instability high; ORR, overall response rate; OS, overall survival; PFS, progression-free survival; PR, partial response;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828757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DoR, duration of response; ORR, overall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738006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207920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DCR, disease control rate; dMMR, deficient mismatch repair; DoR, duration of response; NE, not evaluable; NR, not reached; ORR, objective response rate; PD, progressive disease; PFS, progression-free survival; PR, partial response; RECIST, Response Evaluation Criteria in Solid Tumors</a:t>
            </a:r>
            <a:r>
              <a:rPr lang="en-US" b="0" dirty="0">
                <a:solidFill>
                  <a:prstClr val="black"/>
                </a:solidFill>
                <a:latin typeface="Calibri"/>
              </a:rPr>
              <a:t>; </a:t>
            </a:r>
            <a:r>
              <a:rPr lang="en-US" i="1" dirty="0"/>
              <a:t>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287896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CPS, combined positive score; CT, chemotherapy; DoR, duration of response; ECOG PS, Eastern Cooperative Oncology Group performance status; EuroQol EQ-5D-5L VAS, European Quality of Life 5-dimension, 5-level visual analogue scale; ORR, overall response rate; OS, overall survival; PFS, progression-free survival; PRO, patient-reported outcome.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866863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CPS, combined positive score; ITT, </a:t>
            </a:r>
            <a:r>
              <a:rPr lang="en-US" i="1" dirty="0">
                <a:solidFill>
                  <a:schemeClr val="bg1"/>
                </a:solidFill>
                <a:latin typeface="Calibri" panose="020F0502020204030204" pitchFamily="34" charset="0"/>
              </a:rPr>
              <a:t>intention-to-treat; pembro, pembrolizumab; PFS, progression-free survival</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639233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ITT, </a:t>
            </a:r>
            <a:r>
              <a:rPr lang="en-US" i="1" dirty="0">
                <a:solidFill>
                  <a:schemeClr val="bg1"/>
                </a:solidFill>
                <a:latin typeface="Calibri" panose="020F0502020204030204" pitchFamily="34" charset="0"/>
              </a:rPr>
              <a:t>intention-to-treat; OS, overall survival; pembro, pembrolizumab.</a:t>
            </a:r>
            <a:endParaRPr lang="en-US" i="1" dirty="0"/>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i="0" dirty="0"/>
              <a:t> </a:t>
            </a:r>
            <a:endParaRPr lang="en-US" sz="1800" dirty="0">
              <a:effectLst/>
              <a:latin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618476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NR, not reached; OS, overall survival; pembro, pembrolizumab;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735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CRT, chemoradiotherapy;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980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CRT, chemoradiotherapy; ORR, objective response rate; pembro, pembrolizumab.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9987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3856506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Bev, bevacizumab; </a:t>
            </a:r>
            <a:r>
              <a:rPr lang="en-US" i="1" dirty="0"/>
              <a:t>CPS, combined positive score; CR, complete response; CT, chemotherapy; DoR, duration of response; ORR, overall response rate; pembro, pembrolizumab; PR,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843390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pembro, pembrolizumab;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827333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evet; irAEs, immune-related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1709056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Calibri" panose="020F0502020204030204" pitchFamily="34" charset="0"/>
                <a:cs typeface="Calibri" panose="020F0502020204030204" pitchFamily="34" charset="0"/>
              </a:rPr>
              <a:t>AEs, adverse event; CT, chemotherapy; GCSF, granulocyte colony stimulating factor; irAE, immune-related adverse 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3391926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199" i="1" spc="-7" dirty="0">
                <a:solidFill>
                  <a:schemeClr val="bg1"/>
                </a:solidFill>
                <a:latin typeface="Arial"/>
                <a:cs typeface="Arial"/>
              </a:rPr>
              <a:t>ADCC, </a:t>
            </a:r>
            <a:r>
              <a:rPr lang="en-US" sz="1199" i="1" spc="-3" dirty="0">
                <a:solidFill>
                  <a:schemeClr val="bg1"/>
                </a:solidFill>
                <a:latin typeface="Arial"/>
                <a:cs typeface="Arial"/>
              </a:rPr>
              <a:t>antibody-dependent cellular </a:t>
            </a:r>
            <a:r>
              <a:rPr lang="en-US" sz="1199" i="1" spc="-7" dirty="0">
                <a:solidFill>
                  <a:schemeClr val="bg1"/>
                </a:solidFill>
                <a:latin typeface="Arial"/>
                <a:cs typeface="Arial"/>
              </a:rPr>
              <a:t>cytotoxicity; ADCP, </a:t>
            </a:r>
            <a:r>
              <a:rPr lang="en-US" sz="1199" i="1" spc="-3" dirty="0">
                <a:solidFill>
                  <a:schemeClr val="bg1"/>
                </a:solidFill>
                <a:latin typeface="Arial"/>
                <a:cs typeface="Arial"/>
              </a:rPr>
              <a:t>antibody-dependent cellular phagocytosis; IO, immunotherapy; </a:t>
            </a:r>
            <a:r>
              <a:rPr lang="en-US" sz="1199" i="1" dirty="0">
                <a:solidFill>
                  <a:schemeClr val="bg1"/>
                </a:solidFill>
                <a:latin typeface="Arial"/>
                <a:cs typeface="Arial"/>
              </a:rPr>
              <a:t>MMAE, </a:t>
            </a:r>
            <a:r>
              <a:rPr lang="en-US" sz="1199" i="1" spc="-3" dirty="0">
                <a:solidFill>
                  <a:schemeClr val="bg1"/>
                </a:solidFill>
                <a:latin typeface="Arial"/>
                <a:cs typeface="Arial"/>
              </a:rPr>
              <a:t>monomethyl auristatin </a:t>
            </a:r>
            <a:r>
              <a:rPr lang="en-US" sz="1199" i="1" dirty="0">
                <a:solidFill>
                  <a:schemeClr val="bg1"/>
                </a:solidFill>
                <a:latin typeface="Arial"/>
                <a:cs typeface="Arial"/>
              </a:rPr>
              <a:t>E; </a:t>
            </a:r>
            <a:r>
              <a:rPr lang="en-US" sz="1199" i="1" spc="-7" dirty="0">
                <a:solidFill>
                  <a:schemeClr val="bg1"/>
                </a:solidFill>
                <a:latin typeface="Arial"/>
                <a:cs typeface="Arial"/>
              </a:rPr>
              <a:t>MoA, </a:t>
            </a:r>
            <a:r>
              <a:rPr lang="en-US" sz="1199" i="1" spc="-3" dirty="0">
                <a:solidFill>
                  <a:schemeClr val="bg1"/>
                </a:solidFill>
                <a:latin typeface="Arial"/>
                <a:cs typeface="Arial"/>
              </a:rPr>
              <a:t>mechanism </a:t>
            </a:r>
            <a:r>
              <a:rPr lang="en-US" sz="1199" i="1" dirty="0">
                <a:solidFill>
                  <a:schemeClr val="bg1"/>
                </a:solidFill>
                <a:latin typeface="Arial"/>
                <a:cs typeface="Arial"/>
              </a:rPr>
              <a:t>of </a:t>
            </a:r>
            <a:r>
              <a:rPr lang="en-US" sz="1199" i="1" spc="-3" dirty="0">
                <a:solidFill>
                  <a:schemeClr val="bg1"/>
                </a:solidFill>
                <a:latin typeface="Arial"/>
                <a:cs typeface="Arial"/>
              </a:rPr>
              <a:t>action; </a:t>
            </a:r>
            <a:r>
              <a:rPr lang="en-US" sz="1199" i="1" dirty="0">
                <a:solidFill>
                  <a:schemeClr val="bg1"/>
                </a:solidFill>
                <a:latin typeface="Arial"/>
                <a:cs typeface="Arial"/>
              </a:rPr>
              <a:t>TF, </a:t>
            </a:r>
            <a:r>
              <a:rPr lang="en-US" sz="1199" i="1" spc="-3" dirty="0">
                <a:solidFill>
                  <a:schemeClr val="bg1"/>
                </a:solidFill>
                <a:latin typeface="Arial"/>
                <a:cs typeface="Arial"/>
              </a:rPr>
              <a:t>tissue</a:t>
            </a:r>
            <a:r>
              <a:rPr lang="en-US" sz="1199" i="1" spc="169" dirty="0">
                <a:solidFill>
                  <a:schemeClr val="bg1"/>
                </a:solidFill>
                <a:latin typeface="Arial"/>
                <a:cs typeface="Arial"/>
              </a:rPr>
              <a:t> </a:t>
            </a:r>
            <a:r>
              <a:rPr lang="en-US" sz="1199" i="1" spc="-3" dirty="0">
                <a:solidFill>
                  <a:schemeClr val="bg1"/>
                </a:solidFill>
                <a:latin typeface="Arial"/>
                <a:cs typeface="Arial"/>
              </a:rPr>
              <a:t>factor.</a:t>
            </a:r>
            <a:endParaRPr lang="en-US" sz="1199" i="1" dirty="0">
              <a:solidFill>
                <a:schemeClr val="bg1"/>
              </a:solidFill>
              <a:latin typeface="Arial"/>
              <a:cs typeface="Arial"/>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4223764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rgbClr val="000000"/>
                </a:solidFill>
              </a:rPr>
              <a:t>DoR, duration of response; ECOG PS, Eastern Cooperative Oncology Group performance status; IRC, </a:t>
            </a:r>
            <a:r>
              <a:rPr lang="en-US" sz="1200" i="1" spc="-9" dirty="0">
                <a:solidFill>
                  <a:prstClr val="black"/>
                </a:solidFill>
                <a:latin typeface="Arial"/>
                <a:cs typeface="Arial"/>
              </a:rPr>
              <a:t>independent review </a:t>
            </a:r>
            <a:r>
              <a:rPr lang="en-US" sz="1200" i="1" dirty="0">
                <a:solidFill>
                  <a:prstClr val="black"/>
                </a:solidFill>
                <a:latin typeface="Arial"/>
                <a:cs typeface="Arial"/>
              </a:rPr>
              <a:t>committee</a:t>
            </a:r>
            <a:r>
              <a:rPr lang="en-US" sz="1200" i="1" spc="-53" dirty="0">
                <a:solidFill>
                  <a:prstClr val="black"/>
                </a:solidFill>
                <a:latin typeface="Arial"/>
                <a:cs typeface="Arial"/>
              </a:rPr>
              <a:t>;</a:t>
            </a:r>
            <a:r>
              <a:rPr lang="en-US" sz="1200" i="1" dirty="0">
                <a:solidFill>
                  <a:srgbClr val="000000"/>
                </a:solidFill>
              </a:rPr>
              <a:t> ORR, overall response rate; OS, overall survival; PD, progressive disease; PFS, progression-free survival; RECIST, Response Evaluation Criteria in Solid Tumors; TTR; time to relapse.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6345273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spc="-9" dirty="0">
                <a:solidFill>
                  <a:schemeClr val="bg1"/>
                </a:solidFill>
                <a:latin typeface="Calibri" panose="020F0502020204030204" pitchFamily="34" charset="0"/>
                <a:cs typeface="Calibri" panose="020F0502020204030204" pitchFamily="34" charset="0"/>
              </a:rPr>
              <a:t>BL, baseline; CR,</a:t>
            </a:r>
            <a:r>
              <a:rPr lang="en-US" sz="1200" b="0" i="1" dirty="0">
                <a:solidFill>
                  <a:schemeClr val="bg1"/>
                </a:solidFill>
                <a:latin typeface="Calibri" panose="020F0502020204030204" pitchFamily="34" charset="0"/>
                <a:cs typeface="Calibri" panose="020F0502020204030204" pitchFamily="34" charset="0"/>
              </a:rPr>
              <a:t> complete</a:t>
            </a:r>
            <a:r>
              <a:rPr lang="en-US" sz="1200" b="0" i="1" spc="-88"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27" dirty="0">
                <a:solidFill>
                  <a:schemeClr val="bg1"/>
                </a:solidFill>
                <a:latin typeface="Calibri" panose="020F0502020204030204" pitchFamily="34" charset="0"/>
                <a:cs typeface="Calibri" panose="020F0502020204030204" pitchFamily="34" charset="0"/>
              </a:rPr>
              <a:t> DoR, duration of response; </a:t>
            </a:r>
            <a:r>
              <a:rPr lang="en-US" sz="1200" b="0" i="1" spc="-9" dirty="0">
                <a:solidFill>
                  <a:schemeClr val="bg1"/>
                </a:solidFill>
                <a:latin typeface="Calibri" panose="020F0502020204030204" pitchFamily="34" charset="0"/>
                <a:cs typeface="Calibri" panose="020F0502020204030204" pitchFamily="34" charset="0"/>
              </a:rPr>
              <a:t>IRC,</a:t>
            </a:r>
            <a:r>
              <a:rPr lang="en-US" sz="1200" b="0" i="1"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independent</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review</a:t>
            </a:r>
            <a:r>
              <a:rPr lang="en-US" sz="1200" b="0" i="1" spc="-63"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committee;</a:t>
            </a:r>
            <a:r>
              <a:rPr lang="en-US" sz="1200" b="0" i="1" spc="-63" dirty="0">
                <a:solidFill>
                  <a:schemeClr val="bg1"/>
                </a:solidFill>
                <a:latin typeface="Calibri" panose="020F0502020204030204" pitchFamily="34" charset="0"/>
                <a:cs typeface="Calibri" panose="020F0502020204030204" pitchFamily="34" charset="0"/>
              </a:rPr>
              <a:t> NR, not reached; ORR, overall response rate; </a:t>
            </a:r>
            <a:r>
              <a:rPr lang="en-US" sz="1200" b="0" i="1" dirty="0">
                <a:solidFill>
                  <a:schemeClr val="bg1"/>
                </a:solidFill>
                <a:latin typeface="Calibri" panose="020F0502020204030204" pitchFamily="34" charset="0"/>
                <a:cs typeface="Calibri" panose="020F0502020204030204" pitchFamily="34" charset="0"/>
              </a:rPr>
              <a:t>PD,</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progressive disease;</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PR,</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partial</a:t>
            </a:r>
            <a:r>
              <a:rPr lang="en-US" sz="1200" b="0" i="1" spc="-35"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RECIST,</a:t>
            </a:r>
            <a:r>
              <a:rPr lang="en-US" sz="1200" b="0" i="1" spc="-63"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Evaluation</a:t>
            </a:r>
            <a:r>
              <a:rPr lang="en-US" sz="1200" b="0" i="1" spc="-7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Criteria</a:t>
            </a:r>
            <a:r>
              <a:rPr lang="en-US" sz="1200" b="0" i="1" spc="-63"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In</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Solid</a:t>
            </a:r>
            <a:r>
              <a:rPr lang="en-US" sz="1200" b="0" i="1" spc="-35"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Tumors</a:t>
            </a:r>
            <a:r>
              <a:rPr lang="en-US" sz="1200" b="0" i="1" spc="-9" dirty="0">
                <a:solidFill>
                  <a:schemeClr val="bg1"/>
                </a:solidFill>
                <a:latin typeface="Calibri" panose="020F0502020204030204" pitchFamily="34" charset="0"/>
                <a:cs typeface="Calibri" panose="020F0502020204030204" pitchFamily="34" charset="0"/>
              </a:rPr>
              <a:t>;</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SD, </a:t>
            </a:r>
            <a:r>
              <a:rPr lang="en-US" sz="1200" b="0" i="1" spc="-9" dirty="0">
                <a:solidFill>
                  <a:schemeClr val="bg1"/>
                </a:solidFill>
                <a:latin typeface="Calibri" panose="020F0502020204030204" pitchFamily="34" charset="0"/>
                <a:cs typeface="Calibri" panose="020F0502020204030204" pitchFamily="34" charset="0"/>
              </a:rPr>
              <a:t>stable</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disease.</a:t>
            </a:r>
            <a:endParaRPr lang="en-US" sz="1200" b="0" i="1" dirty="0">
              <a:solidFill>
                <a:schemeClr val="bg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8275816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cs typeface="Calibri" panose="020F0502020204030204" pitchFamily="34" charset="0"/>
              </a:rPr>
              <a:t>AE,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MMAE,</a:t>
            </a:r>
            <a:r>
              <a:rPr lang="en-US" sz="1200" b="0" i="1" spc="-35"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monomethyl</a:t>
            </a:r>
            <a:r>
              <a:rPr lang="en-US" sz="1200" b="0" i="1" spc="-71"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auristatin</a:t>
            </a:r>
            <a:r>
              <a:rPr lang="en-US" sz="1200" b="0" i="1" spc="-63"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SMQ,</a:t>
            </a:r>
            <a:r>
              <a:rPr lang="en-US" sz="1200" b="0" i="1" spc="-35"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standardized</a:t>
            </a:r>
            <a:r>
              <a:rPr lang="en-US" sz="1200" b="0" i="1" spc="-44"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MedDRA</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queries;</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TRAE,</a:t>
            </a:r>
            <a:r>
              <a:rPr lang="en-US" sz="1200" b="0" i="1" spc="-9" dirty="0">
                <a:solidFill>
                  <a:schemeClr val="bg1"/>
                </a:solidFill>
                <a:latin typeface="Calibri" panose="020F0502020204030204" pitchFamily="34" charset="0"/>
                <a:cs typeface="Calibri" panose="020F0502020204030204" pitchFamily="34" charset="0"/>
              </a:rPr>
              <a:t> treatment-related</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168107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 cervical cancer; DCR, disease control rate; DoR, duration of response; RECIST, response evaluation criteria in solid tumors; ORR, overall response rate; PFS, progression-free survival; RECIST, Response Evaluation Criteria in Solid Tumors; TIL tumor-infiltrating lymphocyte;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2985823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CC, cervical cancer; CR, complete response; ORR, overall response rate; PD, progressive disease; PR, partial response; SD, stable disease; TIL, tumor-infiltrating lymphocyte.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36743269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AUC, area under the curve; CC, cervical cancer; DL, dose level; DLT, dose-limiting toxicity; DoR, duration of response; ECOG, Eastern Cooperative Oncology Group; MTD, maximum tolerated dose; ORR, overall response rate; OS, overall survival; PFS, progression-free survival; PS, performance status; RECIST, Response Evaluation Criteria in Solid Tumors; </a:t>
            </a:r>
            <a:r>
              <a:rPr lang="en-US" altLang="en-US" sz="1200" b="0" i="1" dirty="0"/>
              <a:t>RP2D, recommended phase II dose; </a:t>
            </a:r>
            <a:r>
              <a:rPr lang="en-US" b="0" i="1" dirty="0"/>
              <a:t>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44</a:t>
            </a:fld>
            <a:endParaRPr lang="en-US" dirty="0"/>
          </a:p>
        </p:txBody>
      </p:sp>
    </p:spTree>
    <p:extLst>
      <p:ext uri="{BB962C8B-B14F-4D97-AF65-F5344CB8AC3E}">
        <p14:creationId xmlns:p14="http://schemas.microsoft.com/office/powerpoint/2010/main" val="4398447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3L, third-line; carbo, carboplatin; CPS, combined positive score; CRT, chemoradiation; ECOG, Eastern Cooperative Oncology Group; NA, not available; pembro, pembrolizumab; PS, performance status; TV, tisotumab vedotin.</a:t>
            </a:r>
          </a:p>
        </p:txBody>
      </p:sp>
      <p:sp>
        <p:nvSpPr>
          <p:cNvPr id="4" name="Slide Number Placeholder 3"/>
          <p:cNvSpPr>
            <a:spLocks noGrp="1"/>
          </p:cNvSpPr>
          <p:nvPr>
            <p:ph type="sldNum" sz="quarter" idx="5"/>
          </p:nvPr>
        </p:nvSpPr>
        <p:spPr/>
        <p:txBody>
          <a:bodyPr/>
          <a:lstStyle/>
          <a:p>
            <a:fld id="{D60ABAA2-6C4E-466F-9BAE-1C454D0B2418}" type="slidenum">
              <a:rPr lang="en-US" smtClean="0"/>
              <a:t>45</a:t>
            </a:fld>
            <a:endParaRPr lang="en-US" dirty="0"/>
          </a:p>
        </p:txBody>
      </p:sp>
    </p:spTree>
    <p:extLst>
      <p:ext uri="{BB962C8B-B14F-4D97-AF65-F5344CB8AC3E}">
        <p14:creationId xmlns:p14="http://schemas.microsoft.com/office/powerpoint/2010/main" val="13155156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1L, first-line; 2L, second-line; 3L, third-line; BL, baseline;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46</a:t>
            </a:fld>
            <a:endParaRPr lang="en-US" dirty="0"/>
          </a:p>
        </p:txBody>
      </p:sp>
    </p:spTree>
    <p:extLst>
      <p:ext uri="{BB962C8B-B14F-4D97-AF65-F5344CB8AC3E}">
        <p14:creationId xmlns:p14="http://schemas.microsoft.com/office/powerpoint/2010/main" val="280062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CR, complete response; DCR, disease control rate; DoR, duration of response; NE, not evaluable; NR, not reached; ORR, overall response rate; OS, overall survival; PD, progressive disease; pembro, pembrolizumab;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47</a:t>
            </a:fld>
            <a:endParaRPr lang="en-US" dirty="0"/>
          </a:p>
        </p:txBody>
      </p:sp>
    </p:spTree>
    <p:extLst>
      <p:ext uri="{BB962C8B-B14F-4D97-AF65-F5344CB8AC3E}">
        <p14:creationId xmlns:p14="http://schemas.microsoft.com/office/powerpoint/2010/main" val="8342255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2L, second-line; 3L, third-line; CR, complete response; DCR, disease control rate; DoR, duration of response; NE, not evaluable; NR, not reached; ORR, overall response rate; OS, overall survival; PD, progressive disease; pembro, pembrolizumab;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48</a:t>
            </a:fld>
            <a:endParaRPr lang="en-US" dirty="0"/>
          </a:p>
        </p:txBody>
      </p:sp>
    </p:spTree>
    <p:extLst>
      <p:ext uri="{BB962C8B-B14F-4D97-AF65-F5344CB8AC3E}">
        <p14:creationId xmlns:p14="http://schemas.microsoft.com/office/powerpoint/2010/main" val="35707161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carbo, carboplatin; CR, complete response; DCR, disease control rate; DoR, duration of response; NE, not evaluable; NR, not reached; ORR, overall response rate; OS, overall survival; PD, progressive disease; PFS, progression-free survival; PR, partial response; SD, stable disease;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49</a:t>
            </a:fld>
            <a:endParaRPr lang="en-US" dirty="0"/>
          </a:p>
        </p:txBody>
      </p:sp>
    </p:spTree>
    <p:extLst>
      <p:ext uri="{BB962C8B-B14F-4D97-AF65-F5344CB8AC3E}">
        <p14:creationId xmlns:p14="http://schemas.microsoft.com/office/powerpoint/2010/main" val="23348465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3L, third-line; PSN, peripheral sensory neuropathy; TEAE, treatment-emergent adverse event; TV, tisotumab vedotin.</a:t>
            </a:r>
          </a:p>
        </p:txBody>
      </p:sp>
      <p:sp>
        <p:nvSpPr>
          <p:cNvPr id="4" name="Slide Number Placeholder 3"/>
          <p:cNvSpPr>
            <a:spLocks noGrp="1"/>
          </p:cNvSpPr>
          <p:nvPr>
            <p:ph type="sldNum" sz="quarter" idx="5"/>
          </p:nvPr>
        </p:nvSpPr>
        <p:spPr/>
        <p:txBody>
          <a:bodyPr/>
          <a:lstStyle/>
          <a:p>
            <a:fld id="{D60ABAA2-6C4E-466F-9BAE-1C454D0B2418}" type="slidenum">
              <a:rPr lang="en-US" smtClean="0"/>
              <a:t>50</a:t>
            </a:fld>
            <a:endParaRPr lang="en-US" dirty="0"/>
          </a:p>
        </p:txBody>
      </p:sp>
    </p:spTree>
    <p:extLst>
      <p:ext uri="{BB962C8B-B14F-4D97-AF65-F5344CB8AC3E}">
        <p14:creationId xmlns:p14="http://schemas.microsoft.com/office/powerpoint/2010/main" val="22310830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1L, first-line; 2L, second-line; 3L, third-line; AE, adverse event; carbo, carboplatin; pembro, pembrolizumab; TV, tisotumab vedotin.</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51</a:t>
            </a:fld>
            <a:endParaRPr lang="en-US" dirty="0"/>
          </a:p>
        </p:txBody>
      </p:sp>
    </p:spTree>
    <p:extLst>
      <p:ext uri="{BB962C8B-B14F-4D97-AF65-F5344CB8AC3E}">
        <p14:creationId xmlns:p14="http://schemas.microsoft.com/office/powerpoint/2010/main" val="20388472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TV, tisotumab vedotin.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3180453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CNS, central nervous system; d/c, discontinue; DVT, deep vein thrombosis; SAE, serious adverse event.</a:t>
            </a:r>
          </a:p>
          <a:p>
            <a:endParaRPr lang="en-US" b="1"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24317358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CT, chemotherapy; ORR, overall response rate; OS, overall survival; PDUFA, Prescription Drug User Fee Act; PFS, progression-free survival; TIL, tumor infiltrating lymphocyte.</a:t>
            </a:r>
          </a:p>
          <a:p>
            <a:endParaRPr lang="en-US" i="1" dirty="0"/>
          </a:p>
          <a:p>
            <a:r>
              <a:rPr lang="en-US" b="1" i="0" dirty="0"/>
              <a:t> </a:t>
            </a:r>
            <a:endParaRPr lang="en-US" sz="1800" dirty="0">
              <a:effectLst/>
              <a:latin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5864513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a:t>
            </a:r>
          </a:p>
          <a:p>
            <a:endParaRPr lang="en-US" i="1" dirty="0"/>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i="0" dirty="0"/>
              <a:t> </a:t>
            </a:r>
            <a:r>
              <a:rPr lang="en-US"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56</a:t>
            </a:fld>
            <a:endParaRPr lang="en-US" altLang="en-US" dirty="0"/>
          </a:p>
        </p:txBody>
      </p:sp>
    </p:spTree>
    <p:extLst>
      <p:ext uri="{BB962C8B-B14F-4D97-AF65-F5344CB8AC3E}">
        <p14:creationId xmlns:p14="http://schemas.microsoft.com/office/powerpoint/2010/main" val="10684432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dirty="0"/>
          </a:p>
        </p:txBody>
      </p:sp>
    </p:spTree>
    <p:extLst>
      <p:ext uri="{BB962C8B-B14F-4D97-AF65-F5344CB8AC3E}">
        <p14:creationId xmlns:p14="http://schemas.microsoft.com/office/powerpoint/2010/main" val="31005626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58</a:t>
            </a:fld>
            <a:endParaRPr lang="en-US" altLang="en-US" dirty="0"/>
          </a:p>
        </p:txBody>
      </p:sp>
    </p:spTree>
    <p:extLst>
      <p:ext uri="{BB962C8B-B14F-4D97-AF65-F5344CB8AC3E}">
        <p14:creationId xmlns:p14="http://schemas.microsoft.com/office/powerpoint/2010/main" val="22629506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60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7837BADA-F326-0B18-C0E8-2D5E28553B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image" Target="../media/image9.JPG"/><Relationship Id="rId4" Type="http://schemas.openxmlformats.org/officeDocument/2006/relationships/image" Target="../media/image8.jp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ww.tivdakhcp.com/Tivdak_Wallet_Card.pdf" TargetMode="External"/><Relationship Id="rId3" Type="http://schemas.openxmlformats.org/officeDocument/2006/relationships/hyperlink" Target="https://www.tivdakhcp.com/TivdakHCP_Tivdak_Eye_Care_Checklist.pdf" TargetMode="External"/><Relationship Id="rId7" Type="http://schemas.openxmlformats.org/officeDocument/2006/relationships/hyperlink" Target="https://www.tivdakhcp.com/Eye_Drop_Tracker.pdf"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hyperlink" Target="https://www.tivdakhcp.com/Tivdak_Eye_Care_Guide_for_Patients.pdf" TargetMode="External"/><Relationship Id="rId5" Type="http://schemas.openxmlformats.org/officeDocument/2006/relationships/hyperlink" Target="https://seagendocs.com/Tivdak_Important_Facts.pdf" TargetMode="External"/><Relationship Id="rId10" Type="http://schemas.openxmlformats.org/officeDocument/2006/relationships/hyperlink" Target="http://www.clinicaloptions.com/" TargetMode="External"/><Relationship Id="rId4" Type="http://schemas.openxmlformats.org/officeDocument/2006/relationships/hyperlink" Target="https://www.tivdakhcp.com/TivdakHCP_Dosing_Administration_and_Eye_Care_Guide.pdf" TargetMode="External"/><Relationship Id="rId9"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clinicaloptions.com/oncology" TargetMode="External"/><Relationship Id="rId2" Type="http://schemas.openxmlformats.org/officeDocument/2006/relationships/notesSlide" Target="../notesSlides/notesSlide54.xml"/><Relationship Id="rId1" Type="http://schemas.openxmlformats.org/officeDocument/2006/relationships/slideLayout" Target="../slideLayouts/slideLayout8.xml"/><Relationship Id="rId4" Type="http://schemas.openxmlformats.org/officeDocument/2006/relationships/hyperlink" Target="https://www.clinicaloptions.com/ChicagoAnnual2022Progr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t>Optimizing Outcomes for </a:t>
            </a:r>
            <a:br>
              <a:rPr lang="en-US" dirty="0"/>
            </a:br>
            <a:r>
              <a:rPr lang="en-US" dirty="0"/>
              <a:t>Patients With Relapsed Metastatic Cervical Cancer</a:t>
            </a:r>
            <a:endParaRPr lang="en-US" altLang="en-US" sz="4000" dirty="0"/>
          </a:p>
        </p:txBody>
      </p:sp>
      <p:sp>
        <p:nvSpPr>
          <p:cNvPr id="9" name="Text Box 21">
            <a:extLst>
              <a:ext uri="{FF2B5EF4-FFF2-40B4-BE49-F238E27FC236}">
                <a16:creationId xmlns:a16="http://schemas.microsoft.com/office/drawing/2014/main" id="{C9C86BE9-9E10-EA4C-8A97-DD21C0538540}"/>
              </a:ext>
            </a:extLst>
          </p:cNvPr>
          <p:cNvSpPr txBox="1">
            <a:spLocks noChangeArrowheads="1"/>
          </p:cNvSpPr>
          <p:nvPr/>
        </p:nvSpPr>
        <p:spPr bwMode="auto">
          <a:xfrm>
            <a:off x="419110" y="6383714"/>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Genmab and Seagen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 </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B4FF7B08-F009-47AC-BC1E-C688D7CB9E3B}"/>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290BCD53-39F8-47D1-918D-0CAB7720C0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E67C9C92-B84F-4E59-81CC-D79BD2C30D79}"/>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EBCB-DA5E-4C72-A72E-3A2251A1D00F}"/>
              </a:ext>
            </a:extLst>
          </p:cNvPr>
          <p:cNvSpPr>
            <a:spLocks noGrp="1"/>
          </p:cNvSpPr>
          <p:nvPr>
            <p:ph type="title"/>
          </p:nvPr>
        </p:nvSpPr>
        <p:spPr/>
        <p:txBody>
          <a:bodyPr/>
          <a:lstStyle/>
          <a:p>
            <a:pPr marL="0" indent="0">
              <a:spcBef>
                <a:spcPts val="0"/>
              </a:spcBef>
              <a:spcAft>
                <a:spcPts val="0"/>
              </a:spcAft>
              <a:buNone/>
            </a:pPr>
            <a:r>
              <a:rPr lang="en-US" altLang="en-US" sz="3600" b="1" dirty="0">
                <a:solidFill>
                  <a:schemeClr val="bg2"/>
                </a:solidFill>
              </a:rPr>
              <a:t>Program Faculty</a:t>
            </a:r>
          </a:p>
        </p:txBody>
      </p:sp>
      <p:sp>
        <p:nvSpPr>
          <p:cNvPr id="3" name="Content Placeholder 2">
            <a:extLst>
              <a:ext uri="{FF2B5EF4-FFF2-40B4-BE49-F238E27FC236}">
                <a16:creationId xmlns:a16="http://schemas.microsoft.com/office/drawing/2014/main" id="{95DE2965-B303-432F-AE16-0C202C4E2BF2}"/>
              </a:ext>
            </a:extLst>
          </p:cNvPr>
          <p:cNvSpPr>
            <a:spLocks noGrp="1"/>
          </p:cNvSpPr>
          <p:nvPr>
            <p:ph sz="half" idx="1"/>
          </p:nvPr>
        </p:nvSpPr>
        <p:spPr>
          <a:xfrm>
            <a:off x="601820" y="1563426"/>
            <a:ext cx="5309278" cy="4431731"/>
          </a:xfrm>
        </p:spPr>
        <p:txBody>
          <a:bodyPr/>
          <a:lstStyle/>
          <a:p>
            <a:pPr marL="0" indent="0">
              <a:spcBef>
                <a:spcPts val="0"/>
              </a:spcBef>
              <a:spcAft>
                <a:spcPts val="0"/>
              </a:spcAft>
              <a:buNone/>
            </a:pPr>
            <a:r>
              <a:rPr lang="en-US" sz="2200" b="1" dirty="0">
                <a:solidFill>
                  <a:srgbClr val="E1471D"/>
                </a:solidFill>
                <a:cs typeface="Calibri" panose="020F0502020204030204" pitchFamily="34" charset="0"/>
              </a:rPr>
              <a:t>Linda Duska, MD, MPH</a:t>
            </a:r>
          </a:p>
          <a:p>
            <a:pPr marL="0" marR="0" indent="0">
              <a:spcBef>
                <a:spcPts val="0"/>
              </a:spcBef>
              <a:spcAft>
                <a:spcPts val="0"/>
              </a:spcAft>
              <a:buNone/>
            </a:pPr>
            <a:r>
              <a:rPr lang="en-US" sz="2000" i="1" dirty="0"/>
              <a:t>Professor</a:t>
            </a:r>
          </a:p>
          <a:p>
            <a:pPr marL="0" marR="0" indent="0">
              <a:spcBef>
                <a:spcPts val="0"/>
              </a:spcBef>
              <a:spcAft>
                <a:spcPts val="0"/>
              </a:spcAft>
              <a:buNone/>
            </a:pPr>
            <a:r>
              <a:rPr lang="en-US" sz="2000" dirty="0"/>
              <a:t>Division of Gynecologic Oncology</a:t>
            </a:r>
            <a:br>
              <a:rPr lang="en-US" sz="2000" dirty="0"/>
            </a:br>
            <a:r>
              <a:rPr lang="en-US" sz="2000" dirty="0"/>
              <a:t>Department of Obstetrics and Gynecology</a:t>
            </a:r>
          </a:p>
          <a:p>
            <a:pPr marL="0" marR="0" indent="0">
              <a:spcBef>
                <a:spcPts val="0"/>
              </a:spcBef>
              <a:spcAft>
                <a:spcPts val="0"/>
              </a:spcAft>
              <a:buNone/>
            </a:pPr>
            <a:r>
              <a:rPr lang="en-US" sz="2000" dirty="0"/>
              <a:t>University of Virginia School of Medicine</a:t>
            </a:r>
          </a:p>
          <a:p>
            <a:pPr marL="0" marR="0" indent="0">
              <a:spcBef>
                <a:spcPts val="0"/>
              </a:spcBef>
              <a:spcAft>
                <a:spcPts val="0"/>
              </a:spcAft>
              <a:buNone/>
            </a:pPr>
            <a:r>
              <a:rPr lang="en-US" sz="2000" dirty="0"/>
              <a:t>Charlottesville, Virginia</a:t>
            </a:r>
          </a:p>
          <a:p>
            <a:pPr marL="0" marR="0" indent="0">
              <a:spcBef>
                <a:spcPts val="0"/>
              </a:spcBef>
              <a:spcAft>
                <a:spcPts val="0"/>
              </a:spcAft>
              <a:buNone/>
            </a:pPr>
            <a:endParaRPr lang="en-US" sz="2000" dirty="0"/>
          </a:p>
          <a:p>
            <a:pPr marL="0" indent="0">
              <a:spcBef>
                <a:spcPts val="0"/>
              </a:spcBef>
              <a:spcAft>
                <a:spcPts val="0"/>
              </a:spcAft>
              <a:buNone/>
            </a:pPr>
            <a:endParaRPr lang="en-US" dirty="0"/>
          </a:p>
        </p:txBody>
      </p:sp>
      <p:sp>
        <p:nvSpPr>
          <p:cNvPr id="5" name="Content Placeholder 4">
            <a:extLst>
              <a:ext uri="{FF2B5EF4-FFF2-40B4-BE49-F238E27FC236}">
                <a16:creationId xmlns:a16="http://schemas.microsoft.com/office/drawing/2014/main" id="{6CF69962-6658-451B-AD5C-265F4896795A}"/>
              </a:ext>
            </a:extLst>
          </p:cNvPr>
          <p:cNvSpPr>
            <a:spLocks noGrp="1"/>
          </p:cNvSpPr>
          <p:nvPr>
            <p:ph sz="half" idx="2"/>
          </p:nvPr>
        </p:nvSpPr>
        <p:spPr>
          <a:xfrm>
            <a:off x="6108965" y="1563426"/>
            <a:ext cx="5229570" cy="4431730"/>
          </a:xfrm>
        </p:spPr>
        <p:txBody>
          <a:bodyPr/>
          <a:lstStyle/>
          <a:p>
            <a:pPr marL="0" indent="0">
              <a:spcBef>
                <a:spcPts val="0"/>
              </a:spcBef>
              <a:spcAft>
                <a:spcPts val="0"/>
              </a:spcAft>
              <a:buNone/>
            </a:pPr>
            <a:r>
              <a:rPr lang="en-US" altLang="en-US" sz="2200" b="1" dirty="0">
                <a:solidFill>
                  <a:srgbClr val="E1471D"/>
                </a:solidFill>
                <a:cs typeface="Calibri" panose="020F0502020204030204" pitchFamily="34" charset="0"/>
              </a:rPr>
              <a:t>Ritu Salani, MD, MBA</a:t>
            </a:r>
          </a:p>
          <a:p>
            <a:pPr marL="0" indent="0">
              <a:spcBef>
                <a:spcPts val="0"/>
              </a:spcBef>
              <a:spcAft>
                <a:spcPts val="0"/>
              </a:spcAft>
              <a:buNone/>
            </a:pPr>
            <a:r>
              <a:rPr lang="en-US" altLang="en-US" sz="2000" i="1" dirty="0"/>
              <a:t>Professor and Division Director</a:t>
            </a:r>
          </a:p>
          <a:p>
            <a:pPr marL="0" indent="0">
              <a:spcBef>
                <a:spcPts val="0"/>
              </a:spcBef>
              <a:spcAft>
                <a:spcPts val="0"/>
              </a:spcAft>
              <a:buNone/>
            </a:pPr>
            <a:r>
              <a:rPr lang="en-US" altLang="en-US" sz="2000" dirty="0"/>
              <a:t>Division of Gynecologic Oncology</a:t>
            </a:r>
          </a:p>
          <a:p>
            <a:pPr marL="0" indent="0">
              <a:spcBef>
                <a:spcPts val="0"/>
              </a:spcBef>
              <a:spcAft>
                <a:spcPts val="0"/>
              </a:spcAft>
              <a:buNone/>
            </a:pPr>
            <a:r>
              <a:rPr lang="en-US" altLang="en-US" sz="2000" dirty="0"/>
              <a:t>Department of Obstetrics and Gynecology</a:t>
            </a:r>
          </a:p>
          <a:p>
            <a:pPr marL="0" indent="0">
              <a:spcBef>
                <a:spcPts val="0"/>
              </a:spcBef>
              <a:spcAft>
                <a:spcPts val="0"/>
              </a:spcAft>
              <a:buNone/>
            </a:pPr>
            <a:r>
              <a:rPr lang="en-US" altLang="en-US" sz="2000" dirty="0"/>
              <a:t>University of California, Los Angeles</a:t>
            </a:r>
          </a:p>
          <a:p>
            <a:pPr marL="0" indent="0">
              <a:spcBef>
                <a:spcPts val="0"/>
              </a:spcBef>
              <a:spcAft>
                <a:spcPts val="0"/>
              </a:spcAft>
              <a:buNone/>
            </a:pPr>
            <a:r>
              <a:rPr lang="en-US" altLang="en-US" sz="2000" dirty="0"/>
              <a:t>Los Angeles, California</a:t>
            </a:r>
          </a:p>
          <a:p>
            <a:pPr marL="0" indent="0">
              <a:spcBef>
                <a:spcPts val="0"/>
              </a:spcBef>
              <a:spcAft>
                <a:spcPts val="0"/>
              </a:spcAft>
              <a:buNone/>
            </a:pPr>
            <a:endParaRPr lang="en-US" altLang="en-US" sz="2000" dirty="0"/>
          </a:p>
          <a:p>
            <a:pPr marL="0" marR="0" indent="0">
              <a:spcBef>
                <a:spcPts val="0"/>
              </a:spcBef>
              <a:spcAft>
                <a:spcPts val="0"/>
              </a:spcAft>
              <a:buNone/>
            </a:pPr>
            <a:r>
              <a:rPr lang="en-US" sz="2200" b="1" dirty="0">
                <a:solidFill>
                  <a:srgbClr val="E1471D"/>
                </a:solidFill>
                <a:cs typeface="Calibri" panose="020F0502020204030204" pitchFamily="34" charset="0"/>
              </a:rPr>
              <a:t>Shannon N. Westin, MD, MPH</a:t>
            </a:r>
          </a:p>
          <a:p>
            <a:pPr marL="0" indent="0">
              <a:spcBef>
                <a:spcPts val="0"/>
              </a:spcBef>
              <a:spcAft>
                <a:spcPts val="0"/>
              </a:spcAft>
              <a:buNone/>
            </a:pPr>
            <a:r>
              <a:rPr lang="en-US" sz="2000" i="1" dirty="0"/>
              <a:t>Associate Professor</a:t>
            </a:r>
          </a:p>
          <a:p>
            <a:pPr marL="0" indent="0">
              <a:spcBef>
                <a:spcPts val="0"/>
              </a:spcBef>
              <a:spcAft>
                <a:spcPts val="0"/>
              </a:spcAft>
              <a:buNone/>
            </a:pPr>
            <a:r>
              <a:rPr lang="en-US" sz="2000" dirty="0"/>
              <a:t>Division of Surgery</a:t>
            </a:r>
          </a:p>
          <a:p>
            <a:pPr marL="0" indent="0">
              <a:spcBef>
                <a:spcPts val="0"/>
              </a:spcBef>
              <a:spcAft>
                <a:spcPts val="0"/>
              </a:spcAft>
              <a:buNone/>
            </a:pPr>
            <a:r>
              <a:rPr lang="en-US" sz="2000" dirty="0"/>
              <a:t>Department of Gynecologic Oncology and Reproductive Medicine</a:t>
            </a:r>
          </a:p>
          <a:p>
            <a:pPr marL="0" indent="0">
              <a:spcBef>
                <a:spcPts val="0"/>
              </a:spcBef>
              <a:spcAft>
                <a:spcPts val="0"/>
              </a:spcAft>
              <a:buNone/>
            </a:pPr>
            <a:r>
              <a:rPr lang="en-US" sz="2000" dirty="0"/>
              <a:t>University of Texas MD Anderson Cancer Center</a:t>
            </a:r>
          </a:p>
          <a:p>
            <a:pPr marL="0" indent="0">
              <a:spcBef>
                <a:spcPts val="0"/>
              </a:spcBef>
              <a:spcAft>
                <a:spcPts val="0"/>
              </a:spcAft>
              <a:buNone/>
            </a:pPr>
            <a:r>
              <a:rPr lang="en-US" sz="2000" dirty="0"/>
              <a:t>Houston, Texas</a:t>
            </a:r>
          </a:p>
          <a:p>
            <a:pPr marL="0" indent="0">
              <a:spcBef>
                <a:spcPts val="0"/>
              </a:spcBef>
              <a:spcAft>
                <a:spcPts val="0"/>
              </a:spcAft>
              <a:buNone/>
            </a:pPr>
            <a:endParaRPr lang="en-US" sz="2000" dirty="0"/>
          </a:p>
          <a:p>
            <a:pPr marL="0" indent="0">
              <a:spcBef>
                <a:spcPts val="0"/>
              </a:spcBef>
              <a:spcAft>
                <a:spcPts val="0"/>
              </a:spcAft>
              <a:buNone/>
            </a:pPr>
            <a:endParaRPr lang="en-US" sz="2000" dirty="0">
              <a:effectLst/>
              <a:ea typeface="Times New Roman" panose="02020603050405020304" pitchFamily="18" charset="0"/>
              <a:cs typeface="Calibri" panose="020F0502020204030204" pitchFamily="34" charset="0"/>
            </a:endParaRPr>
          </a:p>
          <a:p>
            <a:endParaRPr lang="en-US" dirty="0"/>
          </a:p>
        </p:txBody>
      </p:sp>
    </p:spTree>
    <p:extLst>
      <p:ext uri="{BB962C8B-B14F-4D97-AF65-F5344CB8AC3E}">
        <p14:creationId xmlns:p14="http://schemas.microsoft.com/office/powerpoint/2010/main" val="1430816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B6DBE7-FFCE-46C7-97EF-F4687CD354C5}"/>
              </a:ext>
            </a:extLst>
          </p:cNvPr>
          <p:cNvSpPr>
            <a:spLocks noGrp="1"/>
          </p:cNvSpPr>
          <p:nvPr>
            <p:ph type="title"/>
          </p:nvPr>
        </p:nvSpPr>
        <p:spPr/>
        <p:txBody>
          <a:bodyPr/>
          <a:lstStyle/>
          <a:p>
            <a:r>
              <a:rPr lang="en-US" dirty="0"/>
              <a:t>Faculty Disclosures</a:t>
            </a:r>
          </a:p>
        </p:txBody>
      </p:sp>
      <p:sp>
        <p:nvSpPr>
          <p:cNvPr id="5" name="Content Placeholder 4">
            <a:extLst>
              <a:ext uri="{FF2B5EF4-FFF2-40B4-BE49-F238E27FC236}">
                <a16:creationId xmlns:a16="http://schemas.microsoft.com/office/drawing/2014/main" id="{071D5756-7C09-43B0-A654-7136CAC00461}"/>
              </a:ext>
            </a:extLst>
          </p:cNvPr>
          <p:cNvSpPr>
            <a:spLocks noGrp="1"/>
          </p:cNvSpPr>
          <p:nvPr>
            <p:ph idx="1"/>
          </p:nvPr>
        </p:nvSpPr>
        <p:spPr>
          <a:xfrm>
            <a:off x="604675" y="1531709"/>
            <a:ext cx="10877529" cy="4650686"/>
          </a:xfrm>
        </p:spPr>
        <p:txBody>
          <a:bodyPr/>
          <a:lstStyle/>
          <a:p>
            <a:pPr marL="0" indent="0">
              <a:spcAft>
                <a:spcPts val="300"/>
              </a:spcAft>
              <a:buClr>
                <a:schemeClr val="accent6"/>
              </a:buClr>
              <a:buNone/>
              <a:defRPr/>
            </a:pPr>
            <a:r>
              <a:rPr lang="en-US" sz="2200" dirty="0"/>
              <a:t>The </a:t>
            </a:r>
            <a:r>
              <a:rPr lang="en-US" sz="2200" b="1" i="1" dirty="0"/>
              <a:t>faculty</a:t>
            </a:r>
            <a:r>
              <a:rPr lang="en-US" sz="2200" dirty="0"/>
              <a:t> reported the following relevant financial relationships or relationships to products or devices they have with ineligible companies related to the content of this educational activity:</a:t>
            </a:r>
          </a:p>
          <a:p>
            <a:pPr marL="0" indent="0">
              <a:buNone/>
            </a:pPr>
            <a:r>
              <a:rPr lang="en-US" sz="2200" b="1" dirty="0">
                <a:solidFill>
                  <a:schemeClr val="accent3"/>
                </a:solidFill>
              </a:rPr>
              <a:t>Linda R. Duska, MD, MPH: </a:t>
            </a:r>
            <a:r>
              <a:rPr lang="en-US" sz="2200" i="1" dirty="0"/>
              <a:t>research support paid to institution: </a:t>
            </a:r>
            <a:r>
              <a:rPr lang="en-US" sz="2200" dirty="0">
                <a:solidFill>
                  <a:srgbClr val="181818"/>
                </a:solidFill>
                <a:cs typeface="Calibri" panose="020F0502020204030204" pitchFamily="34" charset="0"/>
              </a:rPr>
              <a:t>Advaxis, Arch Therapeutics, Eisai, Genentech, GlaxoSmithKline, ImmunoGen, K-Group Beta, Leap Therapeutics, Lycera, Merck, Mersana Therapeutics, </a:t>
            </a:r>
            <a:r>
              <a:rPr lang="en-US" sz="2200" dirty="0" err="1">
                <a:solidFill>
                  <a:srgbClr val="181818"/>
                </a:solidFill>
                <a:cs typeface="Calibri" panose="020F0502020204030204" pitchFamily="34" charset="0"/>
              </a:rPr>
              <a:t>Morab</a:t>
            </a:r>
            <a:r>
              <a:rPr lang="en-US" sz="2200" dirty="0">
                <a:solidFill>
                  <a:srgbClr val="181818"/>
                </a:solidFill>
                <a:cs typeface="Calibri" panose="020F0502020204030204" pitchFamily="34" charset="0"/>
              </a:rPr>
              <a:t>, OncoQuest, Pfizer, </a:t>
            </a:r>
            <a:r>
              <a:rPr lang="en-US" sz="2200" dirty="0" err="1">
                <a:solidFill>
                  <a:srgbClr val="181818"/>
                </a:solidFill>
                <a:cs typeface="Calibri" panose="020F0502020204030204" pitchFamily="34" charset="0"/>
              </a:rPr>
              <a:t>Plexxikon</a:t>
            </a:r>
            <a:r>
              <a:rPr lang="en-US" sz="2200" dirty="0">
                <a:solidFill>
                  <a:srgbClr val="181818"/>
                </a:solidFill>
                <a:cs typeface="Calibri" panose="020F0502020204030204" pitchFamily="34" charset="0"/>
              </a:rPr>
              <a:t>, </a:t>
            </a:r>
            <a:r>
              <a:rPr lang="en-US" sz="2200" dirty="0" err="1">
                <a:solidFill>
                  <a:srgbClr val="181818"/>
                </a:solidFill>
                <a:cs typeface="Calibri" panose="020F0502020204030204" pitchFamily="34" charset="0"/>
              </a:rPr>
              <a:t>Seagen</a:t>
            </a:r>
            <a:r>
              <a:rPr lang="en-US" sz="2200" dirty="0">
                <a:solidFill>
                  <a:srgbClr val="181818"/>
                </a:solidFill>
                <a:cs typeface="Calibri" panose="020F0502020204030204" pitchFamily="34" charset="0"/>
              </a:rPr>
              <a:t>, </a:t>
            </a:r>
            <a:r>
              <a:rPr lang="en-US" sz="2200" dirty="0" err="1">
                <a:solidFill>
                  <a:srgbClr val="181818"/>
                </a:solidFill>
                <a:cs typeface="Calibri" panose="020F0502020204030204" pitchFamily="34" charset="0"/>
              </a:rPr>
              <a:t>Syndax</a:t>
            </a:r>
            <a:r>
              <a:rPr lang="en-US" sz="2200" dirty="0">
                <a:solidFill>
                  <a:srgbClr val="181818"/>
                </a:solidFill>
                <a:cs typeface="Calibri" panose="020F0502020204030204" pitchFamily="34" charset="0"/>
              </a:rPr>
              <a:t>, </a:t>
            </a:r>
            <a:r>
              <a:rPr lang="en-US" sz="2200" dirty="0" err="1">
                <a:solidFill>
                  <a:srgbClr val="181818"/>
                </a:solidFill>
                <a:cs typeface="Calibri" panose="020F0502020204030204" pitchFamily="34" charset="0"/>
              </a:rPr>
              <a:t>Tesaro</a:t>
            </a:r>
            <a:r>
              <a:rPr lang="en-US" sz="2200" dirty="0">
                <a:solidFill>
                  <a:srgbClr val="181818"/>
                </a:solidFill>
                <a:cs typeface="Calibri" panose="020F0502020204030204" pitchFamily="34" charset="0"/>
              </a:rPr>
              <a:t>; </a:t>
            </a:r>
            <a:r>
              <a:rPr lang="en-US" sz="2200" i="1" dirty="0">
                <a:solidFill>
                  <a:srgbClr val="181818"/>
                </a:solidFill>
                <a:cs typeface="Calibri" panose="020F0502020204030204" pitchFamily="34" charset="0"/>
              </a:rPr>
              <a:t>data safety monitoring board: </a:t>
            </a:r>
            <a:r>
              <a:rPr lang="en-US" sz="2200" dirty="0">
                <a:solidFill>
                  <a:srgbClr val="181818"/>
                </a:solidFill>
                <a:cs typeface="Calibri" panose="020F0502020204030204" pitchFamily="34" charset="0"/>
              </a:rPr>
              <a:t>Inovio Pharmaceuticals; </a:t>
            </a:r>
            <a:r>
              <a:rPr lang="en-US" sz="2200" i="1" dirty="0">
                <a:solidFill>
                  <a:srgbClr val="181818"/>
                </a:solidFill>
                <a:cs typeface="Calibri" panose="020F0502020204030204" pitchFamily="34" charset="0"/>
              </a:rPr>
              <a:t>scientific advisory board: </a:t>
            </a:r>
            <a:r>
              <a:rPr lang="en-US" sz="2200" dirty="0">
                <a:solidFill>
                  <a:srgbClr val="181818"/>
                </a:solidFill>
                <a:cs typeface="Calibri" panose="020F0502020204030204" pitchFamily="34" charset="0"/>
              </a:rPr>
              <a:t>Regeneron</a:t>
            </a:r>
          </a:p>
          <a:p>
            <a:pPr marL="0" indent="0">
              <a:buNone/>
            </a:pPr>
            <a:r>
              <a:rPr lang="en-US" sz="2200" b="1" dirty="0">
                <a:solidFill>
                  <a:schemeClr val="accent3"/>
                </a:solidFill>
              </a:rPr>
              <a:t>Ritu Salani, MD, MBA: </a:t>
            </a:r>
            <a:r>
              <a:rPr lang="en-US" sz="2200" i="1" dirty="0"/>
              <a:t>consultant/advisor/speaker: </a:t>
            </a:r>
            <a:r>
              <a:rPr lang="en-US" sz="2200" dirty="0"/>
              <a:t>Arcus, Genentech, GlaxoSmithKline, Instil Bio, Merck, Regeneron, </a:t>
            </a:r>
            <a:r>
              <a:rPr lang="en-US" sz="2200" dirty="0" err="1"/>
              <a:t>Seagen</a:t>
            </a:r>
            <a:r>
              <a:rPr lang="en-US" sz="2200" dirty="0"/>
              <a:t>. </a:t>
            </a:r>
          </a:p>
          <a:p>
            <a:pPr marL="0" indent="0">
              <a:buNone/>
            </a:pPr>
            <a:r>
              <a:rPr lang="en-US" sz="2200" b="1" dirty="0">
                <a:solidFill>
                  <a:srgbClr val="E1471D"/>
                </a:solidFill>
              </a:rPr>
              <a:t>Shannon N. Westin, MD, MPH: </a:t>
            </a:r>
            <a:r>
              <a:rPr lang="en-US" sz="2200" b="0" i="1" dirty="0">
                <a:solidFill>
                  <a:srgbClr val="181818"/>
                </a:solidFill>
                <a:effectLst/>
                <a:cs typeface="Calibri" panose="020F0502020204030204" pitchFamily="34" charset="0"/>
              </a:rPr>
              <a:t>research support: </a:t>
            </a:r>
            <a:r>
              <a:rPr lang="en-US" sz="2200" b="0" i="0" dirty="0">
                <a:solidFill>
                  <a:srgbClr val="181818"/>
                </a:solidFill>
                <a:effectLst/>
                <a:cs typeface="Calibri" panose="020F0502020204030204" pitchFamily="34" charset="0"/>
              </a:rPr>
              <a:t>AstraZeneca, Bayer, Clovis Oncology, Cotinga, GlaxoSmithKline, Mereo, Novartis, OncXerna, Roche/Genentech, Zentalis; </a:t>
            </a:r>
            <a:r>
              <a:rPr lang="en-US" sz="2200" b="0" i="1" dirty="0">
                <a:solidFill>
                  <a:srgbClr val="181818"/>
                </a:solidFill>
                <a:effectLst/>
                <a:cs typeface="Calibri" panose="020F0502020204030204" pitchFamily="34" charset="0"/>
              </a:rPr>
              <a:t>consultant: </a:t>
            </a:r>
            <a:r>
              <a:rPr lang="en-US" sz="2200" b="0" i="0" dirty="0">
                <a:solidFill>
                  <a:srgbClr val="181818"/>
                </a:solidFill>
                <a:effectLst/>
                <a:cs typeface="Calibri" panose="020F0502020204030204" pitchFamily="34" charset="0"/>
              </a:rPr>
              <a:t>Agenus, AstraZeneca, Caris, Clovis Oncology, Eisai, EQRX, GlaxoSmithKline, ImmunoGen, Karyopharm, Lilly, Merck, Mereo, Mersana, Roche/ Genentech, Vincerx, Zentalis.</a:t>
            </a:r>
            <a:endParaRPr lang="en-US" sz="2200" i="0" dirty="0">
              <a:solidFill>
                <a:srgbClr val="000000"/>
              </a:solidFill>
              <a:effectLst/>
              <a:cs typeface="Calibri" panose="020F0502020204030204" pitchFamily="34" charset="0"/>
            </a:endParaRPr>
          </a:p>
          <a:p>
            <a:pPr marL="0" marR="0" indent="0">
              <a:spcBef>
                <a:spcPts val="0"/>
              </a:spcBef>
              <a:spcAft>
                <a:spcPts val="0"/>
              </a:spcAft>
              <a:buNone/>
            </a:pPr>
            <a:endParaRPr lang="en-US" sz="2200" dirty="0">
              <a:solidFill>
                <a:srgbClr val="181818"/>
              </a:solidFill>
              <a:cs typeface="Calibri" panose="020F0502020204030204" pitchFamily="34" charset="0"/>
            </a:endParaRPr>
          </a:p>
        </p:txBody>
      </p:sp>
    </p:spTree>
    <p:extLst>
      <p:ext uri="{BB962C8B-B14F-4D97-AF65-F5344CB8AC3E}">
        <p14:creationId xmlns:p14="http://schemas.microsoft.com/office/powerpoint/2010/main" val="50198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B12A-0CDB-4FF2-BB5C-0FD99FB32380}"/>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17CEEE3-8CE4-47D6-8854-D57420D76AD1}"/>
              </a:ext>
            </a:extLst>
          </p:cNvPr>
          <p:cNvSpPr>
            <a:spLocks noGrp="1"/>
          </p:cNvSpPr>
          <p:nvPr>
            <p:ph idx="1"/>
          </p:nvPr>
        </p:nvSpPr>
        <p:spPr>
          <a:xfrm>
            <a:off x="609759" y="1513047"/>
            <a:ext cx="10872444" cy="4650686"/>
          </a:xfrm>
        </p:spPr>
        <p:txBody>
          <a:bodyPr/>
          <a:lstStyle/>
          <a:p>
            <a:pPr algn="l"/>
            <a:r>
              <a:rPr lang="en-US" sz="2400" b="1" i="0" dirty="0">
                <a:solidFill>
                  <a:srgbClr val="333333"/>
                </a:solidFill>
                <a:effectLst/>
                <a:cs typeface="Calibri" panose="020F0502020204030204" pitchFamily="34" charset="0"/>
              </a:rPr>
              <a:t>Cervix Cancer </a:t>
            </a:r>
            <a:r>
              <a:rPr lang="en-US" sz="2400" b="1" dirty="0">
                <a:solidFill>
                  <a:srgbClr val="333333"/>
                </a:solidFill>
                <a:cs typeface="Calibri" panose="020F0502020204030204" pitchFamily="34" charset="0"/>
              </a:rPr>
              <a:t>O</a:t>
            </a:r>
            <a:r>
              <a:rPr lang="en-US" sz="2400" b="1" i="0" dirty="0">
                <a:solidFill>
                  <a:srgbClr val="333333"/>
                </a:solidFill>
                <a:effectLst/>
                <a:cs typeface="Calibri" panose="020F0502020204030204" pitchFamily="34" charset="0"/>
              </a:rPr>
              <a:t>verview</a:t>
            </a:r>
          </a:p>
          <a:p>
            <a:pPr lvl="1" algn="l">
              <a:buFont typeface="Calibri" panose="020F0502020204030204" pitchFamily="34" charset="0"/>
              <a:buChar char="–"/>
            </a:pPr>
            <a:r>
              <a:rPr lang="en-US" sz="2200" b="0" i="0" dirty="0">
                <a:solidFill>
                  <a:srgbClr val="333333"/>
                </a:solidFill>
                <a:effectLst/>
                <a:cs typeface="Calibri" panose="020F0502020204030204" pitchFamily="34" charset="0"/>
              </a:rPr>
              <a:t>HPV infection and tumorigenesis</a:t>
            </a:r>
          </a:p>
          <a:p>
            <a:pPr lvl="1" algn="l">
              <a:buFont typeface="Calibri" panose="020F0502020204030204" pitchFamily="34" charset="0"/>
              <a:buChar char="–"/>
            </a:pPr>
            <a:r>
              <a:rPr lang="en-US" sz="2200" b="0" i="0" dirty="0">
                <a:solidFill>
                  <a:srgbClr val="333333"/>
                </a:solidFill>
                <a:effectLst/>
                <a:cs typeface="Calibri" panose="020F0502020204030204" pitchFamily="34" charset="0"/>
              </a:rPr>
              <a:t>HPV vaccination and preventative measures</a:t>
            </a:r>
          </a:p>
          <a:p>
            <a:pPr algn="l"/>
            <a:r>
              <a:rPr lang="en-US" sz="2400" b="1" i="0" dirty="0">
                <a:solidFill>
                  <a:srgbClr val="333333"/>
                </a:solidFill>
                <a:effectLst/>
                <a:cs typeface="Calibri" panose="020F0502020204030204" pitchFamily="34" charset="0"/>
              </a:rPr>
              <a:t>Current Treatments Algorithms for Advanced/Metastatic Cervix Cancer</a:t>
            </a:r>
          </a:p>
          <a:p>
            <a:pPr lvl="1">
              <a:buFont typeface="Calibri" panose="020F0502020204030204" pitchFamily="34" charset="0"/>
              <a:buChar char="–"/>
            </a:pPr>
            <a:r>
              <a:rPr lang="en-US" sz="2200" dirty="0">
                <a:solidFill>
                  <a:srgbClr val="333333"/>
                </a:solidFill>
                <a:cs typeface="Calibri" panose="020F0502020204030204" pitchFamily="34" charset="0"/>
              </a:rPr>
              <a:t>Novel therapies in development: case-based discussion of current data</a:t>
            </a:r>
          </a:p>
          <a:p>
            <a:pPr lvl="2">
              <a:buFont typeface="Calibri" panose="020F0502020204030204" pitchFamily="34" charset="0"/>
              <a:buChar char="–"/>
            </a:pPr>
            <a:r>
              <a:rPr lang="en-US" sz="2000" b="0" i="0" dirty="0">
                <a:solidFill>
                  <a:srgbClr val="333333"/>
                </a:solidFill>
                <a:effectLst/>
                <a:cs typeface="Calibri" panose="020F0502020204030204" pitchFamily="34" charset="0"/>
              </a:rPr>
              <a:t>Immunotherapy</a:t>
            </a:r>
          </a:p>
          <a:p>
            <a:pPr lvl="2">
              <a:buFont typeface="Calibri" panose="020F0502020204030204" pitchFamily="34" charset="0"/>
              <a:buChar char="–"/>
            </a:pPr>
            <a:r>
              <a:rPr lang="en-US" sz="2000" b="0" i="0" dirty="0">
                <a:solidFill>
                  <a:srgbClr val="333333"/>
                </a:solidFill>
                <a:effectLst/>
                <a:cs typeface="Calibri" panose="020F0502020204030204" pitchFamily="34" charset="0"/>
              </a:rPr>
              <a:t>Antibody–drug conjugates</a:t>
            </a:r>
          </a:p>
          <a:p>
            <a:pPr lvl="2">
              <a:buFont typeface="Calibri" panose="020F0502020204030204" pitchFamily="34" charset="0"/>
              <a:buChar char="–"/>
            </a:pPr>
            <a:r>
              <a:rPr lang="en-US" sz="2000" dirty="0">
                <a:solidFill>
                  <a:srgbClr val="333333"/>
                </a:solidFill>
                <a:cs typeface="Calibri" panose="020F0502020204030204" pitchFamily="34" charset="0"/>
              </a:rPr>
              <a:t>Combination strategies</a:t>
            </a:r>
            <a:endParaRPr lang="en-US" sz="2000" b="0" i="0" dirty="0">
              <a:solidFill>
                <a:srgbClr val="333333"/>
              </a:solidFill>
              <a:effectLst/>
              <a:cs typeface="Calibri" panose="020F0502020204030204" pitchFamily="34" charset="0"/>
            </a:endParaRPr>
          </a:p>
          <a:p>
            <a:pPr algn="l"/>
            <a:r>
              <a:rPr lang="en-US" sz="2400" b="1" i="0" dirty="0">
                <a:solidFill>
                  <a:srgbClr val="333333"/>
                </a:solidFill>
                <a:effectLst/>
                <a:cs typeface="Calibri" panose="020F0502020204030204" pitchFamily="34" charset="0"/>
              </a:rPr>
              <a:t>Audience Questions and Answer Session</a:t>
            </a:r>
            <a:endParaRPr lang="en-US" sz="2400" b="0" i="0" dirty="0">
              <a:solidFill>
                <a:srgbClr val="333333"/>
              </a:solidFill>
              <a:effectLst/>
              <a:cs typeface="Calibri" panose="020F0502020204030204" pitchFamily="34" charset="0"/>
            </a:endParaRPr>
          </a:p>
          <a:p>
            <a:pPr marL="0" indent="0">
              <a:buNone/>
            </a:pPr>
            <a:endParaRPr lang="en-US" sz="3200" dirty="0">
              <a:cs typeface="Calibri" panose="020F0502020204030204" pitchFamily="34" charset="0"/>
            </a:endParaRPr>
          </a:p>
        </p:txBody>
      </p:sp>
    </p:spTree>
    <p:extLst>
      <p:ext uri="{BB962C8B-B14F-4D97-AF65-F5344CB8AC3E}">
        <p14:creationId xmlns:p14="http://schemas.microsoft.com/office/powerpoint/2010/main" val="2410081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4DC0-A492-5CFA-AB8A-89B97506197E}"/>
              </a:ext>
            </a:extLst>
          </p:cNvPr>
          <p:cNvSpPr>
            <a:spLocks noGrp="1"/>
          </p:cNvSpPr>
          <p:nvPr>
            <p:ph type="title"/>
          </p:nvPr>
        </p:nvSpPr>
        <p:spPr/>
        <p:txBody>
          <a:bodyPr/>
          <a:lstStyle/>
          <a:p>
            <a:r>
              <a:rPr lang="en-US" altLang="en-US" sz="4000" dirty="0"/>
              <a:t>Cervix Cancer Overview</a:t>
            </a:r>
            <a:endParaRPr lang="en-US" dirty="0"/>
          </a:p>
        </p:txBody>
      </p:sp>
    </p:spTree>
    <p:extLst>
      <p:ext uri="{BB962C8B-B14F-4D97-AF65-F5344CB8AC3E}">
        <p14:creationId xmlns:p14="http://schemas.microsoft.com/office/powerpoint/2010/main" val="1571388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Cervical Cancer: Overview</a:t>
            </a:r>
          </a:p>
        </p:txBody>
      </p:sp>
      <p:sp>
        <p:nvSpPr>
          <p:cNvPr id="14" name="Content Placeholder 6">
            <a:extLst>
              <a:ext uri="{FF2B5EF4-FFF2-40B4-BE49-F238E27FC236}">
                <a16:creationId xmlns:a16="http://schemas.microsoft.com/office/drawing/2014/main" id="{EF49386B-35F8-4DF5-824E-FC8733DB4CC7}"/>
              </a:ext>
            </a:extLst>
          </p:cNvPr>
          <p:cNvSpPr>
            <a:spLocks noGrp="1"/>
          </p:cNvSpPr>
          <p:nvPr>
            <p:ph idx="1"/>
          </p:nvPr>
        </p:nvSpPr>
        <p:spPr/>
        <p:txBody>
          <a:bodyPr/>
          <a:lstStyle/>
          <a:p>
            <a:r>
              <a:rPr lang="en-US" dirty="0"/>
              <a:t>Third most common gynecologic cancer in the United States</a:t>
            </a:r>
            <a:endParaRPr lang="en-US" baseline="30000" dirty="0"/>
          </a:p>
          <a:p>
            <a:r>
              <a:rPr lang="en-US" dirty="0"/>
              <a:t>Fourth most common cause of all cancers in women globally </a:t>
            </a:r>
          </a:p>
          <a:p>
            <a:r>
              <a:rPr lang="en-US" dirty="0"/>
              <a:t>570,000 cases and 311,000 deaths annually (2018)</a:t>
            </a:r>
          </a:p>
          <a:p>
            <a:r>
              <a:rPr lang="en-US" sz="2800" dirty="0"/>
              <a:t>Corresponds to 900 deaths/day worldwide</a:t>
            </a:r>
          </a:p>
          <a:p>
            <a:r>
              <a:rPr lang="en-US" sz="2800" dirty="0"/>
              <a:t>&gt;90% caused by human </a:t>
            </a:r>
            <a:r>
              <a:rPr lang="en-US" dirty="0"/>
              <a:t>p</a:t>
            </a:r>
            <a:r>
              <a:rPr lang="en-US" sz="2800" dirty="0"/>
              <a:t>apilloma</a:t>
            </a:r>
            <a:r>
              <a:rPr lang="en-US" dirty="0"/>
              <a:t>v</a:t>
            </a:r>
            <a:r>
              <a:rPr lang="en-US" sz="2800" dirty="0"/>
              <a:t>irus</a:t>
            </a:r>
          </a:p>
          <a:p>
            <a:r>
              <a:rPr lang="en-US" dirty="0"/>
              <a:t>Nearly 100% preventable </a:t>
            </a:r>
          </a:p>
          <a:p>
            <a:pPr lvl="1"/>
            <a:r>
              <a:rPr lang="en-US" dirty="0"/>
              <a:t>HPV vaccination is key</a:t>
            </a:r>
          </a:p>
          <a:p>
            <a:pPr lvl="1"/>
            <a:r>
              <a:rPr lang="en-US" dirty="0"/>
              <a:t>Screening and treatment of preinvasive lesions </a:t>
            </a:r>
          </a:p>
          <a:p>
            <a:endParaRPr lang="en-US" dirty="0"/>
          </a:p>
        </p:txBody>
      </p:sp>
      <p:sp>
        <p:nvSpPr>
          <p:cNvPr id="11" name="TextBox 10">
            <a:extLst>
              <a:ext uri="{FF2B5EF4-FFF2-40B4-BE49-F238E27FC236}">
                <a16:creationId xmlns:a16="http://schemas.microsoft.com/office/drawing/2014/main" id="{06F438CF-6565-4312-9382-C46EFD08B5AF}"/>
              </a:ext>
            </a:extLst>
          </p:cNvPr>
          <p:cNvSpPr txBox="1"/>
          <p:nvPr/>
        </p:nvSpPr>
        <p:spPr bwMode="auto">
          <a:xfrm>
            <a:off x="425818" y="6368177"/>
            <a:ext cx="956165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defTabSz="457200"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Sellors</a:t>
            </a:r>
            <a:r>
              <a:rPr lang="en-US" altLang="en-US" sz="1200" b="0" dirty="0">
                <a:solidFill>
                  <a:schemeClr val="bg2"/>
                </a:solidFill>
                <a:latin typeface="Calibri" panose="020F0502020204030204" pitchFamily="34" charset="0"/>
                <a:cs typeface="+mn-cs"/>
              </a:rPr>
              <a:t>.</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 IARC 2003. ISBN-13. Siegel. CA Cancer J Clin. 2021;71:7. who.int/health-topics/cervical-cancer </a:t>
            </a:r>
          </a:p>
        </p:txBody>
      </p:sp>
      <p:grpSp>
        <p:nvGrpSpPr>
          <p:cNvPr id="8" name="Group 7">
            <a:extLst>
              <a:ext uri="{FF2B5EF4-FFF2-40B4-BE49-F238E27FC236}">
                <a16:creationId xmlns:a16="http://schemas.microsoft.com/office/drawing/2014/main" id="{74AA74A1-F4E8-4504-BE86-D8A469C8030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7BBC0781-8602-49FB-822A-185A739E0B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C9E20E50-9FC3-4268-999A-09A0E93978A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40578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26F0-F3D8-4315-9CED-603BA7A7FEB3}"/>
              </a:ext>
            </a:extLst>
          </p:cNvPr>
          <p:cNvSpPr>
            <a:spLocks noGrp="1"/>
          </p:cNvSpPr>
          <p:nvPr>
            <p:ph type="title"/>
          </p:nvPr>
        </p:nvSpPr>
        <p:spPr/>
        <p:txBody>
          <a:bodyPr/>
          <a:lstStyle/>
          <a:p>
            <a:r>
              <a:rPr lang="en-US" dirty="0"/>
              <a:t>Cancer of the Cervix: Tumorigenesis and Prevention</a:t>
            </a:r>
          </a:p>
        </p:txBody>
      </p:sp>
      <p:sp>
        <p:nvSpPr>
          <p:cNvPr id="5" name="Content Placeholder 3">
            <a:extLst>
              <a:ext uri="{FF2B5EF4-FFF2-40B4-BE49-F238E27FC236}">
                <a16:creationId xmlns:a16="http://schemas.microsoft.com/office/drawing/2014/main" id="{738316C3-8F4C-481E-AA26-7F4BEAD769BF}"/>
              </a:ext>
            </a:extLst>
          </p:cNvPr>
          <p:cNvSpPr txBox="1">
            <a:spLocks/>
          </p:cNvSpPr>
          <p:nvPr/>
        </p:nvSpPr>
        <p:spPr>
          <a:xfrm>
            <a:off x="413596" y="6216756"/>
            <a:ext cx="8092395" cy="432146"/>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None/>
            </a:pPr>
            <a:r>
              <a:rPr lang="en-US" sz="1200" b="0" dirty="0">
                <a:solidFill>
                  <a:schemeClr val="bg2"/>
                </a:solidFill>
              </a:rPr>
              <a:t>cancer.org/cancer/cervical-cancer/causes-risks-prevention/risk-factors. Sellors. IARC 2003. ISBN-13. </a:t>
            </a:r>
            <a:br>
              <a:rPr lang="en-US" sz="1200" b="0" dirty="0">
                <a:solidFill>
                  <a:schemeClr val="bg2"/>
                </a:solidFill>
              </a:rPr>
            </a:br>
            <a:r>
              <a:rPr lang="en-US" sz="1200" b="0" dirty="0">
                <a:solidFill>
                  <a:schemeClr val="bg2"/>
                </a:solidFill>
              </a:rPr>
              <a:t>Siegel. CA Cancer J Clin. 2021;71:7. who.int/health-topics/cervical-cancer. Stark. Acta Facultatis Medicae Naissensis. 2018;35:5. </a:t>
            </a:r>
          </a:p>
        </p:txBody>
      </p:sp>
      <p:grpSp>
        <p:nvGrpSpPr>
          <p:cNvPr id="11" name="Group 10">
            <a:extLst>
              <a:ext uri="{FF2B5EF4-FFF2-40B4-BE49-F238E27FC236}">
                <a16:creationId xmlns:a16="http://schemas.microsoft.com/office/drawing/2014/main" id="{18753732-736F-4F07-92C4-53CACBCEE30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77670E3E-BC71-4934-B929-2BC277996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18CFF2DC-2753-464F-A17D-955A1A4B9DA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2">
            <a:extLst>
              <a:ext uri="{FF2B5EF4-FFF2-40B4-BE49-F238E27FC236}">
                <a16:creationId xmlns:a16="http://schemas.microsoft.com/office/drawing/2014/main" id="{379C927D-4828-6B61-ECEA-B269E5F10418}"/>
              </a:ext>
            </a:extLst>
          </p:cNvPr>
          <p:cNvSpPr txBox="1">
            <a:spLocks/>
          </p:cNvSpPr>
          <p:nvPr/>
        </p:nvSpPr>
        <p:spPr>
          <a:xfrm>
            <a:off x="621639" y="1581140"/>
            <a:ext cx="5170855" cy="4351338"/>
          </a:xfrm>
          <a:prstGeom prst="rect">
            <a:avLst/>
          </a:prstGeom>
        </p:spPr>
        <p:txBody>
          <a:bodyPr>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800" b="1" kern="0" dirty="0"/>
              <a:t>Risk Factors for Developing Cervical Cancer</a:t>
            </a:r>
            <a:endParaRPr lang="en-US" sz="1800" b="1" kern="0" baseline="30000" dirty="0"/>
          </a:p>
          <a:p>
            <a:r>
              <a:rPr lang="en-US" sz="1800" b="0" kern="0" dirty="0"/>
              <a:t>Primary risk factor: HPV infection </a:t>
            </a:r>
            <a:br>
              <a:rPr lang="en-US" sz="1800" b="0" kern="0" dirty="0"/>
            </a:br>
            <a:r>
              <a:rPr lang="en-US" sz="1800" b="0" kern="0" dirty="0"/>
              <a:t>(&gt;150 related viruses)</a:t>
            </a:r>
          </a:p>
          <a:p>
            <a:pPr lvl="1"/>
            <a:r>
              <a:rPr lang="en-US" sz="1800" b="0" kern="0" dirty="0"/>
              <a:t>Infection can occur on skin surface and tissue lining the genitals, anus, mouth, and throat</a:t>
            </a:r>
          </a:p>
          <a:p>
            <a:pPr lvl="1"/>
            <a:r>
              <a:rPr lang="en-US" sz="1800" b="0" kern="0" dirty="0"/>
              <a:t>Can spread during skin-to-skin contact</a:t>
            </a:r>
          </a:p>
          <a:p>
            <a:pPr lvl="1"/>
            <a:r>
              <a:rPr lang="en-US" sz="1800" b="0" kern="0" dirty="0"/>
              <a:t>Some HPV viruses can cause warts on hands and feet, and others affect the lips or tongue</a:t>
            </a:r>
          </a:p>
          <a:p>
            <a:r>
              <a:rPr lang="en-US" sz="1800" b="0" kern="0" dirty="0"/>
              <a:t>HPV infection is common, and in most people, the body can clear the infection by itself</a:t>
            </a:r>
          </a:p>
          <a:p>
            <a:r>
              <a:rPr lang="en-US" sz="1800" b="0" kern="0" dirty="0"/>
              <a:t>Other risk factors: unprotected sex, smoking, weakened immune system</a:t>
            </a:r>
          </a:p>
          <a:p>
            <a:endParaRPr lang="en-US" sz="1800" b="0" kern="0" baseline="30000" dirty="0"/>
          </a:p>
        </p:txBody>
      </p:sp>
      <p:sp>
        <p:nvSpPr>
          <p:cNvPr id="15" name="Content Placeholder 3">
            <a:extLst>
              <a:ext uri="{FF2B5EF4-FFF2-40B4-BE49-F238E27FC236}">
                <a16:creationId xmlns:a16="http://schemas.microsoft.com/office/drawing/2014/main" id="{46F90EB7-E888-2DFE-B813-1052B05F747E}"/>
              </a:ext>
            </a:extLst>
          </p:cNvPr>
          <p:cNvSpPr txBox="1">
            <a:spLocks/>
          </p:cNvSpPr>
          <p:nvPr/>
        </p:nvSpPr>
        <p:spPr>
          <a:xfrm>
            <a:off x="6241694" y="1581140"/>
            <a:ext cx="5672879" cy="4351338"/>
          </a:xfrm>
          <a:prstGeom prst="rect">
            <a:avLst/>
          </a:prstGeom>
        </p:spPr>
        <p:txBody>
          <a:bodyPr>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800" b="1" kern="0" dirty="0"/>
              <a:t>Cervical Cancer Is Almost Exclusively HPV Related</a:t>
            </a:r>
          </a:p>
          <a:p>
            <a:r>
              <a:rPr lang="en-US" sz="1800" b="0" kern="0" dirty="0"/>
              <a:t>Nearly 100% preventable</a:t>
            </a:r>
          </a:p>
          <a:p>
            <a:r>
              <a:rPr lang="en-US" sz="1800" b="0" kern="0" dirty="0"/>
              <a:t>HPV can infect epithelial cells in the cervix mucosa</a:t>
            </a:r>
          </a:p>
          <a:p>
            <a:r>
              <a:rPr lang="en-US" sz="1800" b="0" kern="0" dirty="0"/>
              <a:t>~90% of HPV-infected areas recover within 2 yr</a:t>
            </a:r>
          </a:p>
          <a:p>
            <a:r>
              <a:rPr lang="en-US" sz="1800" b="0" kern="0" dirty="0"/>
              <a:t>Over 10-30 yr, HPV DNA can integrate into epithelial cells</a:t>
            </a:r>
          </a:p>
          <a:p>
            <a:r>
              <a:rPr lang="en-US" sz="1800" b="0" kern="0" dirty="0"/>
              <a:t>Potential for invasive cancerous cell in 0.8% of cases</a:t>
            </a:r>
          </a:p>
          <a:p>
            <a:endParaRPr lang="en-US" sz="1800" b="0" kern="0" dirty="0"/>
          </a:p>
        </p:txBody>
      </p:sp>
    </p:spTree>
    <p:extLst>
      <p:ext uri="{BB962C8B-B14F-4D97-AF65-F5344CB8AC3E}">
        <p14:creationId xmlns:p14="http://schemas.microsoft.com/office/powerpoint/2010/main" val="416529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Cervical Cancer: Challenges</a:t>
            </a:r>
          </a:p>
        </p:txBody>
      </p:sp>
      <p:sp>
        <p:nvSpPr>
          <p:cNvPr id="11" name="TextBox 10">
            <a:extLst>
              <a:ext uri="{FF2B5EF4-FFF2-40B4-BE49-F238E27FC236}">
                <a16:creationId xmlns:a16="http://schemas.microsoft.com/office/drawing/2014/main" id="{06F438CF-6565-4312-9382-C46EFD08B5AF}"/>
              </a:ext>
            </a:extLst>
          </p:cNvPr>
          <p:cNvSpPr txBox="1"/>
          <p:nvPr/>
        </p:nvSpPr>
        <p:spPr bwMode="auto">
          <a:xfrm>
            <a:off x="431585" y="6370729"/>
            <a:ext cx="83738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seer.cancer.gov/statfacts/html/cervix.html</a:t>
            </a:r>
          </a:p>
        </p:txBody>
      </p:sp>
      <p:sp>
        <p:nvSpPr>
          <p:cNvPr id="16" name="Content Placeholder 12">
            <a:extLst>
              <a:ext uri="{FF2B5EF4-FFF2-40B4-BE49-F238E27FC236}">
                <a16:creationId xmlns:a16="http://schemas.microsoft.com/office/drawing/2014/main" id="{CBD1D411-DE42-4359-AAC0-2061C5977B70}"/>
              </a:ext>
            </a:extLst>
          </p:cNvPr>
          <p:cNvSpPr txBox="1">
            <a:spLocks/>
          </p:cNvSpPr>
          <p:nvPr/>
        </p:nvSpPr>
        <p:spPr bwMode="auto">
          <a:xfrm>
            <a:off x="604676" y="5170616"/>
            <a:ext cx="10442770" cy="993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cs typeface="Calibri" panose="020F0502020204030204" pitchFamily="34" charset="0"/>
              </a:rPr>
              <a:t>Steady </a:t>
            </a:r>
            <a:r>
              <a:rPr lang="en-US" sz="2400" b="1" kern="0" dirty="0">
                <a:cs typeface="Calibri" panose="020F0502020204030204" pitchFamily="34" charset="0"/>
              </a:rPr>
              <a:t>but disproportionate </a:t>
            </a:r>
            <a:r>
              <a:rPr lang="en-US" sz="2400" b="0" kern="0" dirty="0">
                <a:cs typeface="Calibri" panose="020F0502020204030204" pitchFamily="34" charset="0"/>
              </a:rPr>
              <a:t>decline in both the incidence and death rates </a:t>
            </a:r>
            <a:br>
              <a:rPr lang="en-US" sz="2400" b="0" kern="0" dirty="0">
                <a:cs typeface="Calibri" panose="020F0502020204030204" pitchFamily="34" charset="0"/>
              </a:rPr>
            </a:br>
            <a:r>
              <a:rPr lang="en-US" sz="2400" b="0" kern="0" dirty="0">
                <a:cs typeface="Calibri" panose="020F0502020204030204" pitchFamily="34" charset="0"/>
              </a:rPr>
              <a:t>in cervical cancer reflect </a:t>
            </a:r>
            <a:r>
              <a:rPr lang="en-US" sz="2400" b="1" kern="0" dirty="0">
                <a:cs typeface="Calibri" panose="020F0502020204030204" pitchFamily="34" charset="0"/>
              </a:rPr>
              <a:t>lack of effective salvage treatments </a:t>
            </a:r>
            <a:r>
              <a:rPr lang="en-US" sz="2400" b="0" kern="0" dirty="0">
                <a:cs typeface="Calibri" panose="020F0502020204030204" pitchFamily="34" charset="0"/>
              </a:rPr>
              <a:t>for those with recurrent disease </a:t>
            </a:r>
          </a:p>
        </p:txBody>
      </p:sp>
      <p:sp>
        <p:nvSpPr>
          <p:cNvPr id="27" name="Rectangle 10">
            <a:extLst>
              <a:ext uri="{FF2B5EF4-FFF2-40B4-BE49-F238E27FC236}">
                <a16:creationId xmlns:a16="http://schemas.microsoft.com/office/drawing/2014/main" id="{607C31A9-3AC6-4BAC-83FD-C039EE29F431}"/>
              </a:ext>
            </a:extLst>
          </p:cNvPr>
          <p:cNvSpPr>
            <a:spLocks noChangeArrowheads="1"/>
          </p:cNvSpPr>
          <p:nvPr/>
        </p:nvSpPr>
        <p:spPr bwMode="auto">
          <a:xfrm>
            <a:off x="1597418" y="2396999"/>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8</a:t>
            </a:r>
          </a:p>
        </p:txBody>
      </p:sp>
      <p:sp>
        <p:nvSpPr>
          <p:cNvPr id="28" name="Rectangle 10">
            <a:extLst>
              <a:ext uri="{FF2B5EF4-FFF2-40B4-BE49-F238E27FC236}">
                <a16:creationId xmlns:a16="http://schemas.microsoft.com/office/drawing/2014/main" id="{82E68628-4E25-47EF-9C67-F0B0381F38CF}"/>
              </a:ext>
            </a:extLst>
          </p:cNvPr>
          <p:cNvSpPr>
            <a:spLocks noChangeArrowheads="1"/>
          </p:cNvSpPr>
          <p:nvPr/>
        </p:nvSpPr>
        <p:spPr bwMode="auto">
          <a:xfrm>
            <a:off x="1597418" y="2842964"/>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6</a:t>
            </a:r>
          </a:p>
        </p:txBody>
      </p:sp>
      <p:sp>
        <p:nvSpPr>
          <p:cNvPr id="30" name="Rectangle 10">
            <a:extLst>
              <a:ext uri="{FF2B5EF4-FFF2-40B4-BE49-F238E27FC236}">
                <a16:creationId xmlns:a16="http://schemas.microsoft.com/office/drawing/2014/main" id="{A60DE43E-2DF5-4A50-8C85-9BDCA0A68674}"/>
              </a:ext>
            </a:extLst>
          </p:cNvPr>
          <p:cNvSpPr>
            <a:spLocks noChangeArrowheads="1"/>
          </p:cNvSpPr>
          <p:nvPr/>
        </p:nvSpPr>
        <p:spPr bwMode="auto">
          <a:xfrm>
            <a:off x="1597418" y="3283240"/>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4</a:t>
            </a:r>
          </a:p>
        </p:txBody>
      </p:sp>
      <p:sp>
        <p:nvSpPr>
          <p:cNvPr id="31" name="Rectangle 10">
            <a:extLst>
              <a:ext uri="{FF2B5EF4-FFF2-40B4-BE49-F238E27FC236}">
                <a16:creationId xmlns:a16="http://schemas.microsoft.com/office/drawing/2014/main" id="{556A7E76-CBE5-401F-AAF0-8B02AC72A6A6}"/>
              </a:ext>
            </a:extLst>
          </p:cNvPr>
          <p:cNvSpPr>
            <a:spLocks noChangeArrowheads="1"/>
          </p:cNvSpPr>
          <p:nvPr/>
        </p:nvSpPr>
        <p:spPr bwMode="auto">
          <a:xfrm>
            <a:off x="1597418" y="3700035"/>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a:t>
            </a:r>
          </a:p>
        </p:txBody>
      </p:sp>
      <p:sp>
        <p:nvSpPr>
          <p:cNvPr id="32" name="Rectangle 10">
            <a:extLst>
              <a:ext uri="{FF2B5EF4-FFF2-40B4-BE49-F238E27FC236}">
                <a16:creationId xmlns:a16="http://schemas.microsoft.com/office/drawing/2014/main" id="{52C18BCC-5847-42F0-9651-9EA81BEF10A4}"/>
              </a:ext>
            </a:extLst>
          </p:cNvPr>
          <p:cNvSpPr>
            <a:spLocks noChangeArrowheads="1"/>
          </p:cNvSpPr>
          <p:nvPr/>
        </p:nvSpPr>
        <p:spPr bwMode="auto">
          <a:xfrm>
            <a:off x="1597418" y="4124839"/>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a:t>
            </a:r>
          </a:p>
        </p:txBody>
      </p:sp>
      <p:sp>
        <p:nvSpPr>
          <p:cNvPr id="33" name="Rectangle 10">
            <a:extLst>
              <a:ext uri="{FF2B5EF4-FFF2-40B4-BE49-F238E27FC236}">
                <a16:creationId xmlns:a16="http://schemas.microsoft.com/office/drawing/2014/main" id="{F7794C6D-A648-4966-B740-692EA04DFFFA}"/>
              </a:ext>
            </a:extLst>
          </p:cNvPr>
          <p:cNvSpPr>
            <a:spLocks noChangeArrowheads="1"/>
          </p:cNvSpPr>
          <p:nvPr/>
        </p:nvSpPr>
        <p:spPr bwMode="auto">
          <a:xfrm>
            <a:off x="9318723" y="4231818"/>
            <a:ext cx="839942"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2019</a:t>
            </a:r>
          </a:p>
        </p:txBody>
      </p:sp>
      <p:grpSp>
        <p:nvGrpSpPr>
          <p:cNvPr id="34" name="Group 33">
            <a:extLst>
              <a:ext uri="{FF2B5EF4-FFF2-40B4-BE49-F238E27FC236}">
                <a16:creationId xmlns:a16="http://schemas.microsoft.com/office/drawing/2014/main" id="{5F3A360F-6E42-4A8D-86A7-76BBEADA7571}"/>
              </a:ext>
            </a:extLst>
          </p:cNvPr>
          <p:cNvGrpSpPr/>
          <p:nvPr/>
        </p:nvGrpSpPr>
        <p:grpSpPr>
          <a:xfrm>
            <a:off x="1778653" y="1675258"/>
            <a:ext cx="64894" cy="2588427"/>
            <a:chOff x="6637875" y="2923633"/>
            <a:chExt cx="48272" cy="2810280"/>
          </a:xfrm>
        </p:grpSpPr>
        <p:grpSp>
          <p:nvGrpSpPr>
            <p:cNvPr id="35" name="Group 34">
              <a:extLst>
                <a:ext uri="{FF2B5EF4-FFF2-40B4-BE49-F238E27FC236}">
                  <a16:creationId xmlns:a16="http://schemas.microsoft.com/office/drawing/2014/main" id="{6BE8A72B-EA64-426B-8D0C-0A1D14A8A65C}"/>
                </a:ext>
              </a:extLst>
            </p:cNvPr>
            <p:cNvGrpSpPr/>
            <p:nvPr/>
          </p:nvGrpSpPr>
          <p:grpSpPr>
            <a:xfrm>
              <a:off x="6637875" y="3405721"/>
              <a:ext cx="45719" cy="2328192"/>
              <a:chOff x="1528304" y="1364604"/>
              <a:chExt cx="72000" cy="2167553"/>
            </a:xfrm>
          </p:grpSpPr>
          <p:sp>
            <p:nvSpPr>
              <p:cNvPr id="40" name="Line 15">
                <a:extLst>
                  <a:ext uri="{FF2B5EF4-FFF2-40B4-BE49-F238E27FC236}">
                    <a16:creationId xmlns:a16="http://schemas.microsoft.com/office/drawing/2014/main" id="{CFCA2A51-134B-4AB3-8814-2F58B132BB14}"/>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1" name="Line 16">
                <a:extLst>
                  <a:ext uri="{FF2B5EF4-FFF2-40B4-BE49-F238E27FC236}">
                    <a16:creationId xmlns:a16="http://schemas.microsoft.com/office/drawing/2014/main" id="{A022B407-D33C-40A8-837B-038B96E01746}"/>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2" name="Line 17">
                <a:extLst>
                  <a:ext uri="{FF2B5EF4-FFF2-40B4-BE49-F238E27FC236}">
                    <a16:creationId xmlns:a16="http://schemas.microsoft.com/office/drawing/2014/main" id="{0309AD5F-9215-4ECB-A2FD-685F1992DBEB}"/>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3" name="Line 18">
                <a:extLst>
                  <a:ext uri="{FF2B5EF4-FFF2-40B4-BE49-F238E27FC236}">
                    <a16:creationId xmlns:a16="http://schemas.microsoft.com/office/drawing/2014/main" id="{36953833-7008-4FD2-A29C-3B1B6C90A038}"/>
                  </a:ext>
                </a:extLst>
              </p:cNvPr>
              <p:cNvSpPr>
                <a:spLocks noChangeShapeType="1"/>
              </p:cNvSpPr>
              <p:nvPr/>
            </p:nvSpPr>
            <p:spPr bwMode="auto">
              <a:xfrm>
                <a:off x="1528304" y="3110238"/>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4" name="Line 19">
                <a:extLst>
                  <a:ext uri="{FF2B5EF4-FFF2-40B4-BE49-F238E27FC236}">
                    <a16:creationId xmlns:a16="http://schemas.microsoft.com/office/drawing/2014/main" id="{7D9D3F1C-7460-4F29-956D-379DB31C710C}"/>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5" name="Line 9">
                <a:extLst>
                  <a:ext uri="{FF2B5EF4-FFF2-40B4-BE49-F238E27FC236}">
                    <a16:creationId xmlns:a16="http://schemas.microsoft.com/office/drawing/2014/main" id="{BC4C8F10-92A3-46CD-9E8D-7ACC66187308}"/>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39" name="Line 19">
              <a:extLst>
                <a:ext uri="{FF2B5EF4-FFF2-40B4-BE49-F238E27FC236}">
                  <a16:creationId xmlns:a16="http://schemas.microsoft.com/office/drawing/2014/main" id="{C66C3481-572E-4586-AA63-A98E2908AD36}"/>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46" name="Rectangle 10">
            <a:extLst>
              <a:ext uri="{FF2B5EF4-FFF2-40B4-BE49-F238E27FC236}">
                <a16:creationId xmlns:a16="http://schemas.microsoft.com/office/drawing/2014/main" id="{77B22C46-E3B7-4672-A81A-DAA3FD6A4346}"/>
              </a:ext>
            </a:extLst>
          </p:cNvPr>
          <p:cNvSpPr>
            <a:spLocks noChangeArrowheads="1"/>
          </p:cNvSpPr>
          <p:nvPr/>
        </p:nvSpPr>
        <p:spPr bwMode="auto">
          <a:xfrm>
            <a:off x="8505409" y="4227215"/>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2016</a:t>
            </a:r>
          </a:p>
        </p:txBody>
      </p:sp>
      <p:sp>
        <p:nvSpPr>
          <p:cNvPr id="47" name="Rectangle 10">
            <a:extLst>
              <a:ext uri="{FF2B5EF4-FFF2-40B4-BE49-F238E27FC236}">
                <a16:creationId xmlns:a16="http://schemas.microsoft.com/office/drawing/2014/main" id="{26677C6D-8967-455E-82EA-2F70B002A4D3}"/>
              </a:ext>
            </a:extLst>
          </p:cNvPr>
          <p:cNvSpPr>
            <a:spLocks noChangeArrowheads="1"/>
          </p:cNvSpPr>
          <p:nvPr/>
        </p:nvSpPr>
        <p:spPr bwMode="auto">
          <a:xfrm>
            <a:off x="7377571" y="4235179"/>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2012</a:t>
            </a:r>
          </a:p>
        </p:txBody>
      </p:sp>
      <p:sp>
        <p:nvSpPr>
          <p:cNvPr id="48" name="Rectangle 10">
            <a:extLst>
              <a:ext uri="{FF2B5EF4-FFF2-40B4-BE49-F238E27FC236}">
                <a16:creationId xmlns:a16="http://schemas.microsoft.com/office/drawing/2014/main" id="{57214D31-CC7E-4A4F-B941-784DADAD9A4B}"/>
              </a:ext>
            </a:extLst>
          </p:cNvPr>
          <p:cNvSpPr>
            <a:spLocks noChangeArrowheads="1"/>
          </p:cNvSpPr>
          <p:nvPr/>
        </p:nvSpPr>
        <p:spPr bwMode="auto">
          <a:xfrm>
            <a:off x="6205479" y="4235178"/>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2008</a:t>
            </a:r>
          </a:p>
        </p:txBody>
      </p:sp>
      <p:sp>
        <p:nvSpPr>
          <p:cNvPr id="49" name="Rectangle 10">
            <a:extLst>
              <a:ext uri="{FF2B5EF4-FFF2-40B4-BE49-F238E27FC236}">
                <a16:creationId xmlns:a16="http://schemas.microsoft.com/office/drawing/2014/main" id="{AF319EAF-0F16-43AE-85B2-E55BD97D9362}"/>
              </a:ext>
            </a:extLst>
          </p:cNvPr>
          <p:cNvSpPr>
            <a:spLocks noChangeArrowheads="1"/>
          </p:cNvSpPr>
          <p:nvPr/>
        </p:nvSpPr>
        <p:spPr bwMode="auto">
          <a:xfrm>
            <a:off x="5051699" y="4235177"/>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2004</a:t>
            </a:r>
          </a:p>
        </p:txBody>
      </p:sp>
      <p:sp>
        <p:nvSpPr>
          <p:cNvPr id="50" name="Rectangle 10">
            <a:extLst>
              <a:ext uri="{FF2B5EF4-FFF2-40B4-BE49-F238E27FC236}">
                <a16:creationId xmlns:a16="http://schemas.microsoft.com/office/drawing/2014/main" id="{A9F77A5D-558D-4B27-8ADE-BCC63C5CDAA5}"/>
              </a:ext>
            </a:extLst>
          </p:cNvPr>
          <p:cNvSpPr>
            <a:spLocks noChangeArrowheads="1"/>
          </p:cNvSpPr>
          <p:nvPr/>
        </p:nvSpPr>
        <p:spPr bwMode="auto">
          <a:xfrm>
            <a:off x="3850440" y="4235177"/>
            <a:ext cx="851604"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2000</a:t>
            </a:r>
          </a:p>
        </p:txBody>
      </p:sp>
      <p:sp>
        <p:nvSpPr>
          <p:cNvPr id="51" name="Rectangle 10">
            <a:extLst>
              <a:ext uri="{FF2B5EF4-FFF2-40B4-BE49-F238E27FC236}">
                <a16:creationId xmlns:a16="http://schemas.microsoft.com/office/drawing/2014/main" id="{7B3CFB26-072F-4358-9031-60DCEA3DF242}"/>
              </a:ext>
            </a:extLst>
          </p:cNvPr>
          <p:cNvSpPr>
            <a:spLocks noChangeArrowheads="1"/>
          </p:cNvSpPr>
          <p:nvPr/>
        </p:nvSpPr>
        <p:spPr bwMode="auto">
          <a:xfrm>
            <a:off x="1494109" y="1531840"/>
            <a:ext cx="3552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12</a:t>
            </a:r>
          </a:p>
        </p:txBody>
      </p:sp>
      <p:sp>
        <p:nvSpPr>
          <p:cNvPr id="52" name="Rectangle 10">
            <a:extLst>
              <a:ext uri="{FF2B5EF4-FFF2-40B4-BE49-F238E27FC236}">
                <a16:creationId xmlns:a16="http://schemas.microsoft.com/office/drawing/2014/main" id="{122E0E33-F638-4608-ABC5-8B6F970F0000}"/>
              </a:ext>
            </a:extLst>
          </p:cNvPr>
          <p:cNvSpPr>
            <a:spLocks noChangeArrowheads="1"/>
          </p:cNvSpPr>
          <p:nvPr/>
        </p:nvSpPr>
        <p:spPr bwMode="auto">
          <a:xfrm>
            <a:off x="1494109" y="1977103"/>
            <a:ext cx="3552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10</a:t>
            </a:r>
          </a:p>
        </p:txBody>
      </p:sp>
      <p:sp>
        <p:nvSpPr>
          <p:cNvPr id="54" name="Freeform: Shape 53">
            <a:extLst>
              <a:ext uri="{FF2B5EF4-FFF2-40B4-BE49-F238E27FC236}">
                <a16:creationId xmlns:a16="http://schemas.microsoft.com/office/drawing/2014/main" id="{8530B1AE-FD17-4C4B-A4DB-EC32D4046513}"/>
              </a:ext>
            </a:extLst>
          </p:cNvPr>
          <p:cNvSpPr/>
          <p:nvPr/>
        </p:nvSpPr>
        <p:spPr bwMode="auto">
          <a:xfrm>
            <a:off x="1846378" y="1690210"/>
            <a:ext cx="8068807" cy="2573568"/>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sp>
        <p:nvSpPr>
          <p:cNvPr id="55" name="Rectangle 10">
            <a:extLst>
              <a:ext uri="{FF2B5EF4-FFF2-40B4-BE49-F238E27FC236}">
                <a16:creationId xmlns:a16="http://schemas.microsoft.com/office/drawing/2014/main" id="{D866BC06-214D-494C-85C4-2EE0B4BE508A}"/>
              </a:ext>
            </a:extLst>
          </p:cNvPr>
          <p:cNvSpPr>
            <a:spLocks noChangeArrowheads="1"/>
          </p:cNvSpPr>
          <p:nvPr/>
        </p:nvSpPr>
        <p:spPr bwMode="auto">
          <a:xfrm>
            <a:off x="2758143" y="4242149"/>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1996</a:t>
            </a:r>
          </a:p>
        </p:txBody>
      </p:sp>
      <p:sp>
        <p:nvSpPr>
          <p:cNvPr id="56" name="Rectangle 10">
            <a:extLst>
              <a:ext uri="{FF2B5EF4-FFF2-40B4-BE49-F238E27FC236}">
                <a16:creationId xmlns:a16="http://schemas.microsoft.com/office/drawing/2014/main" id="{4BD35AF6-6E36-49AC-8EDA-6B22D8EBF3CF}"/>
              </a:ext>
            </a:extLst>
          </p:cNvPr>
          <p:cNvSpPr>
            <a:spLocks noChangeArrowheads="1"/>
          </p:cNvSpPr>
          <p:nvPr/>
        </p:nvSpPr>
        <p:spPr bwMode="auto">
          <a:xfrm>
            <a:off x="1564732" y="4242148"/>
            <a:ext cx="851604"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1992</a:t>
            </a:r>
          </a:p>
        </p:txBody>
      </p:sp>
      <p:grpSp>
        <p:nvGrpSpPr>
          <p:cNvPr id="4" name="Group 3">
            <a:extLst>
              <a:ext uri="{FF2B5EF4-FFF2-40B4-BE49-F238E27FC236}">
                <a16:creationId xmlns:a16="http://schemas.microsoft.com/office/drawing/2014/main" id="{5EAC2374-96F2-4113-B723-422BB3F971D2}"/>
              </a:ext>
            </a:extLst>
          </p:cNvPr>
          <p:cNvGrpSpPr/>
          <p:nvPr/>
        </p:nvGrpSpPr>
        <p:grpSpPr>
          <a:xfrm>
            <a:off x="1991031" y="4271355"/>
            <a:ext cx="7768946" cy="55871"/>
            <a:chOff x="2225700" y="4167979"/>
            <a:chExt cx="7768946" cy="55871"/>
          </a:xfrm>
        </p:grpSpPr>
        <p:grpSp>
          <p:nvGrpSpPr>
            <p:cNvPr id="19" name="Group 18">
              <a:extLst>
                <a:ext uri="{FF2B5EF4-FFF2-40B4-BE49-F238E27FC236}">
                  <a16:creationId xmlns:a16="http://schemas.microsoft.com/office/drawing/2014/main" id="{7FC58147-546F-4311-9D88-AB3CA3CDAE66}"/>
                </a:ext>
              </a:extLst>
            </p:cNvPr>
            <p:cNvGrpSpPr/>
            <p:nvPr/>
          </p:nvGrpSpPr>
          <p:grpSpPr>
            <a:xfrm>
              <a:off x="2225700" y="4175353"/>
              <a:ext cx="6903551" cy="48497"/>
              <a:chOff x="6705604" y="5735731"/>
              <a:chExt cx="2786192" cy="81705"/>
            </a:xfrm>
          </p:grpSpPr>
          <p:sp>
            <p:nvSpPr>
              <p:cNvPr id="20" name="Line 20">
                <a:extLst>
                  <a:ext uri="{FF2B5EF4-FFF2-40B4-BE49-F238E27FC236}">
                    <a16:creationId xmlns:a16="http://schemas.microsoft.com/office/drawing/2014/main" id="{FBF1BEB5-461E-430C-9D7D-BD1D8609C306}"/>
                  </a:ext>
                </a:extLst>
              </p:cNvPr>
              <p:cNvSpPr>
                <a:spLocks noChangeShapeType="1"/>
              </p:cNvSpPr>
              <p:nvPr/>
            </p:nvSpPr>
            <p:spPr bwMode="auto">
              <a:xfrm rot="16200000">
                <a:off x="666475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1" name="Line 22">
                <a:extLst>
                  <a:ext uri="{FF2B5EF4-FFF2-40B4-BE49-F238E27FC236}">
                    <a16:creationId xmlns:a16="http://schemas.microsoft.com/office/drawing/2014/main" id="{16534AB8-7093-4B1D-92A8-51922CDF2672}"/>
                  </a:ext>
                </a:extLst>
              </p:cNvPr>
              <p:cNvSpPr>
                <a:spLocks noChangeShapeType="1"/>
              </p:cNvSpPr>
              <p:nvPr/>
            </p:nvSpPr>
            <p:spPr bwMode="auto">
              <a:xfrm rot="16200000">
                <a:off x="8522212"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2" name="Line 26">
                <a:extLst>
                  <a:ext uri="{FF2B5EF4-FFF2-40B4-BE49-F238E27FC236}">
                    <a16:creationId xmlns:a16="http://schemas.microsoft.com/office/drawing/2014/main" id="{BAF7EDF6-7E30-4BD3-BED4-AB530807C5CB}"/>
                  </a:ext>
                </a:extLst>
              </p:cNvPr>
              <p:cNvSpPr>
                <a:spLocks noChangeShapeType="1"/>
              </p:cNvSpPr>
              <p:nvPr/>
            </p:nvSpPr>
            <p:spPr bwMode="auto">
              <a:xfrm rot="16200000">
                <a:off x="9450943"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3" name="Line 26">
                <a:extLst>
                  <a:ext uri="{FF2B5EF4-FFF2-40B4-BE49-F238E27FC236}">
                    <a16:creationId xmlns:a16="http://schemas.microsoft.com/office/drawing/2014/main" id="{808306A9-E46B-4FB9-9314-81620FAF233B}"/>
                  </a:ext>
                </a:extLst>
              </p:cNvPr>
              <p:cNvSpPr>
                <a:spLocks noChangeShapeType="1"/>
              </p:cNvSpPr>
              <p:nvPr/>
            </p:nvSpPr>
            <p:spPr bwMode="auto">
              <a:xfrm rot="16200000">
                <a:off x="8986578"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4" name="Line 26">
                <a:extLst>
                  <a:ext uri="{FF2B5EF4-FFF2-40B4-BE49-F238E27FC236}">
                    <a16:creationId xmlns:a16="http://schemas.microsoft.com/office/drawing/2014/main" id="{40F9AD34-8665-43C9-BDFC-C099FD878DA6}"/>
                  </a:ext>
                </a:extLst>
              </p:cNvPr>
              <p:cNvSpPr>
                <a:spLocks noChangeShapeType="1"/>
              </p:cNvSpPr>
              <p:nvPr/>
            </p:nvSpPr>
            <p:spPr bwMode="auto">
              <a:xfrm rot="16200000">
                <a:off x="805784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5" name="Line 26">
                <a:extLst>
                  <a:ext uri="{FF2B5EF4-FFF2-40B4-BE49-F238E27FC236}">
                    <a16:creationId xmlns:a16="http://schemas.microsoft.com/office/drawing/2014/main" id="{A87AC0E8-7FD4-4A16-9B0E-C5E3BC7100CF}"/>
                  </a:ext>
                </a:extLst>
              </p:cNvPr>
              <p:cNvSpPr>
                <a:spLocks noChangeShapeType="1"/>
              </p:cNvSpPr>
              <p:nvPr/>
            </p:nvSpPr>
            <p:spPr bwMode="auto">
              <a:xfrm rot="16200000">
                <a:off x="759348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6" name="Line 26">
                <a:extLst>
                  <a:ext uri="{FF2B5EF4-FFF2-40B4-BE49-F238E27FC236}">
                    <a16:creationId xmlns:a16="http://schemas.microsoft.com/office/drawing/2014/main" id="{7176B30F-7697-4159-8C3B-B41047381764}"/>
                  </a:ext>
                </a:extLst>
              </p:cNvPr>
              <p:cNvSpPr>
                <a:spLocks noChangeShapeType="1"/>
              </p:cNvSpPr>
              <p:nvPr/>
            </p:nvSpPr>
            <p:spPr bwMode="auto">
              <a:xfrm rot="16200000">
                <a:off x="712911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sp>
          <p:nvSpPr>
            <p:cNvPr id="57" name="Line 26">
              <a:extLst>
                <a:ext uri="{FF2B5EF4-FFF2-40B4-BE49-F238E27FC236}">
                  <a16:creationId xmlns:a16="http://schemas.microsoft.com/office/drawing/2014/main" id="{5FA1D4A8-C0D5-4B53-9A46-EF211BD1E43E}"/>
                </a:ext>
              </a:extLst>
            </p:cNvPr>
            <p:cNvSpPr>
              <a:spLocks noChangeShapeType="1"/>
            </p:cNvSpPr>
            <p:nvPr/>
          </p:nvSpPr>
          <p:spPr bwMode="auto">
            <a:xfrm rot="16200000">
              <a:off x="9970397" y="4192228"/>
              <a:ext cx="48497"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sp>
        <p:nvSpPr>
          <p:cNvPr id="58" name="Rectangle 10">
            <a:extLst>
              <a:ext uri="{FF2B5EF4-FFF2-40B4-BE49-F238E27FC236}">
                <a16:creationId xmlns:a16="http://schemas.microsoft.com/office/drawing/2014/main" id="{1372188F-4DD4-4E65-BF55-884C2C803BD2}"/>
              </a:ext>
            </a:extLst>
          </p:cNvPr>
          <p:cNvSpPr>
            <a:spLocks noChangeArrowheads="1"/>
          </p:cNvSpPr>
          <p:nvPr/>
        </p:nvSpPr>
        <p:spPr bwMode="auto">
          <a:xfrm>
            <a:off x="5453497" y="4528545"/>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Yr</a:t>
            </a:r>
          </a:p>
        </p:txBody>
      </p:sp>
      <p:sp>
        <p:nvSpPr>
          <p:cNvPr id="59" name="Rectangle 10">
            <a:extLst>
              <a:ext uri="{FF2B5EF4-FFF2-40B4-BE49-F238E27FC236}">
                <a16:creationId xmlns:a16="http://schemas.microsoft.com/office/drawing/2014/main" id="{110CD585-6585-4090-A5FB-2A886F6F8D13}"/>
              </a:ext>
            </a:extLst>
          </p:cNvPr>
          <p:cNvSpPr>
            <a:spLocks noChangeArrowheads="1"/>
          </p:cNvSpPr>
          <p:nvPr/>
        </p:nvSpPr>
        <p:spPr bwMode="auto">
          <a:xfrm rot="16200000">
            <a:off x="-28023" y="2796794"/>
            <a:ext cx="2463366"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Rate per 100,000 Persons</a:t>
            </a:r>
          </a:p>
        </p:txBody>
      </p:sp>
      <p:sp>
        <p:nvSpPr>
          <p:cNvPr id="5" name="Freeform: Shape 4">
            <a:extLst>
              <a:ext uri="{FF2B5EF4-FFF2-40B4-BE49-F238E27FC236}">
                <a16:creationId xmlns:a16="http://schemas.microsoft.com/office/drawing/2014/main" id="{D1945641-9F41-487E-A0A1-B4181C0D3757}"/>
              </a:ext>
            </a:extLst>
          </p:cNvPr>
          <p:cNvSpPr/>
          <p:nvPr/>
        </p:nvSpPr>
        <p:spPr bwMode="auto">
          <a:xfrm>
            <a:off x="2021834" y="1865808"/>
            <a:ext cx="7440562" cy="973394"/>
          </a:xfrm>
          <a:custGeom>
            <a:avLst/>
            <a:gdLst>
              <a:gd name="connsiteX0" fmla="*/ 0 w 7440562"/>
              <a:gd name="connsiteY0" fmla="*/ 0 h 973394"/>
              <a:gd name="connsiteX1" fmla="*/ 538316 w 7440562"/>
              <a:gd name="connsiteY1" fmla="*/ 125362 h 973394"/>
              <a:gd name="connsiteX2" fmla="*/ 1415845 w 7440562"/>
              <a:gd name="connsiteY2" fmla="*/ 324465 h 973394"/>
              <a:gd name="connsiteX3" fmla="*/ 2263878 w 7440562"/>
              <a:gd name="connsiteY3" fmla="*/ 471949 h 973394"/>
              <a:gd name="connsiteX4" fmla="*/ 2875936 w 7440562"/>
              <a:gd name="connsiteY4" fmla="*/ 597310 h 973394"/>
              <a:gd name="connsiteX5" fmla="*/ 3701845 w 7440562"/>
              <a:gd name="connsiteY5" fmla="*/ 715297 h 973394"/>
              <a:gd name="connsiteX6" fmla="*/ 4269658 w 7440562"/>
              <a:gd name="connsiteY6" fmla="*/ 811162 h 973394"/>
              <a:gd name="connsiteX7" fmla="*/ 4844845 w 7440562"/>
              <a:gd name="connsiteY7" fmla="*/ 848033 h 973394"/>
              <a:gd name="connsiteX8" fmla="*/ 5405284 w 7440562"/>
              <a:gd name="connsiteY8" fmla="*/ 870155 h 973394"/>
              <a:gd name="connsiteX9" fmla="*/ 5987845 w 7440562"/>
              <a:gd name="connsiteY9" fmla="*/ 907026 h 973394"/>
              <a:gd name="connsiteX10" fmla="*/ 6607278 w 7440562"/>
              <a:gd name="connsiteY10" fmla="*/ 929149 h 973394"/>
              <a:gd name="connsiteX11" fmla="*/ 7116097 w 7440562"/>
              <a:gd name="connsiteY11" fmla="*/ 958645 h 973394"/>
              <a:gd name="connsiteX12" fmla="*/ 7440562 w 7440562"/>
              <a:gd name="connsiteY12" fmla="*/ 973394 h 97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40562" h="973394">
                <a:moveTo>
                  <a:pt x="0" y="0"/>
                </a:moveTo>
                <a:lnTo>
                  <a:pt x="538316" y="125362"/>
                </a:lnTo>
                <a:lnTo>
                  <a:pt x="1415845" y="324465"/>
                </a:lnTo>
                <a:lnTo>
                  <a:pt x="2263878" y="471949"/>
                </a:lnTo>
                <a:lnTo>
                  <a:pt x="2875936" y="597310"/>
                </a:lnTo>
                <a:lnTo>
                  <a:pt x="3701845" y="715297"/>
                </a:lnTo>
                <a:lnTo>
                  <a:pt x="4269658" y="811162"/>
                </a:lnTo>
                <a:lnTo>
                  <a:pt x="4844845" y="848033"/>
                </a:lnTo>
                <a:lnTo>
                  <a:pt x="5405284" y="870155"/>
                </a:lnTo>
                <a:lnTo>
                  <a:pt x="5987845" y="907026"/>
                </a:lnTo>
                <a:lnTo>
                  <a:pt x="6607278" y="929149"/>
                </a:lnTo>
                <a:lnTo>
                  <a:pt x="7116097" y="958645"/>
                </a:lnTo>
                <a:lnTo>
                  <a:pt x="7440562" y="973394"/>
                </a:lnTo>
              </a:path>
            </a:pathLst>
          </a:custGeom>
          <a:noFill/>
          <a:ln w="28575">
            <a:solidFill>
              <a:schemeClr val="accent1"/>
            </a:solidFill>
            <a:miter lim="800000"/>
            <a:headEnd/>
            <a:tailEnd/>
          </a:ln>
        </p:spPr>
        <p:txBody>
          <a:bodyPr rtlCol="0" anchor="ctr"/>
          <a:lstStyle/>
          <a:p>
            <a:pPr algn="ctr"/>
            <a:endParaRPr lang="en-US" dirty="0"/>
          </a:p>
        </p:txBody>
      </p:sp>
      <p:sp>
        <p:nvSpPr>
          <p:cNvPr id="6" name="Freeform: Shape 5">
            <a:extLst>
              <a:ext uri="{FF2B5EF4-FFF2-40B4-BE49-F238E27FC236}">
                <a16:creationId xmlns:a16="http://schemas.microsoft.com/office/drawing/2014/main" id="{53AD030B-7DA6-45B8-8656-70B44CDB4242}"/>
              </a:ext>
            </a:extLst>
          </p:cNvPr>
          <p:cNvSpPr/>
          <p:nvPr/>
        </p:nvSpPr>
        <p:spPr bwMode="auto">
          <a:xfrm>
            <a:off x="2021834" y="3539750"/>
            <a:ext cx="7742903" cy="258097"/>
          </a:xfrm>
          <a:custGeom>
            <a:avLst/>
            <a:gdLst>
              <a:gd name="connsiteX0" fmla="*/ 0 w 7742903"/>
              <a:gd name="connsiteY0" fmla="*/ 0 h 258097"/>
              <a:gd name="connsiteX1" fmla="*/ 1143000 w 7742903"/>
              <a:gd name="connsiteY1" fmla="*/ 51620 h 258097"/>
              <a:gd name="connsiteX2" fmla="*/ 2035278 w 7742903"/>
              <a:gd name="connsiteY2" fmla="*/ 125361 h 258097"/>
              <a:gd name="connsiteX3" fmla="*/ 2573594 w 7742903"/>
              <a:gd name="connsiteY3" fmla="*/ 162232 h 258097"/>
              <a:gd name="connsiteX4" fmla="*/ 3156155 w 7742903"/>
              <a:gd name="connsiteY4" fmla="*/ 199103 h 258097"/>
              <a:gd name="connsiteX5" fmla="*/ 4277032 w 7742903"/>
              <a:gd name="connsiteY5" fmla="*/ 235974 h 258097"/>
              <a:gd name="connsiteX6" fmla="*/ 5420032 w 7742903"/>
              <a:gd name="connsiteY6" fmla="*/ 243349 h 258097"/>
              <a:gd name="connsiteX7" fmla="*/ 6843252 w 7742903"/>
              <a:gd name="connsiteY7" fmla="*/ 258097 h 258097"/>
              <a:gd name="connsiteX8" fmla="*/ 7742903 w 7742903"/>
              <a:gd name="connsiteY8" fmla="*/ 258097 h 25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2903" h="258097">
                <a:moveTo>
                  <a:pt x="0" y="0"/>
                </a:moveTo>
                <a:lnTo>
                  <a:pt x="1143000" y="51620"/>
                </a:lnTo>
                <a:lnTo>
                  <a:pt x="2035278" y="125361"/>
                </a:lnTo>
                <a:lnTo>
                  <a:pt x="2573594" y="162232"/>
                </a:lnTo>
                <a:lnTo>
                  <a:pt x="3156155" y="199103"/>
                </a:lnTo>
                <a:lnTo>
                  <a:pt x="4277032" y="235974"/>
                </a:lnTo>
                <a:lnTo>
                  <a:pt x="5420032" y="243349"/>
                </a:lnTo>
                <a:lnTo>
                  <a:pt x="6843252" y="258097"/>
                </a:lnTo>
                <a:lnTo>
                  <a:pt x="7742903" y="258097"/>
                </a:lnTo>
              </a:path>
            </a:pathLst>
          </a:custGeom>
          <a:noFill/>
          <a:ln w="28575">
            <a:solidFill>
              <a:schemeClr val="accent2"/>
            </a:solidFill>
            <a:miter lim="800000"/>
            <a:headEnd/>
            <a:tailEnd/>
          </a:ln>
        </p:spPr>
        <p:txBody>
          <a:bodyPr rtlCol="0" anchor="ctr"/>
          <a:lstStyle/>
          <a:p>
            <a:pPr algn="ctr"/>
            <a:endParaRPr lang="en-US" dirty="0"/>
          </a:p>
        </p:txBody>
      </p:sp>
      <p:sp>
        <p:nvSpPr>
          <p:cNvPr id="60" name="Rectangle 10">
            <a:extLst>
              <a:ext uri="{FF2B5EF4-FFF2-40B4-BE49-F238E27FC236}">
                <a16:creationId xmlns:a16="http://schemas.microsoft.com/office/drawing/2014/main" id="{3ADC26AB-2C08-4DC7-AC0C-F570EA376A81}"/>
              </a:ext>
            </a:extLst>
          </p:cNvPr>
          <p:cNvSpPr>
            <a:spLocks noChangeArrowheads="1"/>
          </p:cNvSpPr>
          <p:nvPr/>
        </p:nvSpPr>
        <p:spPr bwMode="auto">
          <a:xfrm>
            <a:off x="9782470" y="1699134"/>
            <a:ext cx="1762063"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nchor="t">
            <a:spAutoFit/>
          </a:bodyPr>
          <a:lstStyle/>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Rate of new cases</a:t>
            </a:r>
          </a:p>
        </p:txBody>
      </p:sp>
      <p:sp>
        <p:nvSpPr>
          <p:cNvPr id="7" name="Rectangle 6">
            <a:extLst>
              <a:ext uri="{FF2B5EF4-FFF2-40B4-BE49-F238E27FC236}">
                <a16:creationId xmlns:a16="http://schemas.microsoft.com/office/drawing/2014/main" id="{87EEBC39-F305-4A9F-9B3D-02468AE6364F}"/>
              </a:ext>
            </a:extLst>
          </p:cNvPr>
          <p:cNvSpPr/>
          <p:nvPr/>
        </p:nvSpPr>
        <p:spPr bwMode="auto">
          <a:xfrm>
            <a:off x="9589293" y="1871663"/>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10">
            <a:extLst>
              <a:ext uri="{FF2B5EF4-FFF2-40B4-BE49-F238E27FC236}">
                <a16:creationId xmlns:a16="http://schemas.microsoft.com/office/drawing/2014/main" id="{696998EB-681B-4C1F-AAC1-7CA5D0704E3E}"/>
              </a:ext>
            </a:extLst>
          </p:cNvPr>
          <p:cNvSpPr>
            <a:spLocks noChangeArrowheads="1"/>
          </p:cNvSpPr>
          <p:nvPr/>
        </p:nvSpPr>
        <p:spPr bwMode="auto">
          <a:xfrm>
            <a:off x="9776312" y="1965929"/>
            <a:ext cx="1762063"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nchor="t">
            <a:spAutoFit/>
          </a:bodyPr>
          <a:lstStyle/>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Death rate</a:t>
            </a:r>
          </a:p>
        </p:txBody>
      </p:sp>
      <p:sp>
        <p:nvSpPr>
          <p:cNvPr id="63" name="Isosceles Triangle 62">
            <a:extLst>
              <a:ext uri="{FF2B5EF4-FFF2-40B4-BE49-F238E27FC236}">
                <a16:creationId xmlns:a16="http://schemas.microsoft.com/office/drawing/2014/main" id="{24090B21-F843-4A36-B78E-30CE1620E69D}"/>
              </a:ext>
            </a:extLst>
          </p:cNvPr>
          <p:cNvSpPr/>
          <p:nvPr/>
        </p:nvSpPr>
        <p:spPr bwMode="auto">
          <a:xfrm rot="10800000">
            <a:off x="9577625" y="2134839"/>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6DDD7017-EA7E-43C9-B6AB-F47D66B3E6BE}"/>
              </a:ext>
            </a:extLst>
          </p:cNvPr>
          <p:cNvSpPr/>
          <p:nvPr/>
        </p:nvSpPr>
        <p:spPr bwMode="auto">
          <a:xfrm>
            <a:off x="1940192" y="1843248"/>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5AF83EF-D449-412F-9742-680BDE27FDB3}"/>
              </a:ext>
            </a:extLst>
          </p:cNvPr>
          <p:cNvSpPr/>
          <p:nvPr/>
        </p:nvSpPr>
        <p:spPr bwMode="auto">
          <a:xfrm>
            <a:off x="2232430" y="1911771"/>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B0D93C2C-2ECA-470E-B8B4-9D94A1FB67BB}"/>
              </a:ext>
            </a:extLst>
          </p:cNvPr>
          <p:cNvSpPr/>
          <p:nvPr/>
        </p:nvSpPr>
        <p:spPr bwMode="auto">
          <a:xfrm>
            <a:off x="2520144" y="1958447"/>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1F91C370-A43D-42B2-B4D6-BB6C5AAEE1DD}"/>
              </a:ext>
            </a:extLst>
          </p:cNvPr>
          <p:cNvSpPr/>
          <p:nvPr/>
        </p:nvSpPr>
        <p:spPr bwMode="auto">
          <a:xfrm>
            <a:off x="2796992" y="2088754"/>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FCFC1F0B-9337-4D27-A91A-6931DDCB0F44}"/>
              </a:ext>
            </a:extLst>
          </p:cNvPr>
          <p:cNvSpPr/>
          <p:nvPr/>
        </p:nvSpPr>
        <p:spPr bwMode="auto">
          <a:xfrm>
            <a:off x="3089788" y="1911771"/>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5DBAC40-3847-4480-867E-5B5DD7E6A3C9}"/>
              </a:ext>
            </a:extLst>
          </p:cNvPr>
          <p:cNvSpPr/>
          <p:nvPr/>
        </p:nvSpPr>
        <p:spPr bwMode="auto">
          <a:xfrm>
            <a:off x="3373931" y="2105426"/>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C8F479E8-F73E-44B0-8A15-A9CF515BC4CF}"/>
              </a:ext>
            </a:extLst>
          </p:cNvPr>
          <p:cNvSpPr/>
          <p:nvPr/>
        </p:nvSpPr>
        <p:spPr bwMode="auto">
          <a:xfrm>
            <a:off x="3661696" y="2101010"/>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ACEE6532-5C42-4B26-BA99-8B14A99FC0BD}"/>
              </a:ext>
            </a:extLst>
          </p:cNvPr>
          <p:cNvSpPr/>
          <p:nvPr/>
        </p:nvSpPr>
        <p:spPr bwMode="auto">
          <a:xfrm>
            <a:off x="3957026" y="2205504"/>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C24798B9-EF31-40C6-8551-1B6DB1043CF8}"/>
              </a:ext>
            </a:extLst>
          </p:cNvPr>
          <p:cNvSpPr/>
          <p:nvPr/>
        </p:nvSpPr>
        <p:spPr bwMode="auto">
          <a:xfrm>
            <a:off x="4240921" y="2309325"/>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B00AD9F-D422-4D8C-A309-4CBA7403BB5A}"/>
              </a:ext>
            </a:extLst>
          </p:cNvPr>
          <p:cNvSpPr/>
          <p:nvPr/>
        </p:nvSpPr>
        <p:spPr bwMode="auto">
          <a:xfrm>
            <a:off x="4520207" y="2339300"/>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512657A-105E-40BE-8DD8-73A062635989}"/>
              </a:ext>
            </a:extLst>
          </p:cNvPr>
          <p:cNvSpPr/>
          <p:nvPr/>
        </p:nvSpPr>
        <p:spPr bwMode="auto">
          <a:xfrm>
            <a:off x="4807921" y="2413726"/>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9D704BA9-74CF-4758-B73A-99DDB8C53B47}"/>
              </a:ext>
            </a:extLst>
          </p:cNvPr>
          <p:cNvSpPr/>
          <p:nvPr/>
        </p:nvSpPr>
        <p:spPr bwMode="auto">
          <a:xfrm>
            <a:off x="5096779" y="2448193"/>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7D85A6C4-7882-4A31-B44E-DF3A576CE0C6}"/>
              </a:ext>
            </a:extLst>
          </p:cNvPr>
          <p:cNvSpPr/>
          <p:nvPr/>
        </p:nvSpPr>
        <p:spPr bwMode="auto">
          <a:xfrm>
            <a:off x="5382570" y="2525905"/>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4C0B2D2F-63CF-4A75-9540-C0ECB5BD5988}"/>
              </a:ext>
            </a:extLst>
          </p:cNvPr>
          <p:cNvSpPr/>
          <p:nvPr/>
        </p:nvSpPr>
        <p:spPr bwMode="auto">
          <a:xfrm>
            <a:off x="5673225" y="2510656"/>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C15AF8B-CCB0-46E7-B4CC-671E46D12DA1}"/>
              </a:ext>
            </a:extLst>
          </p:cNvPr>
          <p:cNvSpPr/>
          <p:nvPr/>
        </p:nvSpPr>
        <p:spPr bwMode="auto">
          <a:xfrm>
            <a:off x="5959509" y="2583504"/>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EFF6532-F4B3-457A-A96B-AAF667D90729}"/>
              </a:ext>
            </a:extLst>
          </p:cNvPr>
          <p:cNvSpPr/>
          <p:nvPr/>
        </p:nvSpPr>
        <p:spPr bwMode="auto">
          <a:xfrm>
            <a:off x="6537672" y="2585023"/>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528AE2A1-2AFE-4238-9E84-8AF8AE17287F}"/>
              </a:ext>
            </a:extLst>
          </p:cNvPr>
          <p:cNvSpPr/>
          <p:nvPr/>
        </p:nvSpPr>
        <p:spPr bwMode="auto">
          <a:xfrm>
            <a:off x="6240873" y="2618354"/>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3C27B70D-C413-42CD-9398-A6D353311278}"/>
              </a:ext>
            </a:extLst>
          </p:cNvPr>
          <p:cNvSpPr/>
          <p:nvPr/>
        </p:nvSpPr>
        <p:spPr bwMode="auto">
          <a:xfrm>
            <a:off x="6812405" y="2617096"/>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183E2B71-DA28-4872-85A8-9A34A089B67C}"/>
              </a:ext>
            </a:extLst>
          </p:cNvPr>
          <p:cNvSpPr/>
          <p:nvPr/>
        </p:nvSpPr>
        <p:spPr bwMode="auto">
          <a:xfrm>
            <a:off x="7103018" y="2664657"/>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A2FDC97-FC0D-4CCC-9DD9-635307919B5A}"/>
              </a:ext>
            </a:extLst>
          </p:cNvPr>
          <p:cNvSpPr/>
          <p:nvPr/>
        </p:nvSpPr>
        <p:spPr bwMode="auto">
          <a:xfrm>
            <a:off x="7390732" y="2715163"/>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9C9228F-8195-4FAB-B456-BA52421AB1DC}"/>
              </a:ext>
            </a:extLst>
          </p:cNvPr>
          <p:cNvSpPr/>
          <p:nvPr/>
        </p:nvSpPr>
        <p:spPr bwMode="auto">
          <a:xfrm>
            <a:off x="7670464" y="2722256"/>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521396D0-F33B-4AA2-829B-86222C414CEF}"/>
              </a:ext>
            </a:extLst>
          </p:cNvPr>
          <p:cNvSpPr/>
          <p:nvPr/>
        </p:nvSpPr>
        <p:spPr bwMode="auto">
          <a:xfrm>
            <a:off x="7959762" y="2786689"/>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C6F3AC5-5486-4F8C-8D44-3A5EF20F6CDF}"/>
              </a:ext>
            </a:extLst>
          </p:cNvPr>
          <p:cNvSpPr/>
          <p:nvPr/>
        </p:nvSpPr>
        <p:spPr bwMode="auto">
          <a:xfrm>
            <a:off x="8246623" y="2734631"/>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51172610-9CE1-4147-92FD-D6E45C397C26}"/>
              </a:ext>
            </a:extLst>
          </p:cNvPr>
          <p:cNvSpPr/>
          <p:nvPr/>
        </p:nvSpPr>
        <p:spPr bwMode="auto">
          <a:xfrm>
            <a:off x="8537278" y="2726447"/>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5FAEFE29-F61C-4FB9-B354-6A6C260B5E22}"/>
              </a:ext>
            </a:extLst>
          </p:cNvPr>
          <p:cNvSpPr/>
          <p:nvPr/>
        </p:nvSpPr>
        <p:spPr bwMode="auto">
          <a:xfrm>
            <a:off x="8823069" y="2758170"/>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A193C44A-B0CF-4B43-9F7A-FDB71AB2EE64}"/>
              </a:ext>
            </a:extLst>
          </p:cNvPr>
          <p:cNvSpPr/>
          <p:nvPr/>
        </p:nvSpPr>
        <p:spPr bwMode="auto">
          <a:xfrm>
            <a:off x="9108265" y="2796553"/>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A2F30358-2247-4EE1-BEE2-4C303EC64D62}"/>
              </a:ext>
            </a:extLst>
          </p:cNvPr>
          <p:cNvSpPr/>
          <p:nvPr/>
        </p:nvSpPr>
        <p:spPr bwMode="auto">
          <a:xfrm>
            <a:off x="9391130" y="2724225"/>
            <a:ext cx="115199" cy="115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473E28DF-20E3-45D7-BEBD-B41C45CE532D}"/>
              </a:ext>
            </a:extLst>
          </p:cNvPr>
          <p:cNvSpPr/>
          <p:nvPr/>
        </p:nvSpPr>
        <p:spPr bwMode="auto">
          <a:xfrm rot="10800000">
            <a:off x="1928962" y="3457979"/>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E317E692-2A18-436F-B451-AAA4B5DAB5DC}"/>
              </a:ext>
            </a:extLst>
          </p:cNvPr>
          <p:cNvSpPr/>
          <p:nvPr/>
        </p:nvSpPr>
        <p:spPr bwMode="auto">
          <a:xfrm rot="10800000">
            <a:off x="2207925" y="3472726"/>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05EFF556-2010-4663-A65B-12D1D9FE6320}"/>
              </a:ext>
            </a:extLst>
          </p:cNvPr>
          <p:cNvSpPr/>
          <p:nvPr/>
        </p:nvSpPr>
        <p:spPr bwMode="auto">
          <a:xfrm rot="10800000">
            <a:off x="2782794" y="351441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93">
            <a:extLst>
              <a:ext uri="{FF2B5EF4-FFF2-40B4-BE49-F238E27FC236}">
                <a16:creationId xmlns:a16="http://schemas.microsoft.com/office/drawing/2014/main" id="{109967F1-BDBB-4BC7-9099-D36772325044}"/>
              </a:ext>
            </a:extLst>
          </p:cNvPr>
          <p:cNvSpPr/>
          <p:nvPr/>
        </p:nvSpPr>
        <p:spPr bwMode="auto">
          <a:xfrm rot="10800000">
            <a:off x="2490560" y="3490991"/>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CB5E5421-B531-43BC-8AD3-DBE58A78592B}"/>
              </a:ext>
            </a:extLst>
          </p:cNvPr>
          <p:cNvSpPr/>
          <p:nvPr/>
        </p:nvSpPr>
        <p:spPr bwMode="auto">
          <a:xfrm rot="10800000">
            <a:off x="3070163" y="3524141"/>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Isosceles Triangle 95">
            <a:extLst>
              <a:ext uri="{FF2B5EF4-FFF2-40B4-BE49-F238E27FC236}">
                <a16:creationId xmlns:a16="http://schemas.microsoft.com/office/drawing/2014/main" id="{B59B57A7-4D5D-44B5-8CAE-7703C1A33A6B}"/>
              </a:ext>
            </a:extLst>
          </p:cNvPr>
          <p:cNvSpPr/>
          <p:nvPr/>
        </p:nvSpPr>
        <p:spPr bwMode="auto">
          <a:xfrm rot="10800000">
            <a:off x="3354153" y="3538765"/>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7885150F-B5C8-45F9-8EF8-58AFE63752E3}"/>
              </a:ext>
            </a:extLst>
          </p:cNvPr>
          <p:cNvSpPr/>
          <p:nvPr/>
        </p:nvSpPr>
        <p:spPr bwMode="auto">
          <a:xfrm rot="10800000">
            <a:off x="3642799" y="3574606"/>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A7FDAA37-6FC3-4BA5-BCB6-8C928078FCD3}"/>
              </a:ext>
            </a:extLst>
          </p:cNvPr>
          <p:cNvSpPr/>
          <p:nvPr/>
        </p:nvSpPr>
        <p:spPr bwMode="auto">
          <a:xfrm rot="10800000">
            <a:off x="4216345" y="3615079"/>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EAD2DD55-8DF8-4620-88DE-0D49E8F373E6}"/>
              </a:ext>
            </a:extLst>
          </p:cNvPr>
          <p:cNvSpPr/>
          <p:nvPr/>
        </p:nvSpPr>
        <p:spPr bwMode="auto">
          <a:xfrm rot="10800000">
            <a:off x="3926580" y="3606797"/>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89F860E1-E3E4-4122-96E7-FA3C7066D1B6}"/>
              </a:ext>
            </a:extLst>
          </p:cNvPr>
          <p:cNvSpPr/>
          <p:nvPr/>
        </p:nvSpPr>
        <p:spPr bwMode="auto">
          <a:xfrm rot="10800000">
            <a:off x="4498471" y="364421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00">
            <a:extLst>
              <a:ext uri="{FF2B5EF4-FFF2-40B4-BE49-F238E27FC236}">
                <a16:creationId xmlns:a16="http://schemas.microsoft.com/office/drawing/2014/main" id="{6D9AAFDE-0450-408B-AB4B-ACF5EFF6E06E}"/>
              </a:ext>
            </a:extLst>
          </p:cNvPr>
          <p:cNvSpPr/>
          <p:nvPr/>
        </p:nvSpPr>
        <p:spPr bwMode="auto">
          <a:xfrm rot="10800000">
            <a:off x="4786257" y="3658566"/>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8246547D-BEF1-4871-989C-645915930704}"/>
              </a:ext>
            </a:extLst>
          </p:cNvPr>
          <p:cNvSpPr/>
          <p:nvPr/>
        </p:nvSpPr>
        <p:spPr bwMode="auto">
          <a:xfrm rot="10800000">
            <a:off x="5072090" y="3678526"/>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7D0FDA8A-EDE7-48B0-93DA-830970071A0B}"/>
              </a:ext>
            </a:extLst>
          </p:cNvPr>
          <p:cNvSpPr/>
          <p:nvPr/>
        </p:nvSpPr>
        <p:spPr bwMode="auto">
          <a:xfrm rot="10800000">
            <a:off x="5359432" y="3696270"/>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2C0584B7-9549-4F59-BE54-9DB9E149A2A8}"/>
              </a:ext>
            </a:extLst>
          </p:cNvPr>
          <p:cNvSpPr/>
          <p:nvPr/>
        </p:nvSpPr>
        <p:spPr bwMode="auto">
          <a:xfrm rot="10800000">
            <a:off x="5935951" y="3695964"/>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F5D94FF4-0A40-4525-BAEB-9D9015986330}"/>
              </a:ext>
            </a:extLst>
          </p:cNvPr>
          <p:cNvSpPr/>
          <p:nvPr/>
        </p:nvSpPr>
        <p:spPr bwMode="auto">
          <a:xfrm rot="10800000">
            <a:off x="5643717" y="3696863"/>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09E1B0CB-9FBF-4EF7-929E-52E6D9BD3B60}"/>
              </a:ext>
            </a:extLst>
          </p:cNvPr>
          <p:cNvSpPr/>
          <p:nvPr/>
        </p:nvSpPr>
        <p:spPr bwMode="auto">
          <a:xfrm rot="10800000">
            <a:off x="6223065" y="3692591"/>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9403E517-5C3D-42AA-A288-85598BC6DBF0}"/>
              </a:ext>
            </a:extLst>
          </p:cNvPr>
          <p:cNvSpPr/>
          <p:nvPr/>
        </p:nvSpPr>
        <p:spPr bwMode="auto">
          <a:xfrm rot="10800000">
            <a:off x="6506155" y="370905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26C2500F-3DD0-4C53-BC7C-97E363DFDC26}"/>
              </a:ext>
            </a:extLst>
          </p:cNvPr>
          <p:cNvSpPr/>
          <p:nvPr/>
        </p:nvSpPr>
        <p:spPr bwMode="auto">
          <a:xfrm rot="10800000">
            <a:off x="6794692" y="3721687"/>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120A1708-8C31-4AFD-AF1C-76380DB8B6F8}"/>
              </a:ext>
            </a:extLst>
          </p:cNvPr>
          <p:cNvSpPr/>
          <p:nvPr/>
        </p:nvSpPr>
        <p:spPr bwMode="auto">
          <a:xfrm rot="10800000">
            <a:off x="7370203" y="371940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9CFD316C-A7EA-4BB7-94F3-A8588307A572}"/>
              </a:ext>
            </a:extLst>
          </p:cNvPr>
          <p:cNvSpPr/>
          <p:nvPr/>
        </p:nvSpPr>
        <p:spPr bwMode="auto">
          <a:xfrm rot="10800000">
            <a:off x="7078399" y="372515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B461992C-A647-4F0D-8AE3-A04328D12E8B}"/>
              </a:ext>
            </a:extLst>
          </p:cNvPr>
          <p:cNvSpPr/>
          <p:nvPr/>
        </p:nvSpPr>
        <p:spPr bwMode="auto">
          <a:xfrm rot="10800000">
            <a:off x="7652071" y="3727899"/>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CC521185-E2B7-4C5E-A4F5-308D5F5C16A1}"/>
              </a:ext>
            </a:extLst>
          </p:cNvPr>
          <p:cNvSpPr/>
          <p:nvPr/>
        </p:nvSpPr>
        <p:spPr bwMode="auto">
          <a:xfrm rot="10800000">
            <a:off x="7940121" y="3715314"/>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A93BBCB5-DBB3-4995-BE5B-32C37D24B418}"/>
              </a:ext>
            </a:extLst>
          </p:cNvPr>
          <p:cNvSpPr/>
          <p:nvPr/>
        </p:nvSpPr>
        <p:spPr bwMode="auto">
          <a:xfrm rot="10800000">
            <a:off x="8226982" y="3731699"/>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D81747D5-E026-4147-8EBB-177381F16C2B}"/>
              </a:ext>
            </a:extLst>
          </p:cNvPr>
          <p:cNvSpPr/>
          <p:nvPr/>
        </p:nvSpPr>
        <p:spPr bwMode="auto">
          <a:xfrm rot="10800000">
            <a:off x="8512365" y="372504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17394494-F897-4632-851A-2AA9A0801A73}"/>
              </a:ext>
            </a:extLst>
          </p:cNvPr>
          <p:cNvSpPr/>
          <p:nvPr/>
        </p:nvSpPr>
        <p:spPr bwMode="auto">
          <a:xfrm rot="10800000">
            <a:off x="8798105" y="3733781"/>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6049096E-6C7F-4455-BB65-59DA2542352C}"/>
              </a:ext>
            </a:extLst>
          </p:cNvPr>
          <p:cNvSpPr/>
          <p:nvPr/>
        </p:nvSpPr>
        <p:spPr bwMode="auto">
          <a:xfrm rot="10800000">
            <a:off x="9086155" y="3726060"/>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8A1FD43D-6301-4FC0-B52A-C1BD27A9EFF2}"/>
              </a:ext>
            </a:extLst>
          </p:cNvPr>
          <p:cNvSpPr/>
          <p:nvPr/>
        </p:nvSpPr>
        <p:spPr bwMode="auto">
          <a:xfrm rot="10800000">
            <a:off x="9373016" y="3737581"/>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8843E351-B7BB-4171-9F0D-8BCD69D9D899}"/>
              </a:ext>
            </a:extLst>
          </p:cNvPr>
          <p:cNvSpPr/>
          <p:nvPr/>
        </p:nvSpPr>
        <p:spPr bwMode="auto">
          <a:xfrm rot="10800000">
            <a:off x="9658399" y="3740652"/>
            <a:ext cx="154480" cy="133172"/>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2" name="Group 121">
            <a:extLst>
              <a:ext uri="{FF2B5EF4-FFF2-40B4-BE49-F238E27FC236}">
                <a16:creationId xmlns:a16="http://schemas.microsoft.com/office/drawing/2014/main" id="{0B5DC373-7676-45F7-AF3A-4D41BA1A90A5}"/>
              </a:ext>
            </a:extLst>
          </p:cNvPr>
          <p:cNvGrpSpPr/>
          <p:nvPr/>
        </p:nvGrpSpPr>
        <p:grpSpPr>
          <a:xfrm>
            <a:off x="9392911" y="6207927"/>
            <a:ext cx="2488502" cy="454909"/>
            <a:chOff x="9392911" y="6207927"/>
            <a:chExt cx="2488502" cy="454909"/>
          </a:xfrm>
        </p:grpSpPr>
        <p:pic>
          <p:nvPicPr>
            <p:cNvPr id="123" name="Picture 122" descr="A picture containing text, ax, wheel&#10;&#10;Description automatically generated">
              <a:extLst>
                <a:ext uri="{FF2B5EF4-FFF2-40B4-BE49-F238E27FC236}">
                  <a16:creationId xmlns:a16="http://schemas.microsoft.com/office/drawing/2014/main" id="{C58147A2-E7BF-4AB2-B547-21E388C6B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4" name="Rectangle 8">
              <a:extLst>
                <a:ext uri="{FF2B5EF4-FFF2-40B4-BE49-F238E27FC236}">
                  <a16:creationId xmlns:a16="http://schemas.microsoft.com/office/drawing/2014/main" id="{40D41F7E-C844-4866-AD92-E09A4A90623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9177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3ECB11E-49D4-4516-83CD-8DEF97E4CA1E}"/>
              </a:ext>
            </a:extLst>
          </p:cNvPr>
          <p:cNvSpPr>
            <a:spLocks noGrp="1"/>
          </p:cNvSpPr>
          <p:nvPr>
            <p:ph type="title"/>
          </p:nvPr>
        </p:nvSpPr>
        <p:spPr>
          <a:xfrm>
            <a:off x="609759" y="238127"/>
            <a:ext cx="10872444" cy="1103313"/>
          </a:xfrm>
        </p:spPr>
        <p:txBody>
          <a:bodyPr/>
          <a:lstStyle/>
          <a:p>
            <a:r>
              <a:rPr lang="en-US" dirty="0"/>
              <a:t>Cervical Cancer: Incidence per 100,000 Women by State</a:t>
            </a:r>
          </a:p>
        </p:txBody>
      </p:sp>
      <p:sp>
        <p:nvSpPr>
          <p:cNvPr id="13" name="Text Box 11">
            <a:extLst>
              <a:ext uri="{FF2B5EF4-FFF2-40B4-BE49-F238E27FC236}">
                <a16:creationId xmlns:a16="http://schemas.microsoft.com/office/drawing/2014/main" id="{FBDF3C5E-E63D-4751-9BA5-86A869907383}"/>
              </a:ext>
            </a:extLst>
          </p:cNvPr>
          <p:cNvSpPr txBox="1">
            <a:spLocks noChangeArrowheads="1"/>
          </p:cNvSpPr>
          <p:nvPr/>
        </p:nvSpPr>
        <p:spPr bwMode="auto">
          <a:xfrm>
            <a:off x="414339" y="6385740"/>
            <a:ext cx="914529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eaLnBrk="1" fontAlgn="auto" hangingPunct="1">
              <a:lnSpc>
                <a:spcPct val="100000"/>
              </a:lnSpc>
              <a:spcBef>
                <a:spcPct val="0"/>
              </a:spcBef>
              <a:spcAft>
                <a:spcPct val="0"/>
              </a:spcAft>
              <a:buClrTx/>
              <a:buNone/>
              <a:defRPr/>
            </a:pPr>
            <a:r>
              <a:rPr lang="da-DK" altLang="en-US" sz="1200" b="0" dirty="0">
                <a:solidFill>
                  <a:schemeClr val="bg2"/>
                </a:solidFill>
                <a:latin typeface="Calibri" panose="020F0502020204030204" pitchFamily="34" charset="0"/>
                <a:cs typeface="+mn-cs"/>
              </a:rPr>
              <a:t>kff.org/other/state-indicator/cervical-cancer-rate-by-re</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CDFA7FB4-5B0D-4AF3-8B23-F3918C037478}"/>
              </a:ext>
            </a:extLst>
          </p:cNvPr>
          <p:cNvSpPr txBox="1"/>
          <p:nvPr/>
        </p:nvSpPr>
        <p:spPr bwMode="auto">
          <a:xfrm>
            <a:off x="8294065" y="1579567"/>
            <a:ext cx="3337695"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Southern states have a disproportionately high incidence of cervical cancer</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West Virginia: 11.6</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Kentucky: 10.9</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Alabama: 9.6</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Louisiana: 9.6</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Mississippi: 9.3</a:t>
            </a:r>
          </a:p>
        </p:txBody>
      </p:sp>
      <p:sp>
        <p:nvSpPr>
          <p:cNvPr id="11" name="Freeform 6">
            <a:extLst>
              <a:ext uri="{FF2B5EF4-FFF2-40B4-BE49-F238E27FC236}">
                <a16:creationId xmlns:a16="http://schemas.microsoft.com/office/drawing/2014/main" id="{E21E417A-6411-4C9F-BC54-E46C531F007A}"/>
              </a:ext>
            </a:extLst>
          </p:cNvPr>
          <p:cNvSpPr>
            <a:spLocks/>
          </p:cNvSpPr>
          <p:nvPr/>
        </p:nvSpPr>
        <p:spPr bwMode="auto">
          <a:xfrm>
            <a:off x="1161181" y="4599012"/>
            <a:ext cx="843739" cy="829931"/>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chemeClr val="accent1"/>
          </a:solidFill>
          <a:ln w="2857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4" name="Group 13">
            <a:extLst>
              <a:ext uri="{FF2B5EF4-FFF2-40B4-BE49-F238E27FC236}">
                <a16:creationId xmlns:a16="http://schemas.microsoft.com/office/drawing/2014/main" id="{7A814196-D278-4F4D-8E10-0CB051A7561C}"/>
              </a:ext>
            </a:extLst>
          </p:cNvPr>
          <p:cNvGrpSpPr/>
          <p:nvPr/>
        </p:nvGrpSpPr>
        <p:grpSpPr>
          <a:xfrm>
            <a:off x="1957959" y="4828217"/>
            <a:ext cx="839594" cy="595172"/>
            <a:chOff x="3937000" y="6069013"/>
            <a:chExt cx="965200" cy="684213"/>
          </a:xfrm>
          <a:solidFill>
            <a:schemeClr val="accent2">
              <a:lumMod val="60000"/>
              <a:lumOff val="40000"/>
            </a:schemeClr>
          </a:solidFill>
        </p:grpSpPr>
        <p:sp>
          <p:nvSpPr>
            <p:cNvPr id="15" name="Freeform 23">
              <a:extLst>
                <a:ext uri="{FF2B5EF4-FFF2-40B4-BE49-F238E27FC236}">
                  <a16:creationId xmlns:a16="http://schemas.microsoft.com/office/drawing/2014/main" id="{18A3986E-6BCE-403B-888D-5FA42EBBB340}"/>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24">
              <a:extLst>
                <a:ext uri="{FF2B5EF4-FFF2-40B4-BE49-F238E27FC236}">
                  <a16:creationId xmlns:a16="http://schemas.microsoft.com/office/drawing/2014/main" id="{B9A0D764-9C23-400C-BCDB-8FB430F8005B}"/>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25">
              <a:extLst>
                <a:ext uri="{FF2B5EF4-FFF2-40B4-BE49-F238E27FC236}">
                  <a16:creationId xmlns:a16="http://schemas.microsoft.com/office/drawing/2014/main" id="{98A97A0A-1E2F-4B61-8934-1526D47EA87F}"/>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26">
              <a:extLst>
                <a:ext uri="{FF2B5EF4-FFF2-40B4-BE49-F238E27FC236}">
                  <a16:creationId xmlns:a16="http://schemas.microsoft.com/office/drawing/2014/main" id="{66F9792E-1580-40F2-B38B-17B66B3A392A}"/>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27">
              <a:extLst>
                <a:ext uri="{FF2B5EF4-FFF2-40B4-BE49-F238E27FC236}">
                  <a16:creationId xmlns:a16="http://schemas.microsoft.com/office/drawing/2014/main" id="{63E82F59-44CA-43D2-A123-4536BAC5E4B6}"/>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8">
              <a:extLst>
                <a:ext uri="{FF2B5EF4-FFF2-40B4-BE49-F238E27FC236}">
                  <a16:creationId xmlns:a16="http://schemas.microsoft.com/office/drawing/2014/main" id="{231DF896-00FE-4F07-9937-4DC243EA9673}"/>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9">
              <a:extLst>
                <a:ext uri="{FF2B5EF4-FFF2-40B4-BE49-F238E27FC236}">
                  <a16:creationId xmlns:a16="http://schemas.microsoft.com/office/drawing/2014/main" id="{E50493A3-B9C4-4CA0-885F-E24C9DBB8D68}"/>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2" name="Freeform 30">
            <a:extLst>
              <a:ext uri="{FF2B5EF4-FFF2-40B4-BE49-F238E27FC236}">
                <a16:creationId xmlns:a16="http://schemas.microsoft.com/office/drawing/2014/main" id="{B9DEBDC0-5477-4A44-929F-98E9230A30A5}"/>
              </a:ext>
            </a:extLst>
          </p:cNvPr>
          <p:cNvSpPr>
            <a:spLocks/>
          </p:cNvSpPr>
          <p:nvPr/>
        </p:nvSpPr>
        <p:spPr bwMode="auto">
          <a:xfrm>
            <a:off x="6179946" y="2831098"/>
            <a:ext cx="696562" cy="446640"/>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31">
            <a:extLst>
              <a:ext uri="{FF2B5EF4-FFF2-40B4-BE49-F238E27FC236}">
                <a16:creationId xmlns:a16="http://schemas.microsoft.com/office/drawing/2014/main" id="{D0DC80BE-D8C2-4064-BA74-9417295A2077}"/>
              </a:ext>
            </a:extLst>
          </p:cNvPr>
          <p:cNvSpPr>
            <a:spLocks/>
          </p:cNvSpPr>
          <p:nvPr/>
        </p:nvSpPr>
        <p:spPr bwMode="auto">
          <a:xfrm>
            <a:off x="6227510" y="3254460"/>
            <a:ext cx="0" cy="10185"/>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32">
            <a:extLst>
              <a:ext uri="{FF2B5EF4-FFF2-40B4-BE49-F238E27FC236}">
                <a16:creationId xmlns:a16="http://schemas.microsoft.com/office/drawing/2014/main" id="{E03B7AB1-4581-472F-B785-0937B3BB0D9F}"/>
              </a:ext>
            </a:extLst>
          </p:cNvPr>
          <p:cNvSpPr>
            <a:spLocks/>
          </p:cNvSpPr>
          <p:nvPr/>
        </p:nvSpPr>
        <p:spPr bwMode="auto">
          <a:xfrm>
            <a:off x="3410577" y="2844191"/>
            <a:ext cx="1014157" cy="507745"/>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33">
            <a:extLst>
              <a:ext uri="{FF2B5EF4-FFF2-40B4-BE49-F238E27FC236}">
                <a16:creationId xmlns:a16="http://schemas.microsoft.com/office/drawing/2014/main" id="{0F5C2BE7-D98E-42F1-AEC5-23BE2CE84504}"/>
              </a:ext>
            </a:extLst>
          </p:cNvPr>
          <p:cNvSpPr>
            <a:spLocks/>
          </p:cNvSpPr>
          <p:nvPr/>
        </p:nvSpPr>
        <p:spPr bwMode="auto">
          <a:xfrm>
            <a:off x="2964102" y="3896051"/>
            <a:ext cx="1713787" cy="1767647"/>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34">
            <a:extLst>
              <a:ext uri="{FF2B5EF4-FFF2-40B4-BE49-F238E27FC236}">
                <a16:creationId xmlns:a16="http://schemas.microsoft.com/office/drawing/2014/main" id="{3302D573-BF20-440B-ACB6-C1ADE5B59917}"/>
              </a:ext>
            </a:extLst>
          </p:cNvPr>
          <p:cNvSpPr>
            <a:spLocks/>
          </p:cNvSpPr>
          <p:nvPr/>
        </p:nvSpPr>
        <p:spPr bwMode="auto">
          <a:xfrm>
            <a:off x="1890108" y="3594896"/>
            <a:ext cx="837715" cy="1025672"/>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35">
            <a:extLst>
              <a:ext uri="{FF2B5EF4-FFF2-40B4-BE49-F238E27FC236}">
                <a16:creationId xmlns:a16="http://schemas.microsoft.com/office/drawing/2014/main" id="{9AB1217B-B5ED-496F-81BA-DE76A5A7B06D}"/>
              </a:ext>
            </a:extLst>
          </p:cNvPr>
          <p:cNvSpPr>
            <a:spLocks/>
          </p:cNvSpPr>
          <p:nvPr/>
        </p:nvSpPr>
        <p:spPr bwMode="auto">
          <a:xfrm>
            <a:off x="4535202" y="3926602"/>
            <a:ext cx="636725" cy="561574"/>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36">
            <a:extLst>
              <a:ext uri="{FF2B5EF4-FFF2-40B4-BE49-F238E27FC236}">
                <a16:creationId xmlns:a16="http://schemas.microsoft.com/office/drawing/2014/main" id="{C7358D0F-629A-4573-BB61-24AF6489AA00}"/>
              </a:ext>
            </a:extLst>
          </p:cNvPr>
          <p:cNvSpPr>
            <a:spLocks/>
          </p:cNvSpPr>
          <p:nvPr/>
        </p:nvSpPr>
        <p:spPr bwMode="auto">
          <a:xfrm>
            <a:off x="2603548" y="3718559"/>
            <a:ext cx="849990" cy="919467"/>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7">
            <a:extLst>
              <a:ext uri="{FF2B5EF4-FFF2-40B4-BE49-F238E27FC236}">
                <a16:creationId xmlns:a16="http://schemas.microsoft.com/office/drawing/2014/main" id="{5369ACF8-6DA3-463A-8929-9782C9405857}"/>
              </a:ext>
            </a:extLst>
          </p:cNvPr>
          <p:cNvSpPr>
            <a:spLocks/>
          </p:cNvSpPr>
          <p:nvPr/>
        </p:nvSpPr>
        <p:spPr bwMode="auto">
          <a:xfrm>
            <a:off x="4424734" y="3295196"/>
            <a:ext cx="793222" cy="672142"/>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38">
            <a:extLst>
              <a:ext uri="{FF2B5EF4-FFF2-40B4-BE49-F238E27FC236}">
                <a16:creationId xmlns:a16="http://schemas.microsoft.com/office/drawing/2014/main" id="{776A6670-E95D-4657-A8A3-9A534A9B68A0}"/>
              </a:ext>
            </a:extLst>
          </p:cNvPr>
          <p:cNvSpPr>
            <a:spLocks/>
          </p:cNvSpPr>
          <p:nvPr/>
        </p:nvSpPr>
        <p:spPr bwMode="auto">
          <a:xfrm>
            <a:off x="3462742" y="3816034"/>
            <a:ext cx="1090872" cy="583396"/>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39">
            <a:extLst>
              <a:ext uri="{FF2B5EF4-FFF2-40B4-BE49-F238E27FC236}">
                <a16:creationId xmlns:a16="http://schemas.microsoft.com/office/drawing/2014/main" id="{0D78950C-6268-46C1-9B70-B0C7421275FE}"/>
              </a:ext>
            </a:extLst>
          </p:cNvPr>
          <p:cNvSpPr>
            <a:spLocks/>
          </p:cNvSpPr>
          <p:nvPr/>
        </p:nvSpPr>
        <p:spPr bwMode="auto">
          <a:xfrm>
            <a:off x="4599641" y="4505634"/>
            <a:ext cx="687356" cy="641591"/>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40">
            <a:extLst>
              <a:ext uri="{FF2B5EF4-FFF2-40B4-BE49-F238E27FC236}">
                <a16:creationId xmlns:a16="http://schemas.microsoft.com/office/drawing/2014/main" id="{048E893A-D1FA-4D7F-9CA6-0AAE27C8BE97}"/>
              </a:ext>
            </a:extLst>
          </p:cNvPr>
          <p:cNvSpPr>
            <a:spLocks/>
          </p:cNvSpPr>
          <p:nvPr/>
        </p:nvSpPr>
        <p:spPr bwMode="auto">
          <a:xfrm>
            <a:off x="4661013" y="501046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41">
            <a:extLst>
              <a:ext uri="{FF2B5EF4-FFF2-40B4-BE49-F238E27FC236}">
                <a16:creationId xmlns:a16="http://schemas.microsoft.com/office/drawing/2014/main" id="{77086F59-0A26-4DF9-81B0-CBA1B205E0EE}"/>
              </a:ext>
            </a:extLst>
          </p:cNvPr>
          <p:cNvSpPr>
            <a:spLocks/>
          </p:cNvSpPr>
          <p:nvPr/>
        </p:nvSpPr>
        <p:spPr bwMode="auto">
          <a:xfrm>
            <a:off x="4661013" y="5010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2">
            <a:extLst>
              <a:ext uri="{FF2B5EF4-FFF2-40B4-BE49-F238E27FC236}">
                <a16:creationId xmlns:a16="http://schemas.microsoft.com/office/drawing/2014/main" id="{3C0747A8-A830-4DDF-BD27-931123992EF1}"/>
              </a:ext>
            </a:extLst>
          </p:cNvPr>
          <p:cNvSpPr>
            <a:spLocks/>
          </p:cNvSpPr>
          <p:nvPr/>
        </p:nvSpPr>
        <p:spPr bwMode="auto">
          <a:xfrm>
            <a:off x="4661013" y="501483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3">
            <a:extLst>
              <a:ext uri="{FF2B5EF4-FFF2-40B4-BE49-F238E27FC236}">
                <a16:creationId xmlns:a16="http://schemas.microsoft.com/office/drawing/2014/main" id="{11FF32ED-6CA8-4F84-808E-07CD34ABE34B}"/>
              </a:ext>
            </a:extLst>
          </p:cNvPr>
          <p:cNvSpPr>
            <a:spLocks/>
          </p:cNvSpPr>
          <p:nvPr/>
        </p:nvSpPr>
        <p:spPr bwMode="auto">
          <a:xfrm>
            <a:off x="4656410" y="5023562"/>
            <a:ext cx="4604"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4">
            <a:extLst>
              <a:ext uri="{FF2B5EF4-FFF2-40B4-BE49-F238E27FC236}">
                <a16:creationId xmlns:a16="http://schemas.microsoft.com/office/drawing/2014/main" id="{3531F7C4-27E3-4B09-9514-1E44ACDE904B}"/>
              </a:ext>
            </a:extLst>
          </p:cNvPr>
          <p:cNvSpPr>
            <a:spLocks/>
          </p:cNvSpPr>
          <p:nvPr/>
        </p:nvSpPr>
        <p:spPr bwMode="auto">
          <a:xfrm>
            <a:off x="4661013" y="50061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5">
            <a:extLst>
              <a:ext uri="{FF2B5EF4-FFF2-40B4-BE49-F238E27FC236}">
                <a16:creationId xmlns:a16="http://schemas.microsoft.com/office/drawing/2014/main" id="{BE358C10-6AEA-445B-B98C-87CF90F0D42E}"/>
              </a:ext>
            </a:extLst>
          </p:cNvPr>
          <p:cNvSpPr>
            <a:spLocks/>
          </p:cNvSpPr>
          <p:nvPr/>
        </p:nvSpPr>
        <p:spPr bwMode="auto">
          <a:xfrm>
            <a:off x="4661013" y="5000284"/>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6">
            <a:extLst>
              <a:ext uri="{FF2B5EF4-FFF2-40B4-BE49-F238E27FC236}">
                <a16:creationId xmlns:a16="http://schemas.microsoft.com/office/drawing/2014/main" id="{F4297A69-3CE6-441E-958B-2707D9D29E2F}"/>
              </a:ext>
            </a:extLst>
          </p:cNvPr>
          <p:cNvSpPr>
            <a:spLocks/>
          </p:cNvSpPr>
          <p:nvPr/>
        </p:nvSpPr>
        <p:spPr bwMode="auto">
          <a:xfrm>
            <a:off x="4661013" y="501919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7">
            <a:extLst>
              <a:ext uri="{FF2B5EF4-FFF2-40B4-BE49-F238E27FC236}">
                <a16:creationId xmlns:a16="http://schemas.microsoft.com/office/drawing/2014/main" id="{C42EC676-18E4-41F9-AC07-A89744D3EE1C}"/>
              </a:ext>
            </a:extLst>
          </p:cNvPr>
          <p:cNvSpPr>
            <a:spLocks/>
          </p:cNvSpPr>
          <p:nvPr/>
        </p:nvSpPr>
        <p:spPr bwMode="auto">
          <a:xfrm>
            <a:off x="5356040" y="3047871"/>
            <a:ext cx="352884" cy="653230"/>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48">
            <a:extLst>
              <a:ext uri="{FF2B5EF4-FFF2-40B4-BE49-F238E27FC236}">
                <a16:creationId xmlns:a16="http://schemas.microsoft.com/office/drawing/2014/main" id="{B39DA889-670C-4213-8154-0F64E783725C}"/>
              </a:ext>
            </a:extLst>
          </p:cNvPr>
          <p:cNvSpPr>
            <a:spLocks/>
          </p:cNvSpPr>
          <p:nvPr/>
        </p:nvSpPr>
        <p:spPr bwMode="auto">
          <a:xfrm>
            <a:off x="5386726" y="3325748"/>
            <a:ext cx="0" cy="13095"/>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9">
            <a:extLst>
              <a:ext uri="{FF2B5EF4-FFF2-40B4-BE49-F238E27FC236}">
                <a16:creationId xmlns:a16="http://schemas.microsoft.com/office/drawing/2014/main" id="{98E17FB0-B625-4972-B95B-DA00BC7D422A}"/>
              </a:ext>
            </a:extLst>
          </p:cNvPr>
          <p:cNvSpPr>
            <a:spLocks/>
          </p:cNvSpPr>
          <p:nvPr/>
        </p:nvSpPr>
        <p:spPr bwMode="auto">
          <a:xfrm>
            <a:off x="5389794" y="3397036"/>
            <a:ext cx="0" cy="21823"/>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50">
            <a:extLst>
              <a:ext uri="{FF2B5EF4-FFF2-40B4-BE49-F238E27FC236}">
                <a16:creationId xmlns:a16="http://schemas.microsoft.com/office/drawing/2014/main" id="{272FC892-28E7-4F80-9EF3-EA40225CE0B6}"/>
              </a:ext>
            </a:extLst>
          </p:cNvPr>
          <p:cNvSpPr>
            <a:spLocks/>
          </p:cNvSpPr>
          <p:nvPr/>
        </p:nvSpPr>
        <p:spPr bwMode="auto">
          <a:xfrm>
            <a:off x="5394397" y="3445046"/>
            <a:ext cx="0" cy="4364"/>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51">
            <a:extLst>
              <a:ext uri="{FF2B5EF4-FFF2-40B4-BE49-F238E27FC236}">
                <a16:creationId xmlns:a16="http://schemas.microsoft.com/office/drawing/2014/main" id="{04B2AF1C-2869-44BB-A511-B2AE57FB73B5}"/>
              </a:ext>
            </a:extLst>
          </p:cNvPr>
          <p:cNvSpPr>
            <a:spLocks/>
          </p:cNvSpPr>
          <p:nvPr/>
        </p:nvSpPr>
        <p:spPr bwMode="auto">
          <a:xfrm>
            <a:off x="5377520" y="3135162"/>
            <a:ext cx="0" cy="27642"/>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2">
            <a:extLst>
              <a:ext uri="{FF2B5EF4-FFF2-40B4-BE49-F238E27FC236}">
                <a16:creationId xmlns:a16="http://schemas.microsoft.com/office/drawing/2014/main" id="{3C2CC373-5D18-4A72-B734-B62E08B50DEC}"/>
              </a:ext>
            </a:extLst>
          </p:cNvPr>
          <p:cNvSpPr>
            <a:spLocks/>
          </p:cNvSpPr>
          <p:nvPr/>
        </p:nvSpPr>
        <p:spPr bwMode="auto">
          <a:xfrm>
            <a:off x="5372916" y="3078423"/>
            <a:ext cx="0" cy="8729"/>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3">
            <a:extLst>
              <a:ext uri="{FF2B5EF4-FFF2-40B4-BE49-F238E27FC236}">
                <a16:creationId xmlns:a16="http://schemas.microsoft.com/office/drawing/2014/main" id="{E8D53D28-02BD-4E69-AD1C-EC472396B53B}"/>
              </a:ext>
            </a:extLst>
          </p:cNvPr>
          <p:cNvSpPr>
            <a:spLocks/>
          </p:cNvSpPr>
          <p:nvPr/>
        </p:nvSpPr>
        <p:spPr bwMode="auto">
          <a:xfrm>
            <a:off x="5372916" y="3113340"/>
            <a:ext cx="0" cy="8729"/>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4">
            <a:extLst>
              <a:ext uri="{FF2B5EF4-FFF2-40B4-BE49-F238E27FC236}">
                <a16:creationId xmlns:a16="http://schemas.microsoft.com/office/drawing/2014/main" id="{BA8E9618-4B19-41AA-A3E5-248E8D7601A0}"/>
              </a:ext>
            </a:extLst>
          </p:cNvPr>
          <p:cNvSpPr>
            <a:spLocks/>
          </p:cNvSpPr>
          <p:nvPr/>
        </p:nvSpPr>
        <p:spPr bwMode="auto">
          <a:xfrm>
            <a:off x="5394397" y="3453775"/>
            <a:ext cx="0" cy="8729"/>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5">
            <a:extLst>
              <a:ext uri="{FF2B5EF4-FFF2-40B4-BE49-F238E27FC236}">
                <a16:creationId xmlns:a16="http://schemas.microsoft.com/office/drawing/2014/main" id="{554CAB0A-B7B7-4A4A-9A3F-5C608DDC3B83}"/>
              </a:ext>
            </a:extLst>
          </p:cNvPr>
          <p:cNvSpPr>
            <a:spLocks/>
          </p:cNvSpPr>
          <p:nvPr/>
        </p:nvSpPr>
        <p:spPr bwMode="auto">
          <a:xfrm>
            <a:off x="5377520" y="3171535"/>
            <a:ext cx="4604" cy="61103"/>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6">
            <a:extLst>
              <a:ext uri="{FF2B5EF4-FFF2-40B4-BE49-F238E27FC236}">
                <a16:creationId xmlns:a16="http://schemas.microsoft.com/office/drawing/2014/main" id="{6969EB82-7C53-44BD-8773-DFFED3D42CB5}"/>
              </a:ext>
            </a:extLst>
          </p:cNvPr>
          <p:cNvSpPr>
            <a:spLocks/>
          </p:cNvSpPr>
          <p:nvPr/>
        </p:nvSpPr>
        <p:spPr bwMode="auto">
          <a:xfrm>
            <a:off x="5708924" y="34668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7">
            <a:extLst>
              <a:ext uri="{FF2B5EF4-FFF2-40B4-BE49-F238E27FC236}">
                <a16:creationId xmlns:a16="http://schemas.microsoft.com/office/drawing/2014/main" id="{0E428E9E-A730-4E6C-8878-615D3CD7D8DA}"/>
              </a:ext>
            </a:extLst>
          </p:cNvPr>
          <p:cNvSpPr>
            <a:spLocks/>
          </p:cNvSpPr>
          <p:nvPr/>
        </p:nvSpPr>
        <p:spPr bwMode="auto">
          <a:xfrm>
            <a:off x="5389794" y="3431952"/>
            <a:ext cx="4604" cy="4364"/>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8">
            <a:extLst>
              <a:ext uri="{FF2B5EF4-FFF2-40B4-BE49-F238E27FC236}">
                <a16:creationId xmlns:a16="http://schemas.microsoft.com/office/drawing/2014/main" id="{27B4D123-1ACE-4402-A313-5E8F98B2042D}"/>
              </a:ext>
            </a:extLst>
          </p:cNvPr>
          <p:cNvSpPr>
            <a:spLocks/>
          </p:cNvSpPr>
          <p:nvPr/>
        </p:nvSpPr>
        <p:spPr bwMode="auto">
          <a:xfrm>
            <a:off x="5389794" y="3360665"/>
            <a:ext cx="0" cy="189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9">
            <a:extLst>
              <a:ext uri="{FF2B5EF4-FFF2-40B4-BE49-F238E27FC236}">
                <a16:creationId xmlns:a16="http://schemas.microsoft.com/office/drawing/2014/main" id="{27C48F03-8850-4B5B-AB44-0BAB2B9EE4E8}"/>
              </a:ext>
            </a:extLst>
          </p:cNvPr>
          <p:cNvSpPr>
            <a:spLocks/>
          </p:cNvSpPr>
          <p:nvPr/>
        </p:nvSpPr>
        <p:spPr bwMode="auto">
          <a:xfrm>
            <a:off x="4914169" y="2963490"/>
            <a:ext cx="472558" cy="856909"/>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60">
            <a:extLst>
              <a:ext uri="{FF2B5EF4-FFF2-40B4-BE49-F238E27FC236}">
                <a16:creationId xmlns:a16="http://schemas.microsoft.com/office/drawing/2014/main" id="{F951BCE5-57B7-47F2-AB98-B694B3A75295}"/>
              </a:ext>
            </a:extLst>
          </p:cNvPr>
          <p:cNvSpPr>
            <a:spLocks/>
          </p:cNvSpPr>
          <p:nvPr/>
        </p:nvSpPr>
        <p:spPr bwMode="auto">
          <a:xfrm>
            <a:off x="5193407" y="3458140"/>
            <a:ext cx="876072" cy="459733"/>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3" name="Freeform 61">
            <a:extLst>
              <a:ext uri="{FF2B5EF4-FFF2-40B4-BE49-F238E27FC236}">
                <a16:creationId xmlns:a16="http://schemas.microsoft.com/office/drawing/2014/main" id="{A5DF989E-FCFD-4FA6-A6A7-1524FC6DE267}"/>
              </a:ext>
            </a:extLst>
          </p:cNvPr>
          <p:cNvSpPr>
            <a:spLocks/>
          </p:cNvSpPr>
          <p:nvPr/>
        </p:nvSpPr>
        <p:spPr bwMode="auto">
          <a:xfrm>
            <a:off x="5000088" y="2141499"/>
            <a:ext cx="737988" cy="388447"/>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62">
            <a:extLst>
              <a:ext uri="{FF2B5EF4-FFF2-40B4-BE49-F238E27FC236}">
                <a16:creationId xmlns:a16="http://schemas.microsoft.com/office/drawing/2014/main" id="{596A775E-9803-4D42-98C3-CB5DE3F44715}"/>
              </a:ext>
            </a:extLst>
          </p:cNvPr>
          <p:cNvSpPr>
            <a:spLocks/>
          </p:cNvSpPr>
          <p:nvPr/>
        </p:nvSpPr>
        <p:spPr bwMode="auto">
          <a:xfrm>
            <a:off x="4733123" y="2243338"/>
            <a:ext cx="635191" cy="702694"/>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5" name="Rectangle 63">
            <a:extLst>
              <a:ext uri="{FF2B5EF4-FFF2-40B4-BE49-F238E27FC236}">
                <a16:creationId xmlns:a16="http://schemas.microsoft.com/office/drawing/2014/main" id="{15544D0C-EF14-4AC9-9517-69DA83670ABB}"/>
              </a:ext>
            </a:extLst>
          </p:cNvPr>
          <p:cNvSpPr>
            <a:spLocks noChangeArrowheads="1"/>
          </p:cNvSpPr>
          <p:nvPr/>
        </p:nvSpPr>
        <p:spPr bwMode="auto">
          <a:xfrm>
            <a:off x="5372916" y="3418859"/>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4">
            <a:extLst>
              <a:ext uri="{FF2B5EF4-FFF2-40B4-BE49-F238E27FC236}">
                <a16:creationId xmlns:a16="http://schemas.microsoft.com/office/drawing/2014/main" id="{38BE1021-A783-43F4-9F23-095DF61F42DF}"/>
              </a:ext>
            </a:extLst>
          </p:cNvPr>
          <p:cNvSpPr>
            <a:spLocks/>
          </p:cNvSpPr>
          <p:nvPr/>
        </p:nvSpPr>
        <p:spPr bwMode="auto">
          <a:xfrm>
            <a:off x="5725800" y="34668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5">
            <a:extLst>
              <a:ext uri="{FF2B5EF4-FFF2-40B4-BE49-F238E27FC236}">
                <a16:creationId xmlns:a16="http://schemas.microsoft.com/office/drawing/2014/main" id="{3F8DB540-2D0B-420D-B633-4937B2035915}"/>
              </a:ext>
            </a:extLst>
          </p:cNvPr>
          <p:cNvSpPr>
            <a:spLocks/>
          </p:cNvSpPr>
          <p:nvPr/>
        </p:nvSpPr>
        <p:spPr bwMode="auto">
          <a:xfrm>
            <a:off x="5725800" y="347123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6">
            <a:extLst>
              <a:ext uri="{FF2B5EF4-FFF2-40B4-BE49-F238E27FC236}">
                <a16:creationId xmlns:a16="http://schemas.microsoft.com/office/drawing/2014/main" id="{89795FAF-7730-481E-A24C-EAE0BC8AD474}"/>
              </a:ext>
            </a:extLst>
          </p:cNvPr>
          <p:cNvSpPr>
            <a:spLocks/>
          </p:cNvSpPr>
          <p:nvPr/>
        </p:nvSpPr>
        <p:spPr bwMode="auto">
          <a:xfrm>
            <a:off x="5231764" y="383349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7">
            <a:extLst>
              <a:ext uri="{FF2B5EF4-FFF2-40B4-BE49-F238E27FC236}">
                <a16:creationId xmlns:a16="http://schemas.microsoft.com/office/drawing/2014/main" id="{C1B29637-D0EE-4633-BCC2-AA7010A27245}"/>
              </a:ext>
            </a:extLst>
          </p:cNvPr>
          <p:cNvSpPr>
            <a:spLocks/>
          </p:cNvSpPr>
          <p:nvPr/>
        </p:nvSpPr>
        <p:spPr bwMode="auto">
          <a:xfrm>
            <a:off x="5231764" y="3837856"/>
            <a:ext cx="4604" cy="5819"/>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8">
            <a:extLst>
              <a:ext uri="{FF2B5EF4-FFF2-40B4-BE49-F238E27FC236}">
                <a16:creationId xmlns:a16="http://schemas.microsoft.com/office/drawing/2014/main" id="{852AA951-C623-482F-8A12-D4556BADEA0D}"/>
              </a:ext>
            </a:extLst>
          </p:cNvPr>
          <p:cNvSpPr>
            <a:spLocks/>
          </p:cNvSpPr>
          <p:nvPr/>
        </p:nvSpPr>
        <p:spPr bwMode="auto">
          <a:xfrm>
            <a:off x="5193407" y="3913509"/>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9">
            <a:extLst>
              <a:ext uri="{FF2B5EF4-FFF2-40B4-BE49-F238E27FC236}">
                <a16:creationId xmlns:a16="http://schemas.microsoft.com/office/drawing/2014/main" id="{2005A020-D405-42D9-920E-481C1F680A8E}"/>
              </a:ext>
            </a:extLst>
          </p:cNvPr>
          <p:cNvSpPr>
            <a:spLocks/>
          </p:cNvSpPr>
          <p:nvPr/>
        </p:nvSpPr>
        <p:spPr bwMode="auto">
          <a:xfrm>
            <a:off x="5205681" y="381167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70">
            <a:extLst>
              <a:ext uri="{FF2B5EF4-FFF2-40B4-BE49-F238E27FC236}">
                <a16:creationId xmlns:a16="http://schemas.microsoft.com/office/drawing/2014/main" id="{8977087F-49C3-4377-A54F-7119DE64CC13}"/>
              </a:ext>
            </a:extLst>
          </p:cNvPr>
          <p:cNvSpPr>
            <a:spLocks/>
          </p:cNvSpPr>
          <p:nvPr/>
        </p:nvSpPr>
        <p:spPr bwMode="auto">
          <a:xfrm>
            <a:off x="5076801" y="355561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71">
            <a:extLst>
              <a:ext uri="{FF2B5EF4-FFF2-40B4-BE49-F238E27FC236}">
                <a16:creationId xmlns:a16="http://schemas.microsoft.com/office/drawing/2014/main" id="{ACB99ED5-A7BE-4DB0-B97F-EC8A0A010C14}"/>
              </a:ext>
            </a:extLst>
          </p:cNvPr>
          <p:cNvSpPr>
            <a:spLocks/>
          </p:cNvSpPr>
          <p:nvPr/>
        </p:nvSpPr>
        <p:spPr bwMode="auto">
          <a:xfrm>
            <a:off x="4961730" y="3445046"/>
            <a:ext cx="42960" cy="26188"/>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2">
            <a:extLst>
              <a:ext uri="{FF2B5EF4-FFF2-40B4-BE49-F238E27FC236}">
                <a16:creationId xmlns:a16="http://schemas.microsoft.com/office/drawing/2014/main" id="{78A4A624-1B53-4738-A7D8-DF4844DE76F9}"/>
              </a:ext>
            </a:extLst>
          </p:cNvPr>
          <p:cNvSpPr>
            <a:spLocks/>
          </p:cNvSpPr>
          <p:nvPr/>
        </p:nvSpPr>
        <p:spPr bwMode="auto">
          <a:xfrm>
            <a:off x="5162721" y="3722923"/>
            <a:ext cx="21480" cy="1454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3">
            <a:extLst>
              <a:ext uri="{FF2B5EF4-FFF2-40B4-BE49-F238E27FC236}">
                <a16:creationId xmlns:a16="http://schemas.microsoft.com/office/drawing/2014/main" id="{57FAF9B7-3CD9-4886-9C8A-79D19648C4F5}"/>
              </a:ext>
            </a:extLst>
          </p:cNvPr>
          <p:cNvSpPr>
            <a:spLocks/>
          </p:cNvSpPr>
          <p:nvPr/>
        </p:nvSpPr>
        <p:spPr bwMode="auto">
          <a:xfrm>
            <a:off x="4918771" y="3418859"/>
            <a:ext cx="42960" cy="26188"/>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4">
            <a:extLst>
              <a:ext uri="{FF2B5EF4-FFF2-40B4-BE49-F238E27FC236}">
                <a16:creationId xmlns:a16="http://schemas.microsoft.com/office/drawing/2014/main" id="{7C08C049-CA9A-4B86-94F8-4199B42F951D}"/>
              </a:ext>
            </a:extLst>
          </p:cNvPr>
          <p:cNvSpPr>
            <a:spLocks/>
          </p:cNvSpPr>
          <p:nvPr/>
        </p:nvSpPr>
        <p:spPr bwMode="auto">
          <a:xfrm>
            <a:off x="5201077" y="38116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5">
            <a:extLst>
              <a:ext uri="{FF2B5EF4-FFF2-40B4-BE49-F238E27FC236}">
                <a16:creationId xmlns:a16="http://schemas.microsoft.com/office/drawing/2014/main" id="{32E8AD30-AB73-4947-B1D4-6018A4406DDF}"/>
              </a:ext>
            </a:extLst>
          </p:cNvPr>
          <p:cNvSpPr>
            <a:spLocks/>
          </p:cNvSpPr>
          <p:nvPr/>
        </p:nvSpPr>
        <p:spPr bwMode="auto">
          <a:xfrm>
            <a:off x="5210284" y="3816034"/>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6">
            <a:extLst>
              <a:ext uri="{FF2B5EF4-FFF2-40B4-BE49-F238E27FC236}">
                <a16:creationId xmlns:a16="http://schemas.microsoft.com/office/drawing/2014/main" id="{DB54DC8F-88D1-4B11-9AAD-BEEDC57C6134}"/>
              </a:ext>
            </a:extLst>
          </p:cNvPr>
          <p:cNvSpPr>
            <a:spLocks/>
          </p:cNvSpPr>
          <p:nvPr/>
        </p:nvSpPr>
        <p:spPr bwMode="auto">
          <a:xfrm>
            <a:off x="5236366" y="384804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7">
            <a:extLst>
              <a:ext uri="{FF2B5EF4-FFF2-40B4-BE49-F238E27FC236}">
                <a16:creationId xmlns:a16="http://schemas.microsoft.com/office/drawing/2014/main" id="{E175876F-56B7-4D92-888C-19AF22D7A389}"/>
              </a:ext>
            </a:extLst>
          </p:cNvPr>
          <p:cNvSpPr>
            <a:spLocks/>
          </p:cNvSpPr>
          <p:nvPr/>
        </p:nvSpPr>
        <p:spPr bwMode="auto">
          <a:xfrm>
            <a:off x="5236366" y="384367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8">
            <a:extLst>
              <a:ext uri="{FF2B5EF4-FFF2-40B4-BE49-F238E27FC236}">
                <a16:creationId xmlns:a16="http://schemas.microsoft.com/office/drawing/2014/main" id="{F23B7A7D-6BDF-4BD6-B551-DE2392CA48A3}"/>
              </a:ext>
            </a:extLst>
          </p:cNvPr>
          <p:cNvSpPr>
            <a:spLocks/>
          </p:cNvSpPr>
          <p:nvPr/>
        </p:nvSpPr>
        <p:spPr bwMode="auto">
          <a:xfrm>
            <a:off x="5214887" y="3820399"/>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9">
            <a:extLst>
              <a:ext uri="{FF2B5EF4-FFF2-40B4-BE49-F238E27FC236}">
                <a16:creationId xmlns:a16="http://schemas.microsoft.com/office/drawing/2014/main" id="{8C6DC666-9873-4F7E-AC57-02BDFE9F74D0}"/>
              </a:ext>
            </a:extLst>
          </p:cNvPr>
          <p:cNvSpPr>
            <a:spLocks/>
          </p:cNvSpPr>
          <p:nvPr/>
        </p:nvSpPr>
        <p:spPr bwMode="auto">
          <a:xfrm>
            <a:off x="5472646" y="3674914"/>
            <a:ext cx="24548" cy="13095"/>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80">
            <a:extLst>
              <a:ext uri="{FF2B5EF4-FFF2-40B4-BE49-F238E27FC236}">
                <a16:creationId xmlns:a16="http://schemas.microsoft.com/office/drawing/2014/main" id="{6C2D8810-9B46-4439-8FF4-B7410037DE5C}"/>
              </a:ext>
            </a:extLst>
          </p:cNvPr>
          <p:cNvSpPr>
            <a:spLocks/>
          </p:cNvSpPr>
          <p:nvPr/>
        </p:nvSpPr>
        <p:spPr bwMode="auto">
          <a:xfrm>
            <a:off x="5725800" y="34668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81">
            <a:extLst>
              <a:ext uri="{FF2B5EF4-FFF2-40B4-BE49-F238E27FC236}">
                <a16:creationId xmlns:a16="http://schemas.microsoft.com/office/drawing/2014/main" id="{4FB19606-A868-46FD-8C3B-A57311EFDAB8}"/>
              </a:ext>
            </a:extLst>
          </p:cNvPr>
          <p:cNvSpPr>
            <a:spLocks/>
          </p:cNvSpPr>
          <p:nvPr/>
        </p:nvSpPr>
        <p:spPr bwMode="auto">
          <a:xfrm>
            <a:off x="5725800" y="34668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2">
            <a:extLst>
              <a:ext uri="{FF2B5EF4-FFF2-40B4-BE49-F238E27FC236}">
                <a16:creationId xmlns:a16="http://schemas.microsoft.com/office/drawing/2014/main" id="{60426CAB-CBA2-4B31-9A5A-283DE58202B2}"/>
              </a:ext>
            </a:extLst>
          </p:cNvPr>
          <p:cNvSpPr>
            <a:spLocks/>
          </p:cNvSpPr>
          <p:nvPr/>
        </p:nvSpPr>
        <p:spPr bwMode="auto">
          <a:xfrm>
            <a:off x="5678239" y="2924210"/>
            <a:ext cx="532395" cy="605219"/>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83">
            <a:extLst>
              <a:ext uri="{FF2B5EF4-FFF2-40B4-BE49-F238E27FC236}">
                <a16:creationId xmlns:a16="http://schemas.microsoft.com/office/drawing/2014/main" id="{F8ACDE18-54EB-4C33-A344-303A5675B669}"/>
              </a:ext>
            </a:extLst>
          </p:cNvPr>
          <p:cNvSpPr>
            <a:spLocks/>
          </p:cNvSpPr>
          <p:nvPr/>
        </p:nvSpPr>
        <p:spPr bwMode="auto">
          <a:xfrm>
            <a:off x="6198358" y="3264645"/>
            <a:ext cx="7672" cy="8729"/>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4">
            <a:extLst>
              <a:ext uri="{FF2B5EF4-FFF2-40B4-BE49-F238E27FC236}">
                <a16:creationId xmlns:a16="http://schemas.microsoft.com/office/drawing/2014/main" id="{22C0B35D-5B7B-442F-81AB-AA7D3BA0562C}"/>
              </a:ext>
            </a:extLst>
          </p:cNvPr>
          <p:cNvSpPr>
            <a:spLocks/>
          </p:cNvSpPr>
          <p:nvPr/>
        </p:nvSpPr>
        <p:spPr bwMode="auto">
          <a:xfrm>
            <a:off x="5695115" y="31264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5">
            <a:extLst>
              <a:ext uri="{FF2B5EF4-FFF2-40B4-BE49-F238E27FC236}">
                <a16:creationId xmlns:a16="http://schemas.microsoft.com/office/drawing/2014/main" id="{5CF29BB7-B4FC-4044-87EC-4AF79B557067}"/>
              </a:ext>
            </a:extLst>
          </p:cNvPr>
          <p:cNvSpPr>
            <a:spLocks/>
          </p:cNvSpPr>
          <p:nvPr/>
        </p:nvSpPr>
        <p:spPr bwMode="auto">
          <a:xfrm>
            <a:off x="5695115" y="31220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6">
            <a:extLst>
              <a:ext uri="{FF2B5EF4-FFF2-40B4-BE49-F238E27FC236}">
                <a16:creationId xmlns:a16="http://schemas.microsoft.com/office/drawing/2014/main" id="{DFB7BBD7-3FF6-46E3-B43F-37FF0D1C050A}"/>
              </a:ext>
            </a:extLst>
          </p:cNvPr>
          <p:cNvSpPr>
            <a:spLocks/>
          </p:cNvSpPr>
          <p:nvPr/>
        </p:nvSpPr>
        <p:spPr bwMode="auto">
          <a:xfrm>
            <a:off x="5695115" y="31351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7">
            <a:extLst>
              <a:ext uri="{FF2B5EF4-FFF2-40B4-BE49-F238E27FC236}">
                <a16:creationId xmlns:a16="http://schemas.microsoft.com/office/drawing/2014/main" id="{E8F037E3-FE04-46A6-9CD6-C7A7E025033B}"/>
              </a:ext>
            </a:extLst>
          </p:cNvPr>
          <p:cNvSpPr>
            <a:spLocks/>
          </p:cNvSpPr>
          <p:nvPr/>
        </p:nvSpPr>
        <p:spPr bwMode="auto">
          <a:xfrm>
            <a:off x="5695115" y="31307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8">
            <a:extLst>
              <a:ext uri="{FF2B5EF4-FFF2-40B4-BE49-F238E27FC236}">
                <a16:creationId xmlns:a16="http://schemas.microsoft.com/office/drawing/2014/main" id="{B0487BB6-78C6-4F05-A4EB-F8D11C666099}"/>
              </a:ext>
            </a:extLst>
          </p:cNvPr>
          <p:cNvSpPr>
            <a:spLocks/>
          </p:cNvSpPr>
          <p:nvPr/>
        </p:nvSpPr>
        <p:spPr bwMode="auto">
          <a:xfrm>
            <a:off x="5690513" y="310897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9">
            <a:extLst>
              <a:ext uri="{FF2B5EF4-FFF2-40B4-BE49-F238E27FC236}">
                <a16:creationId xmlns:a16="http://schemas.microsoft.com/office/drawing/2014/main" id="{7B21C72E-1493-4755-BB7A-118E555677C4}"/>
              </a:ext>
            </a:extLst>
          </p:cNvPr>
          <p:cNvSpPr>
            <a:spLocks/>
          </p:cNvSpPr>
          <p:nvPr/>
        </p:nvSpPr>
        <p:spPr bwMode="auto">
          <a:xfrm>
            <a:off x="5695115" y="31177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90">
            <a:extLst>
              <a:ext uri="{FF2B5EF4-FFF2-40B4-BE49-F238E27FC236}">
                <a16:creationId xmlns:a16="http://schemas.microsoft.com/office/drawing/2014/main" id="{80E8F4E3-6144-43DA-839B-026DD5876C9E}"/>
              </a:ext>
            </a:extLst>
          </p:cNvPr>
          <p:cNvSpPr>
            <a:spLocks/>
          </p:cNvSpPr>
          <p:nvPr/>
        </p:nvSpPr>
        <p:spPr bwMode="auto">
          <a:xfrm>
            <a:off x="5695115" y="311334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91">
            <a:extLst>
              <a:ext uri="{FF2B5EF4-FFF2-40B4-BE49-F238E27FC236}">
                <a16:creationId xmlns:a16="http://schemas.microsoft.com/office/drawing/2014/main" id="{E2B57981-2DFC-44ED-A9A3-CD227606DA5B}"/>
              </a:ext>
            </a:extLst>
          </p:cNvPr>
          <p:cNvSpPr>
            <a:spLocks/>
          </p:cNvSpPr>
          <p:nvPr/>
        </p:nvSpPr>
        <p:spPr bwMode="auto">
          <a:xfrm>
            <a:off x="5695115" y="313952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2">
            <a:extLst>
              <a:ext uri="{FF2B5EF4-FFF2-40B4-BE49-F238E27FC236}">
                <a16:creationId xmlns:a16="http://schemas.microsoft.com/office/drawing/2014/main" id="{90547B00-02AD-4A12-AEA6-88471CAE1CB1}"/>
              </a:ext>
            </a:extLst>
          </p:cNvPr>
          <p:cNvSpPr>
            <a:spLocks/>
          </p:cNvSpPr>
          <p:nvPr/>
        </p:nvSpPr>
        <p:spPr bwMode="auto">
          <a:xfrm>
            <a:off x="5699718" y="3167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3">
            <a:extLst>
              <a:ext uri="{FF2B5EF4-FFF2-40B4-BE49-F238E27FC236}">
                <a16:creationId xmlns:a16="http://schemas.microsoft.com/office/drawing/2014/main" id="{0734D769-6492-4484-8825-A79767A156C1}"/>
              </a:ext>
            </a:extLst>
          </p:cNvPr>
          <p:cNvSpPr>
            <a:spLocks/>
          </p:cNvSpPr>
          <p:nvPr/>
        </p:nvSpPr>
        <p:spPr bwMode="auto">
          <a:xfrm>
            <a:off x="5690513" y="31089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4">
            <a:extLst>
              <a:ext uri="{FF2B5EF4-FFF2-40B4-BE49-F238E27FC236}">
                <a16:creationId xmlns:a16="http://schemas.microsoft.com/office/drawing/2014/main" id="{766C90B9-38E9-4351-A0DF-DB9F82FF2C0F}"/>
              </a:ext>
            </a:extLst>
          </p:cNvPr>
          <p:cNvSpPr>
            <a:spLocks/>
          </p:cNvSpPr>
          <p:nvPr/>
        </p:nvSpPr>
        <p:spPr bwMode="auto">
          <a:xfrm>
            <a:off x="5699718" y="31584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5">
            <a:extLst>
              <a:ext uri="{FF2B5EF4-FFF2-40B4-BE49-F238E27FC236}">
                <a16:creationId xmlns:a16="http://schemas.microsoft.com/office/drawing/2014/main" id="{00566E4E-A102-41AF-8BB1-3A4C1190A379}"/>
              </a:ext>
            </a:extLst>
          </p:cNvPr>
          <p:cNvSpPr>
            <a:spLocks/>
          </p:cNvSpPr>
          <p:nvPr/>
        </p:nvSpPr>
        <p:spPr bwMode="auto">
          <a:xfrm>
            <a:off x="5699718" y="31715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6">
            <a:extLst>
              <a:ext uri="{FF2B5EF4-FFF2-40B4-BE49-F238E27FC236}">
                <a16:creationId xmlns:a16="http://schemas.microsoft.com/office/drawing/2014/main" id="{6A252CAD-47DD-4133-9BEB-ED1616BC38CC}"/>
              </a:ext>
            </a:extLst>
          </p:cNvPr>
          <p:cNvSpPr>
            <a:spLocks/>
          </p:cNvSpPr>
          <p:nvPr/>
        </p:nvSpPr>
        <p:spPr bwMode="auto">
          <a:xfrm>
            <a:off x="5699718" y="3143891"/>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7">
            <a:extLst>
              <a:ext uri="{FF2B5EF4-FFF2-40B4-BE49-F238E27FC236}">
                <a16:creationId xmlns:a16="http://schemas.microsoft.com/office/drawing/2014/main" id="{6257CB07-264A-451D-A6B1-A279D154565A}"/>
              </a:ext>
            </a:extLst>
          </p:cNvPr>
          <p:cNvSpPr>
            <a:spLocks/>
          </p:cNvSpPr>
          <p:nvPr/>
        </p:nvSpPr>
        <p:spPr bwMode="auto">
          <a:xfrm>
            <a:off x="5699718" y="31540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8">
            <a:extLst>
              <a:ext uri="{FF2B5EF4-FFF2-40B4-BE49-F238E27FC236}">
                <a16:creationId xmlns:a16="http://schemas.microsoft.com/office/drawing/2014/main" id="{12BD3704-8A81-44D8-84B2-E5E4C62BE251}"/>
              </a:ext>
            </a:extLst>
          </p:cNvPr>
          <p:cNvSpPr>
            <a:spLocks/>
          </p:cNvSpPr>
          <p:nvPr/>
        </p:nvSpPr>
        <p:spPr bwMode="auto">
          <a:xfrm>
            <a:off x="5725800" y="34406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9">
            <a:extLst>
              <a:ext uri="{FF2B5EF4-FFF2-40B4-BE49-F238E27FC236}">
                <a16:creationId xmlns:a16="http://schemas.microsoft.com/office/drawing/2014/main" id="{F06CD641-AC2C-482A-9907-E78BAD2E20B7}"/>
              </a:ext>
            </a:extLst>
          </p:cNvPr>
          <p:cNvSpPr>
            <a:spLocks/>
          </p:cNvSpPr>
          <p:nvPr/>
        </p:nvSpPr>
        <p:spPr bwMode="auto">
          <a:xfrm>
            <a:off x="5682840" y="306533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00">
            <a:extLst>
              <a:ext uri="{FF2B5EF4-FFF2-40B4-BE49-F238E27FC236}">
                <a16:creationId xmlns:a16="http://schemas.microsoft.com/office/drawing/2014/main" id="{8044B085-561C-40D3-8923-2B39DF065C05}"/>
              </a:ext>
            </a:extLst>
          </p:cNvPr>
          <p:cNvSpPr>
            <a:spLocks/>
          </p:cNvSpPr>
          <p:nvPr/>
        </p:nvSpPr>
        <p:spPr bwMode="auto">
          <a:xfrm>
            <a:off x="5678239" y="3052237"/>
            <a:ext cx="4604"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01">
            <a:extLst>
              <a:ext uri="{FF2B5EF4-FFF2-40B4-BE49-F238E27FC236}">
                <a16:creationId xmlns:a16="http://schemas.microsoft.com/office/drawing/2014/main" id="{96CF4DCB-4122-4B2D-ACA4-044389C35AFA}"/>
              </a:ext>
            </a:extLst>
          </p:cNvPr>
          <p:cNvSpPr>
            <a:spLocks/>
          </p:cNvSpPr>
          <p:nvPr/>
        </p:nvSpPr>
        <p:spPr bwMode="auto">
          <a:xfrm>
            <a:off x="5687444" y="306969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2">
            <a:extLst>
              <a:ext uri="{FF2B5EF4-FFF2-40B4-BE49-F238E27FC236}">
                <a16:creationId xmlns:a16="http://schemas.microsoft.com/office/drawing/2014/main" id="{EC273D57-E0E2-4EC3-9373-F4DD2719032A}"/>
              </a:ext>
            </a:extLst>
          </p:cNvPr>
          <p:cNvSpPr>
            <a:spLocks/>
          </p:cNvSpPr>
          <p:nvPr/>
        </p:nvSpPr>
        <p:spPr bwMode="auto">
          <a:xfrm>
            <a:off x="5687444" y="307842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103">
            <a:extLst>
              <a:ext uri="{FF2B5EF4-FFF2-40B4-BE49-F238E27FC236}">
                <a16:creationId xmlns:a16="http://schemas.microsoft.com/office/drawing/2014/main" id="{1D11F292-7BE8-48B6-8C73-6338FCF37677}"/>
              </a:ext>
            </a:extLst>
          </p:cNvPr>
          <p:cNvSpPr>
            <a:spLocks/>
          </p:cNvSpPr>
          <p:nvPr/>
        </p:nvSpPr>
        <p:spPr bwMode="auto">
          <a:xfrm>
            <a:off x="5699718" y="3175898"/>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04">
            <a:extLst>
              <a:ext uri="{FF2B5EF4-FFF2-40B4-BE49-F238E27FC236}">
                <a16:creationId xmlns:a16="http://schemas.microsoft.com/office/drawing/2014/main" id="{CA4196B3-7704-4732-954B-56D8E457CB0C}"/>
              </a:ext>
            </a:extLst>
          </p:cNvPr>
          <p:cNvSpPr>
            <a:spLocks/>
          </p:cNvSpPr>
          <p:nvPr/>
        </p:nvSpPr>
        <p:spPr bwMode="auto">
          <a:xfrm>
            <a:off x="5678239" y="304787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05">
            <a:extLst>
              <a:ext uri="{FF2B5EF4-FFF2-40B4-BE49-F238E27FC236}">
                <a16:creationId xmlns:a16="http://schemas.microsoft.com/office/drawing/2014/main" id="{CC849486-0896-45C3-86AE-CC2D62E3A72B}"/>
              </a:ext>
            </a:extLst>
          </p:cNvPr>
          <p:cNvSpPr>
            <a:spLocks/>
          </p:cNvSpPr>
          <p:nvPr/>
        </p:nvSpPr>
        <p:spPr bwMode="auto">
          <a:xfrm>
            <a:off x="5690513" y="30915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06">
            <a:extLst>
              <a:ext uri="{FF2B5EF4-FFF2-40B4-BE49-F238E27FC236}">
                <a16:creationId xmlns:a16="http://schemas.microsoft.com/office/drawing/2014/main" id="{F0ECC767-DDED-44A2-8500-9C1087E81286}"/>
              </a:ext>
            </a:extLst>
          </p:cNvPr>
          <p:cNvSpPr>
            <a:spLocks/>
          </p:cNvSpPr>
          <p:nvPr/>
        </p:nvSpPr>
        <p:spPr bwMode="auto">
          <a:xfrm>
            <a:off x="5725800" y="34363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07">
            <a:extLst>
              <a:ext uri="{FF2B5EF4-FFF2-40B4-BE49-F238E27FC236}">
                <a16:creationId xmlns:a16="http://schemas.microsoft.com/office/drawing/2014/main" id="{64537DBC-EF67-43EF-8E3E-5AFBB90E15A4}"/>
              </a:ext>
            </a:extLst>
          </p:cNvPr>
          <p:cNvSpPr>
            <a:spLocks/>
          </p:cNvSpPr>
          <p:nvPr/>
        </p:nvSpPr>
        <p:spPr bwMode="auto">
          <a:xfrm>
            <a:off x="5690513" y="30958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08">
            <a:extLst>
              <a:ext uri="{FF2B5EF4-FFF2-40B4-BE49-F238E27FC236}">
                <a16:creationId xmlns:a16="http://schemas.microsoft.com/office/drawing/2014/main" id="{B936AD1A-619E-4A8B-A88B-DF3105F1642A}"/>
              </a:ext>
            </a:extLst>
          </p:cNvPr>
          <p:cNvSpPr>
            <a:spLocks/>
          </p:cNvSpPr>
          <p:nvPr/>
        </p:nvSpPr>
        <p:spPr bwMode="auto">
          <a:xfrm>
            <a:off x="5690513" y="3100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09">
            <a:extLst>
              <a:ext uri="{FF2B5EF4-FFF2-40B4-BE49-F238E27FC236}">
                <a16:creationId xmlns:a16="http://schemas.microsoft.com/office/drawing/2014/main" id="{84865BC0-7B75-437E-94B0-016CB3DCF50E}"/>
              </a:ext>
            </a:extLst>
          </p:cNvPr>
          <p:cNvSpPr>
            <a:spLocks/>
          </p:cNvSpPr>
          <p:nvPr/>
        </p:nvSpPr>
        <p:spPr bwMode="auto">
          <a:xfrm>
            <a:off x="5690513" y="3100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10">
            <a:extLst>
              <a:ext uri="{FF2B5EF4-FFF2-40B4-BE49-F238E27FC236}">
                <a16:creationId xmlns:a16="http://schemas.microsoft.com/office/drawing/2014/main" id="{2A2041DC-63A1-47EC-A700-DB62431EE1B5}"/>
              </a:ext>
            </a:extLst>
          </p:cNvPr>
          <p:cNvSpPr>
            <a:spLocks/>
          </p:cNvSpPr>
          <p:nvPr/>
        </p:nvSpPr>
        <p:spPr bwMode="auto">
          <a:xfrm>
            <a:off x="5690513" y="30958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11">
            <a:extLst>
              <a:ext uri="{FF2B5EF4-FFF2-40B4-BE49-F238E27FC236}">
                <a16:creationId xmlns:a16="http://schemas.microsoft.com/office/drawing/2014/main" id="{C4839FAE-9B5E-4BAF-9D51-EA7EAEE607E4}"/>
              </a:ext>
            </a:extLst>
          </p:cNvPr>
          <p:cNvSpPr>
            <a:spLocks/>
          </p:cNvSpPr>
          <p:nvPr/>
        </p:nvSpPr>
        <p:spPr bwMode="auto">
          <a:xfrm>
            <a:off x="5690513" y="3104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12">
            <a:extLst>
              <a:ext uri="{FF2B5EF4-FFF2-40B4-BE49-F238E27FC236}">
                <a16:creationId xmlns:a16="http://schemas.microsoft.com/office/drawing/2014/main" id="{0FF4FBBF-27AC-494E-BF31-EBB09CA96827}"/>
              </a:ext>
            </a:extLst>
          </p:cNvPr>
          <p:cNvSpPr>
            <a:spLocks/>
          </p:cNvSpPr>
          <p:nvPr/>
        </p:nvSpPr>
        <p:spPr bwMode="auto">
          <a:xfrm>
            <a:off x="5687444" y="3082788"/>
            <a:ext cx="3069" cy="8729"/>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13">
            <a:extLst>
              <a:ext uri="{FF2B5EF4-FFF2-40B4-BE49-F238E27FC236}">
                <a16:creationId xmlns:a16="http://schemas.microsoft.com/office/drawing/2014/main" id="{ED2944C8-9396-4FBB-BC5C-2C4220BCD65E}"/>
              </a:ext>
            </a:extLst>
          </p:cNvPr>
          <p:cNvSpPr>
            <a:spLocks/>
          </p:cNvSpPr>
          <p:nvPr/>
        </p:nvSpPr>
        <p:spPr bwMode="auto">
          <a:xfrm>
            <a:off x="5721198" y="336503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14">
            <a:extLst>
              <a:ext uri="{FF2B5EF4-FFF2-40B4-BE49-F238E27FC236}">
                <a16:creationId xmlns:a16="http://schemas.microsoft.com/office/drawing/2014/main" id="{CE0C96D7-C6DF-432E-A5F4-42B015FC3CFF}"/>
              </a:ext>
            </a:extLst>
          </p:cNvPr>
          <p:cNvSpPr>
            <a:spLocks/>
          </p:cNvSpPr>
          <p:nvPr/>
        </p:nvSpPr>
        <p:spPr bwMode="auto">
          <a:xfrm>
            <a:off x="5721198" y="336939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15">
            <a:extLst>
              <a:ext uri="{FF2B5EF4-FFF2-40B4-BE49-F238E27FC236}">
                <a16:creationId xmlns:a16="http://schemas.microsoft.com/office/drawing/2014/main" id="{50963BEF-20F4-477D-8E79-6BD4CCE2B9E3}"/>
              </a:ext>
            </a:extLst>
          </p:cNvPr>
          <p:cNvSpPr>
            <a:spLocks/>
          </p:cNvSpPr>
          <p:nvPr/>
        </p:nvSpPr>
        <p:spPr bwMode="auto">
          <a:xfrm>
            <a:off x="5721198" y="335629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16">
            <a:extLst>
              <a:ext uri="{FF2B5EF4-FFF2-40B4-BE49-F238E27FC236}">
                <a16:creationId xmlns:a16="http://schemas.microsoft.com/office/drawing/2014/main" id="{001A86F8-6113-4DC6-910E-A922B6C92ADA}"/>
              </a:ext>
            </a:extLst>
          </p:cNvPr>
          <p:cNvSpPr>
            <a:spLocks/>
          </p:cNvSpPr>
          <p:nvPr/>
        </p:nvSpPr>
        <p:spPr bwMode="auto">
          <a:xfrm>
            <a:off x="5721198" y="335193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17">
            <a:extLst>
              <a:ext uri="{FF2B5EF4-FFF2-40B4-BE49-F238E27FC236}">
                <a16:creationId xmlns:a16="http://schemas.microsoft.com/office/drawing/2014/main" id="{E2D52FA7-2E11-4971-A6DA-83D3762C532E}"/>
              </a:ext>
            </a:extLst>
          </p:cNvPr>
          <p:cNvSpPr>
            <a:spLocks/>
          </p:cNvSpPr>
          <p:nvPr/>
        </p:nvSpPr>
        <p:spPr bwMode="auto">
          <a:xfrm>
            <a:off x="5721198" y="337957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118">
            <a:extLst>
              <a:ext uri="{FF2B5EF4-FFF2-40B4-BE49-F238E27FC236}">
                <a16:creationId xmlns:a16="http://schemas.microsoft.com/office/drawing/2014/main" id="{076D47E7-F672-47FA-BE21-E4C3A5D8C63E}"/>
              </a:ext>
            </a:extLst>
          </p:cNvPr>
          <p:cNvSpPr>
            <a:spLocks/>
          </p:cNvSpPr>
          <p:nvPr/>
        </p:nvSpPr>
        <p:spPr bwMode="auto">
          <a:xfrm>
            <a:off x="5716594" y="333011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19">
            <a:extLst>
              <a:ext uri="{FF2B5EF4-FFF2-40B4-BE49-F238E27FC236}">
                <a16:creationId xmlns:a16="http://schemas.microsoft.com/office/drawing/2014/main" id="{C54E1BDC-B2D9-4316-8C6E-C5771246416B}"/>
              </a:ext>
            </a:extLst>
          </p:cNvPr>
          <p:cNvSpPr>
            <a:spLocks/>
          </p:cNvSpPr>
          <p:nvPr/>
        </p:nvSpPr>
        <p:spPr bwMode="auto">
          <a:xfrm>
            <a:off x="5721198" y="334320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20">
            <a:extLst>
              <a:ext uri="{FF2B5EF4-FFF2-40B4-BE49-F238E27FC236}">
                <a16:creationId xmlns:a16="http://schemas.microsoft.com/office/drawing/2014/main" id="{C2417EB4-22EF-4B58-AC21-42595380319E}"/>
              </a:ext>
            </a:extLst>
          </p:cNvPr>
          <p:cNvSpPr>
            <a:spLocks/>
          </p:cNvSpPr>
          <p:nvPr/>
        </p:nvSpPr>
        <p:spPr bwMode="auto">
          <a:xfrm>
            <a:off x="5716594" y="333884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21">
            <a:extLst>
              <a:ext uri="{FF2B5EF4-FFF2-40B4-BE49-F238E27FC236}">
                <a16:creationId xmlns:a16="http://schemas.microsoft.com/office/drawing/2014/main" id="{0D63CBB2-1122-40B8-8605-1556496686A4}"/>
              </a:ext>
            </a:extLst>
          </p:cNvPr>
          <p:cNvSpPr>
            <a:spLocks/>
          </p:cNvSpPr>
          <p:nvPr/>
        </p:nvSpPr>
        <p:spPr bwMode="auto">
          <a:xfrm>
            <a:off x="5721198" y="338394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122">
            <a:extLst>
              <a:ext uri="{FF2B5EF4-FFF2-40B4-BE49-F238E27FC236}">
                <a16:creationId xmlns:a16="http://schemas.microsoft.com/office/drawing/2014/main" id="{AEEB9E73-D0F0-44F4-837E-A1DB8A1741CA}"/>
              </a:ext>
            </a:extLst>
          </p:cNvPr>
          <p:cNvSpPr>
            <a:spLocks/>
          </p:cNvSpPr>
          <p:nvPr/>
        </p:nvSpPr>
        <p:spPr bwMode="auto">
          <a:xfrm>
            <a:off x="5725800" y="340140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123">
            <a:extLst>
              <a:ext uri="{FF2B5EF4-FFF2-40B4-BE49-F238E27FC236}">
                <a16:creationId xmlns:a16="http://schemas.microsoft.com/office/drawing/2014/main" id="{7A884A35-39A8-4EFB-8EE8-2544A9098C63}"/>
              </a:ext>
            </a:extLst>
          </p:cNvPr>
          <p:cNvSpPr>
            <a:spLocks/>
          </p:cNvSpPr>
          <p:nvPr/>
        </p:nvSpPr>
        <p:spPr bwMode="auto">
          <a:xfrm>
            <a:off x="5725800" y="342758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24">
            <a:extLst>
              <a:ext uri="{FF2B5EF4-FFF2-40B4-BE49-F238E27FC236}">
                <a16:creationId xmlns:a16="http://schemas.microsoft.com/office/drawing/2014/main" id="{7A47563C-C598-4CB2-B9C4-53438C940915}"/>
              </a:ext>
            </a:extLst>
          </p:cNvPr>
          <p:cNvSpPr>
            <a:spLocks/>
          </p:cNvSpPr>
          <p:nvPr/>
        </p:nvSpPr>
        <p:spPr bwMode="auto">
          <a:xfrm>
            <a:off x="5725800" y="342322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25">
            <a:extLst>
              <a:ext uri="{FF2B5EF4-FFF2-40B4-BE49-F238E27FC236}">
                <a16:creationId xmlns:a16="http://schemas.microsoft.com/office/drawing/2014/main" id="{84F35718-AF80-41EA-B99B-6903552C91C5}"/>
              </a:ext>
            </a:extLst>
          </p:cNvPr>
          <p:cNvSpPr>
            <a:spLocks/>
          </p:cNvSpPr>
          <p:nvPr/>
        </p:nvSpPr>
        <p:spPr bwMode="auto">
          <a:xfrm>
            <a:off x="5725800" y="339703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6">
            <a:extLst>
              <a:ext uri="{FF2B5EF4-FFF2-40B4-BE49-F238E27FC236}">
                <a16:creationId xmlns:a16="http://schemas.microsoft.com/office/drawing/2014/main" id="{D3C3890D-1C87-4FE3-9944-F6836482A465}"/>
              </a:ext>
            </a:extLst>
          </p:cNvPr>
          <p:cNvSpPr>
            <a:spLocks/>
          </p:cNvSpPr>
          <p:nvPr/>
        </p:nvSpPr>
        <p:spPr bwMode="auto">
          <a:xfrm>
            <a:off x="5721198" y="339267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27">
            <a:extLst>
              <a:ext uri="{FF2B5EF4-FFF2-40B4-BE49-F238E27FC236}">
                <a16:creationId xmlns:a16="http://schemas.microsoft.com/office/drawing/2014/main" id="{8688D084-C61E-45D6-9469-09ED2356AACD}"/>
              </a:ext>
            </a:extLst>
          </p:cNvPr>
          <p:cNvSpPr>
            <a:spLocks/>
          </p:cNvSpPr>
          <p:nvPr/>
        </p:nvSpPr>
        <p:spPr bwMode="auto">
          <a:xfrm>
            <a:off x="5708924" y="321954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28">
            <a:extLst>
              <a:ext uri="{FF2B5EF4-FFF2-40B4-BE49-F238E27FC236}">
                <a16:creationId xmlns:a16="http://schemas.microsoft.com/office/drawing/2014/main" id="{9C386B94-D7FB-4548-B740-C6E652FC1085}"/>
              </a:ext>
            </a:extLst>
          </p:cNvPr>
          <p:cNvSpPr>
            <a:spLocks/>
          </p:cNvSpPr>
          <p:nvPr/>
        </p:nvSpPr>
        <p:spPr bwMode="auto">
          <a:xfrm>
            <a:off x="5704320" y="320645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29">
            <a:extLst>
              <a:ext uri="{FF2B5EF4-FFF2-40B4-BE49-F238E27FC236}">
                <a16:creationId xmlns:a16="http://schemas.microsoft.com/office/drawing/2014/main" id="{3B8426BB-EC51-4A5D-909A-1F3A6B0BF34B}"/>
              </a:ext>
            </a:extLst>
          </p:cNvPr>
          <p:cNvSpPr>
            <a:spLocks/>
          </p:cNvSpPr>
          <p:nvPr/>
        </p:nvSpPr>
        <p:spPr bwMode="auto">
          <a:xfrm>
            <a:off x="5704320" y="320208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30">
            <a:extLst>
              <a:ext uri="{FF2B5EF4-FFF2-40B4-BE49-F238E27FC236}">
                <a16:creationId xmlns:a16="http://schemas.microsoft.com/office/drawing/2014/main" id="{8479A397-6534-43CA-A6AA-2CBE9481445A}"/>
              </a:ext>
            </a:extLst>
          </p:cNvPr>
          <p:cNvSpPr>
            <a:spLocks/>
          </p:cNvSpPr>
          <p:nvPr/>
        </p:nvSpPr>
        <p:spPr bwMode="auto">
          <a:xfrm>
            <a:off x="5704320" y="3215179"/>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31">
            <a:extLst>
              <a:ext uri="{FF2B5EF4-FFF2-40B4-BE49-F238E27FC236}">
                <a16:creationId xmlns:a16="http://schemas.microsoft.com/office/drawing/2014/main" id="{C20A55FC-AA75-471D-A6BF-E809BC9964D6}"/>
              </a:ext>
            </a:extLst>
          </p:cNvPr>
          <p:cNvSpPr>
            <a:spLocks/>
          </p:cNvSpPr>
          <p:nvPr/>
        </p:nvSpPr>
        <p:spPr bwMode="auto">
          <a:xfrm>
            <a:off x="5704320" y="318899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32">
            <a:extLst>
              <a:ext uri="{FF2B5EF4-FFF2-40B4-BE49-F238E27FC236}">
                <a16:creationId xmlns:a16="http://schemas.microsoft.com/office/drawing/2014/main" id="{1C7F2024-C9AB-4181-A1C2-10824CB8ACFB}"/>
              </a:ext>
            </a:extLst>
          </p:cNvPr>
          <p:cNvSpPr>
            <a:spLocks/>
          </p:cNvSpPr>
          <p:nvPr/>
        </p:nvSpPr>
        <p:spPr bwMode="auto">
          <a:xfrm>
            <a:off x="5704320" y="31846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33">
            <a:extLst>
              <a:ext uri="{FF2B5EF4-FFF2-40B4-BE49-F238E27FC236}">
                <a16:creationId xmlns:a16="http://schemas.microsoft.com/office/drawing/2014/main" id="{5FCE5CDA-774D-4F5C-B994-D3FA5A07BF19}"/>
              </a:ext>
            </a:extLst>
          </p:cNvPr>
          <p:cNvSpPr>
            <a:spLocks/>
          </p:cNvSpPr>
          <p:nvPr/>
        </p:nvSpPr>
        <p:spPr bwMode="auto">
          <a:xfrm>
            <a:off x="5704320" y="319335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134">
            <a:extLst>
              <a:ext uri="{FF2B5EF4-FFF2-40B4-BE49-F238E27FC236}">
                <a16:creationId xmlns:a16="http://schemas.microsoft.com/office/drawing/2014/main" id="{256B809B-9C0D-4407-AB56-F3B8D61BFE7D}"/>
              </a:ext>
            </a:extLst>
          </p:cNvPr>
          <p:cNvSpPr>
            <a:spLocks/>
          </p:cNvSpPr>
          <p:nvPr/>
        </p:nvSpPr>
        <p:spPr bwMode="auto">
          <a:xfrm>
            <a:off x="5708924" y="3245731"/>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35">
            <a:extLst>
              <a:ext uri="{FF2B5EF4-FFF2-40B4-BE49-F238E27FC236}">
                <a16:creationId xmlns:a16="http://schemas.microsoft.com/office/drawing/2014/main" id="{56AA4B85-7FDF-4CC8-9947-C0E25E08CC97}"/>
              </a:ext>
            </a:extLst>
          </p:cNvPr>
          <p:cNvSpPr>
            <a:spLocks/>
          </p:cNvSpPr>
          <p:nvPr/>
        </p:nvSpPr>
        <p:spPr bwMode="auto">
          <a:xfrm>
            <a:off x="5708924" y="3254460"/>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36">
            <a:extLst>
              <a:ext uri="{FF2B5EF4-FFF2-40B4-BE49-F238E27FC236}">
                <a16:creationId xmlns:a16="http://schemas.microsoft.com/office/drawing/2014/main" id="{E4E2765A-140B-452A-A213-031982B50810}"/>
              </a:ext>
            </a:extLst>
          </p:cNvPr>
          <p:cNvSpPr>
            <a:spLocks/>
          </p:cNvSpPr>
          <p:nvPr/>
        </p:nvSpPr>
        <p:spPr bwMode="auto">
          <a:xfrm>
            <a:off x="5711992" y="3258825"/>
            <a:ext cx="4604" cy="62559"/>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37">
            <a:extLst>
              <a:ext uri="{FF2B5EF4-FFF2-40B4-BE49-F238E27FC236}">
                <a16:creationId xmlns:a16="http://schemas.microsoft.com/office/drawing/2014/main" id="{014563A6-F6E9-43A5-BDE8-A3EA05E2E826}"/>
              </a:ext>
            </a:extLst>
          </p:cNvPr>
          <p:cNvSpPr>
            <a:spLocks/>
          </p:cNvSpPr>
          <p:nvPr/>
        </p:nvSpPr>
        <p:spPr bwMode="auto">
          <a:xfrm>
            <a:off x="5708924" y="322827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138">
            <a:extLst>
              <a:ext uri="{FF2B5EF4-FFF2-40B4-BE49-F238E27FC236}">
                <a16:creationId xmlns:a16="http://schemas.microsoft.com/office/drawing/2014/main" id="{2D39A3AF-6ED6-48B4-AD45-93EF402F62CA}"/>
              </a:ext>
            </a:extLst>
          </p:cNvPr>
          <p:cNvSpPr>
            <a:spLocks/>
          </p:cNvSpPr>
          <p:nvPr/>
        </p:nvSpPr>
        <p:spPr bwMode="auto">
          <a:xfrm>
            <a:off x="5716594" y="3321384"/>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139">
            <a:extLst>
              <a:ext uri="{FF2B5EF4-FFF2-40B4-BE49-F238E27FC236}">
                <a16:creationId xmlns:a16="http://schemas.microsoft.com/office/drawing/2014/main" id="{FF8EA9DA-FBC3-44EF-9154-62901FEA05E6}"/>
              </a:ext>
            </a:extLst>
          </p:cNvPr>
          <p:cNvSpPr>
            <a:spLocks/>
          </p:cNvSpPr>
          <p:nvPr/>
        </p:nvSpPr>
        <p:spPr bwMode="auto">
          <a:xfrm>
            <a:off x="5708924" y="324136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40">
            <a:extLst>
              <a:ext uri="{FF2B5EF4-FFF2-40B4-BE49-F238E27FC236}">
                <a16:creationId xmlns:a16="http://schemas.microsoft.com/office/drawing/2014/main" id="{5831CF25-E49B-43BC-9422-ADAF5CBF768B}"/>
              </a:ext>
            </a:extLst>
          </p:cNvPr>
          <p:cNvSpPr>
            <a:spLocks/>
          </p:cNvSpPr>
          <p:nvPr/>
        </p:nvSpPr>
        <p:spPr bwMode="auto">
          <a:xfrm>
            <a:off x="5708924" y="323263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41">
            <a:extLst>
              <a:ext uri="{FF2B5EF4-FFF2-40B4-BE49-F238E27FC236}">
                <a16:creationId xmlns:a16="http://schemas.microsoft.com/office/drawing/2014/main" id="{90800799-5E95-42F3-9A36-273604FAAAA2}"/>
              </a:ext>
            </a:extLst>
          </p:cNvPr>
          <p:cNvSpPr>
            <a:spLocks/>
          </p:cNvSpPr>
          <p:nvPr/>
        </p:nvSpPr>
        <p:spPr bwMode="auto">
          <a:xfrm>
            <a:off x="5725800" y="3410130"/>
            <a:ext cx="0" cy="13095"/>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42">
            <a:extLst>
              <a:ext uri="{FF2B5EF4-FFF2-40B4-BE49-F238E27FC236}">
                <a16:creationId xmlns:a16="http://schemas.microsoft.com/office/drawing/2014/main" id="{EE74205C-2556-4977-8F39-FB8A623DFE92}"/>
              </a:ext>
            </a:extLst>
          </p:cNvPr>
          <p:cNvSpPr>
            <a:spLocks/>
          </p:cNvSpPr>
          <p:nvPr/>
        </p:nvSpPr>
        <p:spPr bwMode="auto">
          <a:xfrm>
            <a:off x="5678239" y="3043506"/>
            <a:ext cx="0" cy="4364"/>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43">
            <a:extLst>
              <a:ext uri="{FF2B5EF4-FFF2-40B4-BE49-F238E27FC236}">
                <a16:creationId xmlns:a16="http://schemas.microsoft.com/office/drawing/2014/main" id="{5132586F-88D0-45DF-9A68-9E613FFDB7F3}"/>
              </a:ext>
            </a:extLst>
          </p:cNvPr>
          <p:cNvSpPr>
            <a:spLocks/>
          </p:cNvSpPr>
          <p:nvPr/>
        </p:nvSpPr>
        <p:spPr bwMode="auto">
          <a:xfrm>
            <a:off x="6043396" y="3529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44">
            <a:extLst>
              <a:ext uri="{FF2B5EF4-FFF2-40B4-BE49-F238E27FC236}">
                <a16:creationId xmlns:a16="http://schemas.microsoft.com/office/drawing/2014/main" id="{5DE3A44B-A01F-47A3-AF20-D054E84FDF90}"/>
              </a:ext>
            </a:extLst>
          </p:cNvPr>
          <p:cNvSpPr>
            <a:spLocks/>
          </p:cNvSpPr>
          <p:nvPr/>
        </p:nvSpPr>
        <p:spPr bwMode="auto">
          <a:xfrm>
            <a:off x="6038793" y="35250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45">
            <a:extLst>
              <a:ext uri="{FF2B5EF4-FFF2-40B4-BE49-F238E27FC236}">
                <a16:creationId xmlns:a16="http://schemas.microsoft.com/office/drawing/2014/main" id="{33178278-4630-4113-92DE-DB82A863908A}"/>
              </a:ext>
            </a:extLst>
          </p:cNvPr>
          <p:cNvSpPr>
            <a:spLocks/>
          </p:cNvSpPr>
          <p:nvPr/>
        </p:nvSpPr>
        <p:spPr bwMode="auto">
          <a:xfrm>
            <a:off x="6029587" y="35206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46">
            <a:extLst>
              <a:ext uri="{FF2B5EF4-FFF2-40B4-BE49-F238E27FC236}">
                <a16:creationId xmlns:a16="http://schemas.microsoft.com/office/drawing/2014/main" id="{71F24538-1EE9-4A5E-8F6A-19D826B8738D}"/>
              </a:ext>
            </a:extLst>
          </p:cNvPr>
          <p:cNvSpPr>
            <a:spLocks/>
          </p:cNvSpPr>
          <p:nvPr/>
        </p:nvSpPr>
        <p:spPr bwMode="auto">
          <a:xfrm>
            <a:off x="6029587" y="3520699"/>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47">
            <a:extLst>
              <a:ext uri="{FF2B5EF4-FFF2-40B4-BE49-F238E27FC236}">
                <a16:creationId xmlns:a16="http://schemas.microsoft.com/office/drawing/2014/main" id="{2F777BDB-9310-4DEF-A50E-DEA10477DE26}"/>
              </a:ext>
            </a:extLst>
          </p:cNvPr>
          <p:cNvSpPr>
            <a:spLocks/>
          </p:cNvSpPr>
          <p:nvPr/>
        </p:nvSpPr>
        <p:spPr bwMode="auto">
          <a:xfrm>
            <a:off x="6026519" y="351633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48">
            <a:extLst>
              <a:ext uri="{FF2B5EF4-FFF2-40B4-BE49-F238E27FC236}">
                <a16:creationId xmlns:a16="http://schemas.microsoft.com/office/drawing/2014/main" id="{37EEFA2A-86AD-4777-A541-3111B9B7C669}"/>
              </a:ext>
            </a:extLst>
          </p:cNvPr>
          <p:cNvSpPr>
            <a:spLocks/>
          </p:cNvSpPr>
          <p:nvPr/>
        </p:nvSpPr>
        <p:spPr bwMode="auto">
          <a:xfrm>
            <a:off x="6021917" y="351633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49">
            <a:extLst>
              <a:ext uri="{FF2B5EF4-FFF2-40B4-BE49-F238E27FC236}">
                <a16:creationId xmlns:a16="http://schemas.microsoft.com/office/drawing/2014/main" id="{6FCB1870-9011-4B7A-B65B-272D83BA8F51}"/>
              </a:ext>
            </a:extLst>
          </p:cNvPr>
          <p:cNvSpPr>
            <a:spLocks/>
          </p:cNvSpPr>
          <p:nvPr/>
        </p:nvSpPr>
        <p:spPr bwMode="auto">
          <a:xfrm>
            <a:off x="6034191" y="3525063"/>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50">
            <a:extLst>
              <a:ext uri="{FF2B5EF4-FFF2-40B4-BE49-F238E27FC236}">
                <a16:creationId xmlns:a16="http://schemas.microsoft.com/office/drawing/2014/main" id="{2E947839-16BF-4786-BC8E-32813483D6A2}"/>
              </a:ext>
            </a:extLst>
          </p:cNvPr>
          <p:cNvSpPr>
            <a:spLocks/>
          </p:cNvSpPr>
          <p:nvPr/>
        </p:nvSpPr>
        <p:spPr bwMode="auto">
          <a:xfrm>
            <a:off x="6034191" y="35250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51">
            <a:extLst>
              <a:ext uri="{FF2B5EF4-FFF2-40B4-BE49-F238E27FC236}">
                <a16:creationId xmlns:a16="http://schemas.microsoft.com/office/drawing/2014/main" id="{F560EE88-96C9-4F34-A4D4-18FDC94EF17F}"/>
              </a:ext>
            </a:extLst>
          </p:cNvPr>
          <p:cNvSpPr>
            <a:spLocks/>
          </p:cNvSpPr>
          <p:nvPr/>
        </p:nvSpPr>
        <p:spPr bwMode="auto">
          <a:xfrm>
            <a:off x="6008107" y="349887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52">
            <a:extLst>
              <a:ext uri="{FF2B5EF4-FFF2-40B4-BE49-F238E27FC236}">
                <a16:creationId xmlns:a16="http://schemas.microsoft.com/office/drawing/2014/main" id="{C581AB3C-6E34-4949-AA34-B2E68643F222}"/>
              </a:ext>
            </a:extLst>
          </p:cNvPr>
          <p:cNvSpPr>
            <a:spLocks/>
          </p:cNvSpPr>
          <p:nvPr/>
        </p:nvSpPr>
        <p:spPr bwMode="auto">
          <a:xfrm>
            <a:off x="6005039" y="3493057"/>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53">
            <a:extLst>
              <a:ext uri="{FF2B5EF4-FFF2-40B4-BE49-F238E27FC236}">
                <a16:creationId xmlns:a16="http://schemas.microsoft.com/office/drawing/2014/main" id="{BD9369FF-E033-42E4-8E59-3D637C2F6DDE}"/>
              </a:ext>
            </a:extLst>
          </p:cNvPr>
          <p:cNvSpPr>
            <a:spLocks/>
          </p:cNvSpPr>
          <p:nvPr/>
        </p:nvSpPr>
        <p:spPr bwMode="auto">
          <a:xfrm>
            <a:off x="6021917" y="351197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54">
            <a:extLst>
              <a:ext uri="{FF2B5EF4-FFF2-40B4-BE49-F238E27FC236}">
                <a16:creationId xmlns:a16="http://schemas.microsoft.com/office/drawing/2014/main" id="{A88B64EC-3EE5-4108-9523-528175E056DC}"/>
              </a:ext>
            </a:extLst>
          </p:cNvPr>
          <p:cNvSpPr>
            <a:spLocks/>
          </p:cNvSpPr>
          <p:nvPr/>
        </p:nvSpPr>
        <p:spPr bwMode="auto">
          <a:xfrm>
            <a:off x="5730404" y="34450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55">
            <a:extLst>
              <a:ext uri="{FF2B5EF4-FFF2-40B4-BE49-F238E27FC236}">
                <a16:creationId xmlns:a16="http://schemas.microsoft.com/office/drawing/2014/main" id="{DF2CC40A-3674-4EF2-9EB9-A37F68EB71BE}"/>
              </a:ext>
            </a:extLst>
          </p:cNvPr>
          <p:cNvSpPr>
            <a:spLocks/>
          </p:cNvSpPr>
          <p:nvPr/>
        </p:nvSpPr>
        <p:spPr bwMode="auto">
          <a:xfrm>
            <a:off x="6005039" y="34930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56">
            <a:extLst>
              <a:ext uri="{FF2B5EF4-FFF2-40B4-BE49-F238E27FC236}">
                <a16:creationId xmlns:a16="http://schemas.microsoft.com/office/drawing/2014/main" id="{5247097F-BE91-4219-98C9-F61094F75F95}"/>
              </a:ext>
            </a:extLst>
          </p:cNvPr>
          <p:cNvSpPr>
            <a:spLocks/>
          </p:cNvSpPr>
          <p:nvPr/>
        </p:nvSpPr>
        <p:spPr bwMode="auto">
          <a:xfrm>
            <a:off x="6017313" y="35119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57">
            <a:extLst>
              <a:ext uri="{FF2B5EF4-FFF2-40B4-BE49-F238E27FC236}">
                <a16:creationId xmlns:a16="http://schemas.microsoft.com/office/drawing/2014/main" id="{831D54DC-BE90-4088-A022-1159E48B293C}"/>
              </a:ext>
            </a:extLst>
          </p:cNvPr>
          <p:cNvSpPr>
            <a:spLocks/>
          </p:cNvSpPr>
          <p:nvPr/>
        </p:nvSpPr>
        <p:spPr bwMode="auto">
          <a:xfrm>
            <a:off x="6008107" y="3503241"/>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58">
            <a:extLst>
              <a:ext uri="{FF2B5EF4-FFF2-40B4-BE49-F238E27FC236}">
                <a16:creationId xmlns:a16="http://schemas.microsoft.com/office/drawing/2014/main" id="{B9EA6E35-3478-4A36-B180-63FDE9643222}"/>
              </a:ext>
            </a:extLst>
          </p:cNvPr>
          <p:cNvSpPr>
            <a:spLocks/>
          </p:cNvSpPr>
          <p:nvPr/>
        </p:nvSpPr>
        <p:spPr bwMode="auto">
          <a:xfrm>
            <a:off x="6012711" y="350760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59">
            <a:extLst>
              <a:ext uri="{FF2B5EF4-FFF2-40B4-BE49-F238E27FC236}">
                <a16:creationId xmlns:a16="http://schemas.microsoft.com/office/drawing/2014/main" id="{FB7F5C7A-D44E-42E3-9808-38D34725F828}"/>
              </a:ext>
            </a:extLst>
          </p:cNvPr>
          <p:cNvSpPr>
            <a:spLocks/>
          </p:cNvSpPr>
          <p:nvPr/>
        </p:nvSpPr>
        <p:spPr bwMode="auto">
          <a:xfrm>
            <a:off x="6005039" y="349887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60">
            <a:extLst>
              <a:ext uri="{FF2B5EF4-FFF2-40B4-BE49-F238E27FC236}">
                <a16:creationId xmlns:a16="http://schemas.microsoft.com/office/drawing/2014/main" id="{A73E7275-6061-4E15-81EB-0F189E1DFDBF}"/>
              </a:ext>
            </a:extLst>
          </p:cNvPr>
          <p:cNvSpPr>
            <a:spLocks/>
          </p:cNvSpPr>
          <p:nvPr/>
        </p:nvSpPr>
        <p:spPr bwMode="auto">
          <a:xfrm>
            <a:off x="6038793" y="352506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61">
            <a:extLst>
              <a:ext uri="{FF2B5EF4-FFF2-40B4-BE49-F238E27FC236}">
                <a16:creationId xmlns:a16="http://schemas.microsoft.com/office/drawing/2014/main" id="{61B0DFB4-3F0F-4E59-B7EE-518B53726181}"/>
              </a:ext>
            </a:extLst>
          </p:cNvPr>
          <p:cNvSpPr>
            <a:spLocks/>
          </p:cNvSpPr>
          <p:nvPr/>
        </p:nvSpPr>
        <p:spPr bwMode="auto">
          <a:xfrm>
            <a:off x="6012711" y="350324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62">
            <a:extLst>
              <a:ext uri="{FF2B5EF4-FFF2-40B4-BE49-F238E27FC236}">
                <a16:creationId xmlns:a16="http://schemas.microsoft.com/office/drawing/2014/main" id="{45595C47-4733-457E-ABF0-A21924DF9FBF}"/>
              </a:ext>
            </a:extLst>
          </p:cNvPr>
          <p:cNvSpPr>
            <a:spLocks/>
          </p:cNvSpPr>
          <p:nvPr/>
        </p:nvSpPr>
        <p:spPr bwMode="auto">
          <a:xfrm>
            <a:off x="5811720" y="3462504"/>
            <a:ext cx="29152" cy="13095"/>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63">
            <a:extLst>
              <a:ext uri="{FF2B5EF4-FFF2-40B4-BE49-F238E27FC236}">
                <a16:creationId xmlns:a16="http://schemas.microsoft.com/office/drawing/2014/main" id="{CA840FC3-C66A-4A8E-9B85-6ED9E7DF9FD6}"/>
              </a:ext>
            </a:extLst>
          </p:cNvPr>
          <p:cNvSpPr>
            <a:spLocks/>
          </p:cNvSpPr>
          <p:nvPr/>
        </p:nvSpPr>
        <p:spPr bwMode="auto">
          <a:xfrm>
            <a:off x="5395688" y="2388824"/>
            <a:ext cx="550481" cy="648374"/>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56" name="Freeform 164">
            <a:extLst>
              <a:ext uri="{FF2B5EF4-FFF2-40B4-BE49-F238E27FC236}">
                <a16:creationId xmlns:a16="http://schemas.microsoft.com/office/drawing/2014/main" id="{56EAF13D-B92E-48A8-8602-41C45911803D}"/>
              </a:ext>
            </a:extLst>
          </p:cNvPr>
          <p:cNvSpPr>
            <a:spLocks/>
          </p:cNvSpPr>
          <p:nvPr/>
        </p:nvSpPr>
        <p:spPr bwMode="auto">
          <a:xfrm>
            <a:off x="5665964" y="3015864"/>
            <a:ext cx="131948" cy="13095"/>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65">
            <a:extLst>
              <a:ext uri="{FF2B5EF4-FFF2-40B4-BE49-F238E27FC236}">
                <a16:creationId xmlns:a16="http://schemas.microsoft.com/office/drawing/2014/main" id="{C6102A65-083E-4626-9BF6-BADC1D542C46}"/>
              </a:ext>
            </a:extLst>
          </p:cNvPr>
          <p:cNvSpPr>
            <a:spLocks/>
          </p:cNvSpPr>
          <p:nvPr/>
        </p:nvSpPr>
        <p:spPr bwMode="auto">
          <a:xfrm>
            <a:off x="6005039" y="4063358"/>
            <a:ext cx="592231" cy="459733"/>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158" name="Freeform 166">
            <a:extLst>
              <a:ext uri="{FF2B5EF4-FFF2-40B4-BE49-F238E27FC236}">
                <a16:creationId xmlns:a16="http://schemas.microsoft.com/office/drawing/2014/main" id="{39B05A48-3472-43FA-9C47-5BD440A33663}"/>
              </a:ext>
            </a:extLst>
          </p:cNvPr>
          <p:cNvSpPr>
            <a:spLocks/>
          </p:cNvSpPr>
          <p:nvPr/>
        </p:nvSpPr>
        <p:spPr bwMode="auto">
          <a:xfrm>
            <a:off x="7052950" y="2198236"/>
            <a:ext cx="193319" cy="407359"/>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167">
            <a:extLst>
              <a:ext uri="{FF2B5EF4-FFF2-40B4-BE49-F238E27FC236}">
                <a16:creationId xmlns:a16="http://schemas.microsoft.com/office/drawing/2014/main" id="{CDD5C3BB-0282-498A-BC7C-5BE5E6B822D1}"/>
              </a:ext>
            </a:extLst>
          </p:cNvPr>
          <p:cNvSpPr>
            <a:spLocks/>
          </p:cNvSpPr>
          <p:nvPr/>
        </p:nvSpPr>
        <p:spPr bwMode="auto">
          <a:xfrm>
            <a:off x="7120459" y="1779240"/>
            <a:ext cx="477160" cy="715787"/>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168">
            <a:extLst>
              <a:ext uri="{FF2B5EF4-FFF2-40B4-BE49-F238E27FC236}">
                <a16:creationId xmlns:a16="http://schemas.microsoft.com/office/drawing/2014/main" id="{212FA072-ED67-45A2-8B6F-37EB27316924}"/>
              </a:ext>
            </a:extLst>
          </p:cNvPr>
          <p:cNvSpPr>
            <a:spLocks/>
          </p:cNvSpPr>
          <p:nvPr/>
        </p:nvSpPr>
        <p:spPr bwMode="auto">
          <a:xfrm>
            <a:off x="6970099" y="2729259"/>
            <a:ext cx="219402" cy="180402"/>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1" name="Freeform 169">
            <a:extLst>
              <a:ext uri="{FF2B5EF4-FFF2-40B4-BE49-F238E27FC236}">
                <a16:creationId xmlns:a16="http://schemas.microsoft.com/office/drawing/2014/main" id="{8E2E80AF-0FF4-4CC7-9CB5-7AFFFBEF0E6D}"/>
              </a:ext>
            </a:extLst>
          </p:cNvPr>
          <p:cNvSpPr>
            <a:spLocks/>
          </p:cNvSpPr>
          <p:nvPr/>
        </p:nvSpPr>
        <p:spPr bwMode="auto">
          <a:xfrm>
            <a:off x="5833200" y="3722923"/>
            <a:ext cx="1072459" cy="446640"/>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2" name="Freeform 170">
            <a:extLst>
              <a:ext uri="{FF2B5EF4-FFF2-40B4-BE49-F238E27FC236}">
                <a16:creationId xmlns:a16="http://schemas.microsoft.com/office/drawing/2014/main" id="{3CFF8DB2-8CA3-4772-AF33-031DBC9C02F8}"/>
              </a:ext>
            </a:extLst>
          </p:cNvPr>
          <p:cNvSpPr>
            <a:spLocks/>
          </p:cNvSpPr>
          <p:nvPr/>
        </p:nvSpPr>
        <p:spPr bwMode="auto">
          <a:xfrm>
            <a:off x="5489522" y="4776237"/>
            <a:ext cx="1103146" cy="856909"/>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71">
            <a:extLst>
              <a:ext uri="{FF2B5EF4-FFF2-40B4-BE49-F238E27FC236}">
                <a16:creationId xmlns:a16="http://schemas.microsoft.com/office/drawing/2014/main" id="{6DD9F859-7102-4539-B8C9-9D82F21661F8}"/>
              </a:ext>
            </a:extLst>
          </p:cNvPr>
          <p:cNvSpPr>
            <a:spLocks/>
          </p:cNvSpPr>
          <p:nvPr/>
        </p:nvSpPr>
        <p:spPr bwMode="auto">
          <a:xfrm>
            <a:off x="4961730" y="4160834"/>
            <a:ext cx="385104" cy="787075"/>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72">
            <a:extLst>
              <a:ext uri="{FF2B5EF4-FFF2-40B4-BE49-F238E27FC236}">
                <a16:creationId xmlns:a16="http://schemas.microsoft.com/office/drawing/2014/main" id="{AC5C138E-651F-4147-A6D5-D6B551934F7F}"/>
              </a:ext>
            </a:extLst>
          </p:cNvPr>
          <p:cNvSpPr>
            <a:spLocks/>
          </p:cNvSpPr>
          <p:nvPr/>
        </p:nvSpPr>
        <p:spPr bwMode="auto">
          <a:xfrm>
            <a:off x="5351437" y="4147741"/>
            <a:ext cx="455681" cy="773982"/>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73">
            <a:extLst>
              <a:ext uri="{FF2B5EF4-FFF2-40B4-BE49-F238E27FC236}">
                <a16:creationId xmlns:a16="http://schemas.microsoft.com/office/drawing/2014/main" id="{00209B0B-6E5E-4A37-B836-25AFEFB28672}"/>
              </a:ext>
            </a:extLst>
          </p:cNvPr>
          <p:cNvSpPr>
            <a:spLocks/>
          </p:cNvSpPr>
          <p:nvPr/>
        </p:nvSpPr>
        <p:spPr bwMode="auto">
          <a:xfrm>
            <a:off x="5107488" y="3820399"/>
            <a:ext cx="1050980" cy="322978"/>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74">
            <a:extLst>
              <a:ext uri="{FF2B5EF4-FFF2-40B4-BE49-F238E27FC236}">
                <a16:creationId xmlns:a16="http://schemas.microsoft.com/office/drawing/2014/main" id="{84156A77-8768-451E-8D01-B22F87CD7CA1}"/>
              </a:ext>
            </a:extLst>
          </p:cNvPr>
          <p:cNvSpPr>
            <a:spLocks/>
          </p:cNvSpPr>
          <p:nvPr/>
        </p:nvSpPr>
        <p:spPr bwMode="auto">
          <a:xfrm>
            <a:off x="5711992" y="4117188"/>
            <a:ext cx="632121" cy="689601"/>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76">
            <a:extLst>
              <a:ext uri="{FF2B5EF4-FFF2-40B4-BE49-F238E27FC236}">
                <a16:creationId xmlns:a16="http://schemas.microsoft.com/office/drawing/2014/main" id="{13340804-F52E-4AF0-9DB8-709BCEDE1F37}"/>
              </a:ext>
            </a:extLst>
          </p:cNvPr>
          <p:cNvSpPr>
            <a:spLocks/>
          </p:cNvSpPr>
          <p:nvPr/>
        </p:nvSpPr>
        <p:spPr bwMode="auto">
          <a:xfrm>
            <a:off x="5661361" y="4802425"/>
            <a:ext cx="7672"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77">
            <a:extLst>
              <a:ext uri="{FF2B5EF4-FFF2-40B4-BE49-F238E27FC236}">
                <a16:creationId xmlns:a16="http://schemas.microsoft.com/office/drawing/2014/main" id="{9FCFB53D-3F87-4A6C-B4BE-0C29511D9993}"/>
              </a:ext>
            </a:extLst>
          </p:cNvPr>
          <p:cNvSpPr>
            <a:spLocks/>
          </p:cNvSpPr>
          <p:nvPr/>
        </p:nvSpPr>
        <p:spPr bwMode="auto">
          <a:xfrm>
            <a:off x="5626072" y="4806789"/>
            <a:ext cx="4604"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78">
            <a:extLst>
              <a:ext uri="{FF2B5EF4-FFF2-40B4-BE49-F238E27FC236}">
                <a16:creationId xmlns:a16="http://schemas.microsoft.com/office/drawing/2014/main" id="{07B9F2A8-EEE2-42A4-BD8E-D7CD97824800}"/>
              </a:ext>
            </a:extLst>
          </p:cNvPr>
          <p:cNvSpPr>
            <a:spLocks/>
          </p:cNvSpPr>
          <p:nvPr/>
        </p:nvSpPr>
        <p:spPr bwMode="auto">
          <a:xfrm>
            <a:off x="5623004" y="4789331"/>
            <a:ext cx="3069"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79">
            <a:extLst>
              <a:ext uri="{FF2B5EF4-FFF2-40B4-BE49-F238E27FC236}">
                <a16:creationId xmlns:a16="http://schemas.microsoft.com/office/drawing/2014/main" id="{2A7AA0DF-73FA-4463-B4C5-50BF5A205D60}"/>
              </a:ext>
            </a:extLst>
          </p:cNvPr>
          <p:cNvSpPr>
            <a:spLocks/>
          </p:cNvSpPr>
          <p:nvPr/>
        </p:nvSpPr>
        <p:spPr bwMode="auto">
          <a:xfrm>
            <a:off x="5704320" y="4793694"/>
            <a:ext cx="112002" cy="8729"/>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80">
            <a:extLst>
              <a:ext uri="{FF2B5EF4-FFF2-40B4-BE49-F238E27FC236}">
                <a16:creationId xmlns:a16="http://schemas.microsoft.com/office/drawing/2014/main" id="{DA93B244-3702-4949-8E9B-79CA96F6674E}"/>
              </a:ext>
            </a:extLst>
          </p:cNvPr>
          <p:cNvSpPr>
            <a:spLocks/>
          </p:cNvSpPr>
          <p:nvPr/>
        </p:nvSpPr>
        <p:spPr bwMode="auto">
          <a:xfrm>
            <a:off x="5819392" y="4771872"/>
            <a:ext cx="4604" cy="8729"/>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81">
            <a:extLst>
              <a:ext uri="{FF2B5EF4-FFF2-40B4-BE49-F238E27FC236}">
                <a16:creationId xmlns:a16="http://schemas.microsoft.com/office/drawing/2014/main" id="{799F6633-5B68-43FC-9979-A5EA7C95E83E}"/>
              </a:ext>
            </a:extLst>
          </p:cNvPr>
          <p:cNvSpPr>
            <a:spLocks/>
          </p:cNvSpPr>
          <p:nvPr/>
        </p:nvSpPr>
        <p:spPr bwMode="auto">
          <a:xfrm>
            <a:off x="5747281" y="47806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82">
            <a:extLst>
              <a:ext uri="{FF2B5EF4-FFF2-40B4-BE49-F238E27FC236}">
                <a16:creationId xmlns:a16="http://schemas.microsoft.com/office/drawing/2014/main" id="{54EBC5BB-BBF7-4AEF-8F36-4CFA9D12CE4F}"/>
              </a:ext>
            </a:extLst>
          </p:cNvPr>
          <p:cNvSpPr>
            <a:spLocks/>
          </p:cNvSpPr>
          <p:nvPr/>
        </p:nvSpPr>
        <p:spPr bwMode="auto">
          <a:xfrm>
            <a:off x="5704320" y="4780601"/>
            <a:ext cx="38358" cy="4364"/>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85">
            <a:extLst>
              <a:ext uri="{FF2B5EF4-FFF2-40B4-BE49-F238E27FC236}">
                <a16:creationId xmlns:a16="http://schemas.microsoft.com/office/drawing/2014/main" id="{4AD89B06-D69D-4C79-953C-5F9012FBF9B4}"/>
              </a:ext>
            </a:extLst>
          </p:cNvPr>
          <p:cNvSpPr>
            <a:spLocks/>
          </p:cNvSpPr>
          <p:nvPr/>
        </p:nvSpPr>
        <p:spPr bwMode="auto">
          <a:xfrm>
            <a:off x="5184201" y="416083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86">
            <a:extLst>
              <a:ext uri="{FF2B5EF4-FFF2-40B4-BE49-F238E27FC236}">
                <a16:creationId xmlns:a16="http://schemas.microsoft.com/office/drawing/2014/main" id="{49902BE2-59B8-4B2F-8FE1-9F5881CA8251}"/>
              </a:ext>
            </a:extLst>
          </p:cNvPr>
          <p:cNvSpPr>
            <a:spLocks/>
          </p:cNvSpPr>
          <p:nvPr/>
        </p:nvSpPr>
        <p:spPr bwMode="auto">
          <a:xfrm>
            <a:off x="5171927" y="416083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87">
            <a:extLst>
              <a:ext uri="{FF2B5EF4-FFF2-40B4-BE49-F238E27FC236}">
                <a16:creationId xmlns:a16="http://schemas.microsoft.com/office/drawing/2014/main" id="{AE2E3C14-2E47-4D1E-B2AB-127D840752C5}"/>
              </a:ext>
            </a:extLst>
          </p:cNvPr>
          <p:cNvSpPr>
            <a:spLocks/>
          </p:cNvSpPr>
          <p:nvPr/>
        </p:nvSpPr>
        <p:spPr bwMode="auto">
          <a:xfrm>
            <a:off x="5155049" y="41608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88">
            <a:extLst>
              <a:ext uri="{FF2B5EF4-FFF2-40B4-BE49-F238E27FC236}">
                <a16:creationId xmlns:a16="http://schemas.microsoft.com/office/drawing/2014/main" id="{D84413C7-83B0-4EF7-AC23-FC5656A1B0D6}"/>
              </a:ext>
            </a:extLst>
          </p:cNvPr>
          <p:cNvSpPr>
            <a:spLocks/>
          </p:cNvSpPr>
          <p:nvPr/>
        </p:nvSpPr>
        <p:spPr bwMode="auto">
          <a:xfrm>
            <a:off x="5162721" y="416083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89">
            <a:extLst>
              <a:ext uri="{FF2B5EF4-FFF2-40B4-BE49-F238E27FC236}">
                <a16:creationId xmlns:a16="http://schemas.microsoft.com/office/drawing/2014/main" id="{FA8EBD97-4A11-4E13-BA29-019A76ACA0C2}"/>
              </a:ext>
            </a:extLst>
          </p:cNvPr>
          <p:cNvSpPr>
            <a:spLocks/>
          </p:cNvSpPr>
          <p:nvPr/>
        </p:nvSpPr>
        <p:spPr bwMode="auto">
          <a:xfrm>
            <a:off x="5244038" y="41433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90">
            <a:extLst>
              <a:ext uri="{FF2B5EF4-FFF2-40B4-BE49-F238E27FC236}">
                <a16:creationId xmlns:a16="http://schemas.microsoft.com/office/drawing/2014/main" id="{160F3911-B5B9-440A-804C-280F4046C8E6}"/>
              </a:ext>
            </a:extLst>
          </p:cNvPr>
          <p:cNvSpPr>
            <a:spLocks/>
          </p:cNvSpPr>
          <p:nvPr/>
        </p:nvSpPr>
        <p:spPr bwMode="auto">
          <a:xfrm>
            <a:off x="5260916" y="4143376"/>
            <a:ext cx="85919"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91">
            <a:extLst>
              <a:ext uri="{FF2B5EF4-FFF2-40B4-BE49-F238E27FC236}">
                <a16:creationId xmlns:a16="http://schemas.microsoft.com/office/drawing/2014/main" id="{69D72392-0386-470E-B6C9-188A7051E887}"/>
              </a:ext>
            </a:extLst>
          </p:cNvPr>
          <p:cNvSpPr>
            <a:spLocks/>
          </p:cNvSpPr>
          <p:nvPr/>
        </p:nvSpPr>
        <p:spPr bwMode="auto">
          <a:xfrm>
            <a:off x="5253243" y="4143376"/>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93">
            <a:extLst>
              <a:ext uri="{FF2B5EF4-FFF2-40B4-BE49-F238E27FC236}">
                <a16:creationId xmlns:a16="http://schemas.microsoft.com/office/drawing/2014/main" id="{EF0D5BEF-0D2C-4FC7-A31C-BCAF9C994F67}"/>
              </a:ext>
            </a:extLst>
          </p:cNvPr>
          <p:cNvSpPr>
            <a:spLocks/>
          </p:cNvSpPr>
          <p:nvPr/>
        </p:nvSpPr>
        <p:spPr bwMode="auto">
          <a:xfrm>
            <a:off x="5145844" y="414337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94">
            <a:extLst>
              <a:ext uri="{FF2B5EF4-FFF2-40B4-BE49-F238E27FC236}">
                <a16:creationId xmlns:a16="http://schemas.microsoft.com/office/drawing/2014/main" id="{B293C697-C240-4D43-B564-710954BBF9A3}"/>
              </a:ext>
            </a:extLst>
          </p:cNvPr>
          <p:cNvSpPr>
            <a:spLocks/>
          </p:cNvSpPr>
          <p:nvPr/>
        </p:nvSpPr>
        <p:spPr bwMode="auto">
          <a:xfrm>
            <a:off x="5145844" y="416083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95">
            <a:extLst>
              <a:ext uri="{FF2B5EF4-FFF2-40B4-BE49-F238E27FC236}">
                <a16:creationId xmlns:a16="http://schemas.microsoft.com/office/drawing/2014/main" id="{13455970-3DDD-4FCD-A604-028D8D95EB70}"/>
              </a:ext>
            </a:extLst>
          </p:cNvPr>
          <p:cNvSpPr>
            <a:spLocks/>
          </p:cNvSpPr>
          <p:nvPr/>
        </p:nvSpPr>
        <p:spPr bwMode="auto">
          <a:xfrm>
            <a:off x="5201077" y="4160834"/>
            <a:ext cx="142688"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96">
            <a:extLst>
              <a:ext uri="{FF2B5EF4-FFF2-40B4-BE49-F238E27FC236}">
                <a16:creationId xmlns:a16="http://schemas.microsoft.com/office/drawing/2014/main" id="{E2AF08F6-1080-4C76-926C-96DE3BD6B85B}"/>
              </a:ext>
            </a:extLst>
          </p:cNvPr>
          <p:cNvSpPr>
            <a:spLocks/>
          </p:cNvSpPr>
          <p:nvPr/>
        </p:nvSpPr>
        <p:spPr bwMode="auto">
          <a:xfrm>
            <a:off x="5193407" y="4160834"/>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97">
            <a:extLst>
              <a:ext uri="{FF2B5EF4-FFF2-40B4-BE49-F238E27FC236}">
                <a16:creationId xmlns:a16="http://schemas.microsoft.com/office/drawing/2014/main" id="{739E0685-FF97-4577-9E13-97D588870701}"/>
              </a:ext>
            </a:extLst>
          </p:cNvPr>
          <p:cNvSpPr>
            <a:spLocks/>
          </p:cNvSpPr>
          <p:nvPr/>
        </p:nvSpPr>
        <p:spPr bwMode="auto">
          <a:xfrm>
            <a:off x="5695115" y="4802425"/>
            <a:ext cx="920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98">
            <a:extLst>
              <a:ext uri="{FF2B5EF4-FFF2-40B4-BE49-F238E27FC236}">
                <a16:creationId xmlns:a16="http://schemas.microsoft.com/office/drawing/2014/main" id="{EE5C403D-2554-4697-8152-55E049F0FB7A}"/>
              </a:ext>
            </a:extLst>
          </p:cNvPr>
          <p:cNvSpPr>
            <a:spLocks/>
          </p:cNvSpPr>
          <p:nvPr/>
        </p:nvSpPr>
        <p:spPr bwMode="auto">
          <a:xfrm>
            <a:off x="5133569" y="4160834"/>
            <a:ext cx="12274"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202">
            <a:extLst>
              <a:ext uri="{FF2B5EF4-FFF2-40B4-BE49-F238E27FC236}">
                <a16:creationId xmlns:a16="http://schemas.microsoft.com/office/drawing/2014/main" id="{A396C19B-54CA-4928-8DD6-EB37BDC2C774}"/>
              </a:ext>
            </a:extLst>
          </p:cNvPr>
          <p:cNvSpPr>
            <a:spLocks/>
          </p:cNvSpPr>
          <p:nvPr/>
        </p:nvSpPr>
        <p:spPr bwMode="auto">
          <a:xfrm>
            <a:off x="5107488" y="4160834"/>
            <a:ext cx="4604"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Rectangle 203">
            <a:extLst>
              <a:ext uri="{FF2B5EF4-FFF2-40B4-BE49-F238E27FC236}">
                <a16:creationId xmlns:a16="http://schemas.microsoft.com/office/drawing/2014/main" id="{DE1BE3FE-C8F2-4964-A7BD-7ECD2DFA9144}"/>
              </a:ext>
            </a:extLst>
          </p:cNvPr>
          <p:cNvSpPr>
            <a:spLocks noChangeArrowheads="1"/>
          </p:cNvSpPr>
          <p:nvPr/>
        </p:nvSpPr>
        <p:spPr bwMode="auto">
          <a:xfrm>
            <a:off x="5112090" y="4160834"/>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204">
            <a:extLst>
              <a:ext uri="{FF2B5EF4-FFF2-40B4-BE49-F238E27FC236}">
                <a16:creationId xmlns:a16="http://schemas.microsoft.com/office/drawing/2014/main" id="{2A961B88-8FD8-4478-B583-02A021CCD03A}"/>
              </a:ext>
            </a:extLst>
          </p:cNvPr>
          <p:cNvSpPr>
            <a:spLocks/>
          </p:cNvSpPr>
          <p:nvPr/>
        </p:nvSpPr>
        <p:spPr bwMode="auto">
          <a:xfrm>
            <a:off x="5102884" y="41651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206">
            <a:extLst>
              <a:ext uri="{FF2B5EF4-FFF2-40B4-BE49-F238E27FC236}">
                <a16:creationId xmlns:a16="http://schemas.microsoft.com/office/drawing/2014/main" id="{8FF4335A-E1DF-470B-9CF7-7009821A40BA}"/>
              </a:ext>
            </a:extLst>
          </p:cNvPr>
          <p:cNvSpPr>
            <a:spLocks/>
          </p:cNvSpPr>
          <p:nvPr/>
        </p:nvSpPr>
        <p:spPr bwMode="auto">
          <a:xfrm>
            <a:off x="5076801" y="42102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1" name="Freeform 207">
            <a:extLst>
              <a:ext uri="{FF2B5EF4-FFF2-40B4-BE49-F238E27FC236}">
                <a16:creationId xmlns:a16="http://schemas.microsoft.com/office/drawing/2014/main" id="{E985E40B-3701-46B4-928B-6D181F285EC1}"/>
              </a:ext>
            </a:extLst>
          </p:cNvPr>
          <p:cNvSpPr>
            <a:spLocks/>
          </p:cNvSpPr>
          <p:nvPr/>
        </p:nvSpPr>
        <p:spPr bwMode="auto">
          <a:xfrm>
            <a:off x="5004690" y="447071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208">
            <a:extLst>
              <a:ext uri="{FF2B5EF4-FFF2-40B4-BE49-F238E27FC236}">
                <a16:creationId xmlns:a16="http://schemas.microsoft.com/office/drawing/2014/main" id="{1BCF87EE-C5CC-49B6-B8F7-1BCB0A05CF06}"/>
              </a:ext>
            </a:extLst>
          </p:cNvPr>
          <p:cNvSpPr>
            <a:spLocks/>
          </p:cNvSpPr>
          <p:nvPr/>
        </p:nvSpPr>
        <p:spPr bwMode="auto">
          <a:xfrm>
            <a:off x="5007760" y="44750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3" name="Freeform 209">
            <a:extLst>
              <a:ext uri="{FF2B5EF4-FFF2-40B4-BE49-F238E27FC236}">
                <a16:creationId xmlns:a16="http://schemas.microsoft.com/office/drawing/2014/main" id="{463E4654-33B3-4185-873B-8A625621B79C}"/>
              </a:ext>
            </a:extLst>
          </p:cNvPr>
          <p:cNvSpPr>
            <a:spLocks/>
          </p:cNvSpPr>
          <p:nvPr/>
        </p:nvSpPr>
        <p:spPr bwMode="auto">
          <a:xfrm>
            <a:off x="5004690" y="44707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4" name="Freeform 210">
            <a:extLst>
              <a:ext uri="{FF2B5EF4-FFF2-40B4-BE49-F238E27FC236}">
                <a16:creationId xmlns:a16="http://schemas.microsoft.com/office/drawing/2014/main" id="{A88063F4-B7A0-48AC-9A23-6FC4E212AACA}"/>
              </a:ext>
            </a:extLst>
          </p:cNvPr>
          <p:cNvSpPr>
            <a:spLocks/>
          </p:cNvSpPr>
          <p:nvPr/>
        </p:nvSpPr>
        <p:spPr bwMode="auto">
          <a:xfrm>
            <a:off x="5012362" y="449690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211">
            <a:extLst>
              <a:ext uri="{FF2B5EF4-FFF2-40B4-BE49-F238E27FC236}">
                <a16:creationId xmlns:a16="http://schemas.microsoft.com/office/drawing/2014/main" id="{024C2E21-6A3C-40D3-A19D-F8221C98A67D}"/>
              </a:ext>
            </a:extLst>
          </p:cNvPr>
          <p:cNvSpPr>
            <a:spLocks/>
          </p:cNvSpPr>
          <p:nvPr/>
        </p:nvSpPr>
        <p:spPr bwMode="auto">
          <a:xfrm>
            <a:off x="5012362" y="449254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212">
            <a:extLst>
              <a:ext uri="{FF2B5EF4-FFF2-40B4-BE49-F238E27FC236}">
                <a16:creationId xmlns:a16="http://schemas.microsoft.com/office/drawing/2014/main" id="{92163608-E60D-4187-B34D-B696BEFBCAC2}"/>
              </a:ext>
            </a:extLst>
          </p:cNvPr>
          <p:cNvSpPr>
            <a:spLocks/>
          </p:cNvSpPr>
          <p:nvPr/>
        </p:nvSpPr>
        <p:spPr bwMode="auto">
          <a:xfrm>
            <a:off x="5007760" y="44838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213">
            <a:extLst>
              <a:ext uri="{FF2B5EF4-FFF2-40B4-BE49-F238E27FC236}">
                <a16:creationId xmlns:a16="http://schemas.microsoft.com/office/drawing/2014/main" id="{7F6573FC-08ED-4364-B36C-294146F8D767}"/>
              </a:ext>
            </a:extLst>
          </p:cNvPr>
          <p:cNvSpPr>
            <a:spLocks/>
          </p:cNvSpPr>
          <p:nvPr/>
        </p:nvSpPr>
        <p:spPr bwMode="auto">
          <a:xfrm>
            <a:off x="5007760" y="44794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214">
            <a:extLst>
              <a:ext uri="{FF2B5EF4-FFF2-40B4-BE49-F238E27FC236}">
                <a16:creationId xmlns:a16="http://schemas.microsoft.com/office/drawing/2014/main" id="{66092044-A088-4F72-B12E-D9E7867690AF}"/>
              </a:ext>
            </a:extLst>
          </p:cNvPr>
          <p:cNvSpPr>
            <a:spLocks/>
          </p:cNvSpPr>
          <p:nvPr/>
        </p:nvSpPr>
        <p:spPr bwMode="auto">
          <a:xfrm>
            <a:off x="5007760" y="448817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215">
            <a:extLst>
              <a:ext uri="{FF2B5EF4-FFF2-40B4-BE49-F238E27FC236}">
                <a16:creationId xmlns:a16="http://schemas.microsoft.com/office/drawing/2014/main" id="{2E9D17A4-34A1-4BCB-8F6D-D0D20A9FD0D5}"/>
              </a:ext>
            </a:extLst>
          </p:cNvPr>
          <p:cNvSpPr>
            <a:spLocks/>
          </p:cNvSpPr>
          <p:nvPr/>
        </p:nvSpPr>
        <p:spPr bwMode="auto">
          <a:xfrm>
            <a:off x="5176529" y="3967338"/>
            <a:ext cx="12274" cy="13093"/>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216">
            <a:extLst>
              <a:ext uri="{FF2B5EF4-FFF2-40B4-BE49-F238E27FC236}">
                <a16:creationId xmlns:a16="http://schemas.microsoft.com/office/drawing/2014/main" id="{F2E1B6B9-291C-4DDD-8C62-30BD65AD61C6}"/>
              </a:ext>
            </a:extLst>
          </p:cNvPr>
          <p:cNvSpPr>
            <a:spLocks/>
          </p:cNvSpPr>
          <p:nvPr/>
        </p:nvSpPr>
        <p:spPr bwMode="auto">
          <a:xfrm>
            <a:off x="5086007" y="41972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217">
            <a:extLst>
              <a:ext uri="{FF2B5EF4-FFF2-40B4-BE49-F238E27FC236}">
                <a16:creationId xmlns:a16="http://schemas.microsoft.com/office/drawing/2014/main" id="{0EB6E71E-911B-4071-87A1-E9FE14C0E004}"/>
              </a:ext>
            </a:extLst>
          </p:cNvPr>
          <p:cNvSpPr>
            <a:spLocks/>
          </p:cNvSpPr>
          <p:nvPr/>
        </p:nvSpPr>
        <p:spPr bwMode="auto">
          <a:xfrm>
            <a:off x="5090610" y="4187021"/>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218">
            <a:extLst>
              <a:ext uri="{FF2B5EF4-FFF2-40B4-BE49-F238E27FC236}">
                <a16:creationId xmlns:a16="http://schemas.microsoft.com/office/drawing/2014/main" id="{D26DFF1C-C63D-40D3-81C1-DFDA54193559}"/>
              </a:ext>
            </a:extLst>
          </p:cNvPr>
          <p:cNvSpPr>
            <a:spLocks/>
          </p:cNvSpPr>
          <p:nvPr/>
        </p:nvSpPr>
        <p:spPr bwMode="auto">
          <a:xfrm>
            <a:off x="5081404" y="419720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219">
            <a:extLst>
              <a:ext uri="{FF2B5EF4-FFF2-40B4-BE49-F238E27FC236}">
                <a16:creationId xmlns:a16="http://schemas.microsoft.com/office/drawing/2014/main" id="{FB7889F1-CCF4-4CFA-BC0C-23F636D75EA0}"/>
              </a:ext>
            </a:extLst>
          </p:cNvPr>
          <p:cNvSpPr>
            <a:spLocks/>
          </p:cNvSpPr>
          <p:nvPr/>
        </p:nvSpPr>
        <p:spPr bwMode="auto">
          <a:xfrm>
            <a:off x="5093679" y="41782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220">
            <a:extLst>
              <a:ext uri="{FF2B5EF4-FFF2-40B4-BE49-F238E27FC236}">
                <a16:creationId xmlns:a16="http://schemas.microsoft.com/office/drawing/2014/main" id="{3599FA0C-526D-40A7-B205-BBDB12B0B764}"/>
              </a:ext>
            </a:extLst>
          </p:cNvPr>
          <p:cNvSpPr>
            <a:spLocks/>
          </p:cNvSpPr>
          <p:nvPr/>
        </p:nvSpPr>
        <p:spPr bwMode="auto">
          <a:xfrm>
            <a:off x="5090610" y="418265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221">
            <a:extLst>
              <a:ext uri="{FF2B5EF4-FFF2-40B4-BE49-F238E27FC236}">
                <a16:creationId xmlns:a16="http://schemas.microsoft.com/office/drawing/2014/main" id="{11B2C9D1-DD56-47E7-BC20-2C0991A25645}"/>
              </a:ext>
            </a:extLst>
          </p:cNvPr>
          <p:cNvSpPr>
            <a:spLocks/>
          </p:cNvSpPr>
          <p:nvPr/>
        </p:nvSpPr>
        <p:spPr bwMode="auto">
          <a:xfrm>
            <a:off x="5081404" y="42015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222">
            <a:extLst>
              <a:ext uri="{FF2B5EF4-FFF2-40B4-BE49-F238E27FC236}">
                <a16:creationId xmlns:a16="http://schemas.microsoft.com/office/drawing/2014/main" id="{B9898F6C-DF06-4CB0-A375-939661F0C289}"/>
              </a:ext>
            </a:extLst>
          </p:cNvPr>
          <p:cNvSpPr>
            <a:spLocks/>
          </p:cNvSpPr>
          <p:nvPr/>
        </p:nvSpPr>
        <p:spPr bwMode="auto">
          <a:xfrm>
            <a:off x="5076801" y="42059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223">
            <a:extLst>
              <a:ext uri="{FF2B5EF4-FFF2-40B4-BE49-F238E27FC236}">
                <a16:creationId xmlns:a16="http://schemas.microsoft.com/office/drawing/2014/main" id="{AB776449-D558-4EA8-9702-93B4DADAD1B4}"/>
              </a:ext>
            </a:extLst>
          </p:cNvPr>
          <p:cNvSpPr>
            <a:spLocks/>
          </p:cNvSpPr>
          <p:nvPr/>
        </p:nvSpPr>
        <p:spPr bwMode="auto">
          <a:xfrm>
            <a:off x="5193407" y="39396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224">
            <a:extLst>
              <a:ext uri="{FF2B5EF4-FFF2-40B4-BE49-F238E27FC236}">
                <a16:creationId xmlns:a16="http://schemas.microsoft.com/office/drawing/2014/main" id="{AABF59F1-1716-4C8B-BD5E-ACCBC18788E9}"/>
              </a:ext>
            </a:extLst>
          </p:cNvPr>
          <p:cNvSpPr>
            <a:spLocks/>
          </p:cNvSpPr>
          <p:nvPr/>
        </p:nvSpPr>
        <p:spPr bwMode="auto">
          <a:xfrm>
            <a:off x="5107488" y="41433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225">
            <a:extLst>
              <a:ext uri="{FF2B5EF4-FFF2-40B4-BE49-F238E27FC236}">
                <a16:creationId xmlns:a16="http://schemas.microsoft.com/office/drawing/2014/main" id="{26BCB47A-DBBD-4E57-A4E0-4C849C1B80D7}"/>
              </a:ext>
            </a:extLst>
          </p:cNvPr>
          <p:cNvSpPr>
            <a:spLocks/>
          </p:cNvSpPr>
          <p:nvPr/>
        </p:nvSpPr>
        <p:spPr bwMode="auto">
          <a:xfrm>
            <a:off x="5098282" y="416956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226">
            <a:extLst>
              <a:ext uri="{FF2B5EF4-FFF2-40B4-BE49-F238E27FC236}">
                <a16:creationId xmlns:a16="http://schemas.microsoft.com/office/drawing/2014/main" id="{16999D92-271D-4836-B055-0920C0C49CB8}"/>
              </a:ext>
            </a:extLst>
          </p:cNvPr>
          <p:cNvSpPr>
            <a:spLocks/>
          </p:cNvSpPr>
          <p:nvPr/>
        </p:nvSpPr>
        <p:spPr bwMode="auto">
          <a:xfrm>
            <a:off x="5098282" y="41739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227">
            <a:extLst>
              <a:ext uri="{FF2B5EF4-FFF2-40B4-BE49-F238E27FC236}">
                <a16:creationId xmlns:a16="http://schemas.microsoft.com/office/drawing/2014/main" id="{7A241229-CF4C-4629-97F7-BFAD2797823B}"/>
              </a:ext>
            </a:extLst>
          </p:cNvPr>
          <p:cNvSpPr>
            <a:spLocks/>
          </p:cNvSpPr>
          <p:nvPr/>
        </p:nvSpPr>
        <p:spPr bwMode="auto">
          <a:xfrm>
            <a:off x="5231764" y="494790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228">
            <a:extLst>
              <a:ext uri="{FF2B5EF4-FFF2-40B4-BE49-F238E27FC236}">
                <a16:creationId xmlns:a16="http://schemas.microsoft.com/office/drawing/2014/main" id="{17F120BE-7513-438F-AFCA-012541E76F83}"/>
              </a:ext>
            </a:extLst>
          </p:cNvPr>
          <p:cNvSpPr>
            <a:spLocks/>
          </p:cNvSpPr>
          <p:nvPr/>
        </p:nvSpPr>
        <p:spPr bwMode="auto">
          <a:xfrm>
            <a:off x="5217955" y="492608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229">
            <a:extLst>
              <a:ext uri="{FF2B5EF4-FFF2-40B4-BE49-F238E27FC236}">
                <a16:creationId xmlns:a16="http://schemas.microsoft.com/office/drawing/2014/main" id="{C5B27770-94FF-460E-A4BF-A9CAE3E52CD3}"/>
              </a:ext>
            </a:extLst>
          </p:cNvPr>
          <p:cNvSpPr>
            <a:spLocks/>
          </p:cNvSpPr>
          <p:nvPr/>
        </p:nvSpPr>
        <p:spPr bwMode="auto">
          <a:xfrm>
            <a:off x="5205681" y="49042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230">
            <a:extLst>
              <a:ext uri="{FF2B5EF4-FFF2-40B4-BE49-F238E27FC236}">
                <a16:creationId xmlns:a16="http://schemas.microsoft.com/office/drawing/2014/main" id="{BACDEFA5-E11F-4B12-8383-401588C1C8A5}"/>
              </a:ext>
            </a:extLst>
          </p:cNvPr>
          <p:cNvSpPr>
            <a:spLocks/>
          </p:cNvSpPr>
          <p:nvPr/>
        </p:nvSpPr>
        <p:spPr bwMode="auto">
          <a:xfrm>
            <a:off x="5227160" y="49435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231">
            <a:extLst>
              <a:ext uri="{FF2B5EF4-FFF2-40B4-BE49-F238E27FC236}">
                <a16:creationId xmlns:a16="http://schemas.microsoft.com/office/drawing/2014/main" id="{C60B856B-E327-4257-8BAA-3AAD393C638F}"/>
              </a:ext>
            </a:extLst>
          </p:cNvPr>
          <p:cNvSpPr>
            <a:spLocks/>
          </p:cNvSpPr>
          <p:nvPr/>
        </p:nvSpPr>
        <p:spPr bwMode="auto">
          <a:xfrm>
            <a:off x="5205681" y="490862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232">
            <a:extLst>
              <a:ext uri="{FF2B5EF4-FFF2-40B4-BE49-F238E27FC236}">
                <a16:creationId xmlns:a16="http://schemas.microsoft.com/office/drawing/2014/main" id="{3398BE4E-C863-4D69-AC86-24D6611CAFD0}"/>
              </a:ext>
            </a:extLst>
          </p:cNvPr>
          <p:cNvSpPr>
            <a:spLocks/>
          </p:cNvSpPr>
          <p:nvPr/>
        </p:nvSpPr>
        <p:spPr bwMode="auto">
          <a:xfrm>
            <a:off x="5210284" y="49129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233">
            <a:extLst>
              <a:ext uri="{FF2B5EF4-FFF2-40B4-BE49-F238E27FC236}">
                <a16:creationId xmlns:a16="http://schemas.microsoft.com/office/drawing/2014/main" id="{7C98B877-80B9-484F-A114-8D0E6B21149A}"/>
              </a:ext>
            </a:extLst>
          </p:cNvPr>
          <p:cNvSpPr>
            <a:spLocks/>
          </p:cNvSpPr>
          <p:nvPr/>
        </p:nvSpPr>
        <p:spPr bwMode="auto">
          <a:xfrm>
            <a:off x="5210284" y="491299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234">
            <a:extLst>
              <a:ext uri="{FF2B5EF4-FFF2-40B4-BE49-F238E27FC236}">
                <a16:creationId xmlns:a16="http://schemas.microsoft.com/office/drawing/2014/main" id="{8FC99E51-11C3-4E04-9E20-AA16B12AA3F5}"/>
              </a:ext>
            </a:extLst>
          </p:cNvPr>
          <p:cNvSpPr>
            <a:spLocks/>
          </p:cNvSpPr>
          <p:nvPr/>
        </p:nvSpPr>
        <p:spPr bwMode="auto">
          <a:xfrm>
            <a:off x="5214886" y="4921721"/>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235">
            <a:extLst>
              <a:ext uri="{FF2B5EF4-FFF2-40B4-BE49-F238E27FC236}">
                <a16:creationId xmlns:a16="http://schemas.microsoft.com/office/drawing/2014/main" id="{DEF969B5-9B8D-43F1-BF3F-E871E6D33CF4}"/>
              </a:ext>
            </a:extLst>
          </p:cNvPr>
          <p:cNvSpPr>
            <a:spLocks/>
          </p:cNvSpPr>
          <p:nvPr/>
        </p:nvSpPr>
        <p:spPr bwMode="auto">
          <a:xfrm>
            <a:off x="5205681" y="489989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236">
            <a:extLst>
              <a:ext uri="{FF2B5EF4-FFF2-40B4-BE49-F238E27FC236}">
                <a16:creationId xmlns:a16="http://schemas.microsoft.com/office/drawing/2014/main" id="{807B7AFA-F15F-45D9-B6D0-C0D7CD8A3A89}"/>
              </a:ext>
            </a:extLst>
          </p:cNvPr>
          <p:cNvSpPr>
            <a:spLocks/>
          </p:cNvSpPr>
          <p:nvPr/>
        </p:nvSpPr>
        <p:spPr bwMode="auto">
          <a:xfrm>
            <a:off x="5222558" y="493481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237">
            <a:extLst>
              <a:ext uri="{FF2B5EF4-FFF2-40B4-BE49-F238E27FC236}">
                <a16:creationId xmlns:a16="http://schemas.microsoft.com/office/drawing/2014/main" id="{FB0E9948-DBF9-44C7-B5D9-A5EC12FF1892}"/>
              </a:ext>
            </a:extLst>
          </p:cNvPr>
          <p:cNvSpPr>
            <a:spLocks/>
          </p:cNvSpPr>
          <p:nvPr/>
        </p:nvSpPr>
        <p:spPr bwMode="auto">
          <a:xfrm>
            <a:off x="5217955" y="4930452"/>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238">
            <a:extLst>
              <a:ext uri="{FF2B5EF4-FFF2-40B4-BE49-F238E27FC236}">
                <a16:creationId xmlns:a16="http://schemas.microsoft.com/office/drawing/2014/main" id="{85195F84-A448-43AE-B3C4-C83C9E413E33}"/>
              </a:ext>
            </a:extLst>
          </p:cNvPr>
          <p:cNvSpPr>
            <a:spLocks/>
          </p:cNvSpPr>
          <p:nvPr/>
        </p:nvSpPr>
        <p:spPr bwMode="auto">
          <a:xfrm>
            <a:off x="5214886" y="491735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239">
            <a:extLst>
              <a:ext uri="{FF2B5EF4-FFF2-40B4-BE49-F238E27FC236}">
                <a16:creationId xmlns:a16="http://schemas.microsoft.com/office/drawing/2014/main" id="{B60E985E-50F1-43CC-84F5-1725A7E9CB8A}"/>
              </a:ext>
            </a:extLst>
          </p:cNvPr>
          <p:cNvSpPr>
            <a:spLocks/>
          </p:cNvSpPr>
          <p:nvPr/>
        </p:nvSpPr>
        <p:spPr bwMode="auto">
          <a:xfrm>
            <a:off x="5222558" y="493918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240">
            <a:extLst>
              <a:ext uri="{FF2B5EF4-FFF2-40B4-BE49-F238E27FC236}">
                <a16:creationId xmlns:a16="http://schemas.microsoft.com/office/drawing/2014/main" id="{E3877135-D880-4770-8196-A683BA2F6B7B}"/>
              </a:ext>
            </a:extLst>
          </p:cNvPr>
          <p:cNvSpPr>
            <a:spLocks/>
          </p:cNvSpPr>
          <p:nvPr/>
        </p:nvSpPr>
        <p:spPr bwMode="auto">
          <a:xfrm>
            <a:off x="5227160" y="4943545"/>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241">
            <a:extLst>
              <a:ext uri="{FF2B5EF4-FFF2-40B4-BE49-F238E27FC236}">
                <a16:creationId xmlns:a16="http://schemas.microsoft.com/office/drawing/2014/main" id="{C4A7C393-402C-4120-B97D-0C0E9246C78D}"/>
              </a:ext>
            </a:extLst>
          </p:cNvPr>
          <p:cNvSpPr>
            <a:spLocks/>
          </p:cNvSpPr>
          <p:nvPr/>
        </p:nvSpPr>
        <p:spPr bwMode="auto">
          <a:xfrm>
            <a:off x="5007760" y="4563828"/>
            <a:ext cx="26083" cy="26188"/>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242">
            <a:extLst>
              <a:ext uri="{FF2B5EF4-FFF2-40B4-BE49-F238E27FC236}">
                <a16:creationId xmlns:a16="http://schemas.microsoft.com/office/drawing/2014/main" id="{AFD3B3E1-640A-4776-B275-6D3A46427A10}"/>
              </a:ext>
            </a:extLst>
          </p:cNvPr>
          <p:cNvSpPr>
            <a:spLocks/>
          </p:cNvSpPr>
          <p:nvPr/>
        </p:nvSpPr>
        <p:spPr bwMode="auto">
          <a:xfrm>
            <a:off x="5012362" y="450126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243">
            <a:extLst>
              <a:ext uri="{FF2B5EF4-FFF2-40B4-BE49-F238E27FC236}">
                <a16:creationId xmlns:a16="http://schemas.microsoft.com/office/drawing/2014/main" id="{612C33A3-F81E-46E9-8750-0C664D0461C6}"/>
              </a:ext>
            </a:extLst>
          </p:cNvPr>
          <p:cNvSpPr>
            <a:spLocks/>
          </p:cNvSpPr>
          <p:nvPr/>
        </p:nvSpPr>
        <p:spPr bwMode="auto">
          <a:xfrm>
            <a:off x="5012362" y="449690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244">
            <a:extLst>
              <a:ext uri="{FF2B5EF4-FFF2-40B4-BE49-F238E27FC236}">
                <a16:creationId xmlns:a16="http://schemas.microsoft.com/office/drawing/2014/main" id="{0AD89DF0-CE58-44EB-A326-25765E0F2209}"/>
              </a:ext>
            </a:extLst>
          </p:cNvPr>
          <p:cNvSpPr>
            <a:spLocks/>
          </p:cNvSpPr>
          <p:nvPr/>
        </p:nvSpPr>
        <p:spPr bwMode="auto">
          <a:xfrm>
            <a:off x="5201077" y="489989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245">
            <a:extLst>
              <a:ext uri="{FF2B5EF4-FFF2-40B4-BE49-F238E27FC236}">
                <a16:creationId xmlns:a16="http://schemas.microsoft.com/office/drawing/2014/main" id="{FC870DA7-2FDC-4C7D-9267-1FD7FB88660D}"/>
              </a:ext>
            </a:extLst>
          </p:cNvPr>
          <p:cNvSpPr>
            <a:spLocks/>
          </p:cNvSpPr>
          <p:nvPr/>
        </p:nvSpPr>
        <p:spPr bwMode="auto">
          <a:xfrm>
            <a:off x="5012362" y="449690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246">
            <a:extLst>
              <a:ext uri="{FF2B5EF4-FFF2-40B4-BE49-F238E27FC236}">
                <a16:creationId xmlns:a16="http://schemas.microsoft.com/office/drawing/2014/main" id="{E3A536F0-B6B5-4FFF-AAA7-4F042D22AD50}"/>
              </a:ext>
            </a:extLst>
          </p:cNvPr>
          <p:cNvSpPr>
            <a:spLocks/>
          </p:cNvSpPr>
          <p:nvPr/>
        </p:nvSpPr>
        <p:spPr bwMode="auto">
          <a:xfrm>
            <a:off x="5201077" y="39353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247">
            <a:extLst>
              <a:ext uri="{FF2B5EF4-FFF2-40B4-BE49-F238E27FC236}">
                <a16:creationId xmlns:a16="http://schemas.microsoft.com/office/drawing/2014/main" id="{78E4EE47-B00A-4C47-9610-EBC311E7B232}"/>
              </a:ext>
            </a:extLst>
          </p:cNvPr>
          <p:cNvSpPr>
            <a:spLocks/>
          </p:cNvSpPr>
          <p:nvPr/>
        </p:nvSpPr>
        <p:spPr bwMode="auto">
          <a:xfrm>
            <a:off x="5196475" y="39353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248">
            <a:extLst>
              <a:ext uri="{FF2B5EF4-FFF2-40B4-BE49-F238E27FC236}">
                <a16:creationId xmlns:a16="http://schemas.microsoft.com/office/drawing/2014/main" id="{0D9458B0-46A6-4DB4-8607-A94E19E5B4FB}"/>
              </a:ext>
            </a:extLst>
          </p:cNvPr>
          <p:cNvSpPr>
            <a:spLocks/>
          </p:cNvSpPr>
          <p:nvPr/>
        </p:nvSpPr>
        <p:spPr bwMode="auto">
          <a:xfrm>
            <a:off x="5227160" y="3930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249">
            <a:extLst>
              <a:ext uri="{FF2B5EF4-FFF2-40B4-BE49-F238E27FC236}">
                <a16:creationId xmlns:a16="http://schemas.microsoft.com/office/drawing/2014/main" id="{39F13379-6CA2-4855-A18B-D555AF551313}"/>
              </a:ext>
            </a:extLst>
          </p:cNvPr>
          <p:cNvSpPr>
            <a:spLocks/>
          </p:cNvSpPr>
          <p:nvPr/>
        </p:nvSpPr>
        <p:spPr bwMode="auto">
          <a:xfrm>
            <a:off x="5210284" y="39353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250">
            <a:extLst>
              <a:ext uri="{FF2B5EF4-FFF2-40B4-BE49-F238E27FC236}">
                <a16:creationId xmlns:a16="http://schemas.microsoft.com/office/drawing/2014/main" id="{2744F232-59DC-43E3-BAD9-E28A9E0086E8}"/>
              </a:ext>
            </a:extLst>
          </p:cNvPr>
          <p:cNvSpPr>
            <a:spLocks/>
          </p:cNvSpPr>
          <p:nvPr/>
        </p:nvSpPr>
        <p:spPr bwMode="auto">
          <a:xfrm>
            <a:off x="5236366" y="393096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251">
            <a:extLst>
              <a:ext uri="{FF2B5EF4-FFF2-40B4-BE49-F238E27FC236}">
                <a16:creationId xmlns:a16="http://schemas.microsoft.com/office/drawing/2014/main" id="{BCCB063D-17F7-42DD-ADC2-06D91711709A}"/>
              </a:ext>
            </a:extLst>
          </p:cNvPr>
          <p:cNvSpPr>
            <a:spLocks/>
          </p:cNvSpPr>
          <p:nvPr/>
        </p:nvSpPr>
        <p:spPr bwMode="auto">
          <a:xfrm>
            <a:off x="5274723" y="39266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252">
            <a:extLst>
              <a:ext uri="{FF2B5EF4-FFF2-40B4-BE49-F238E27FC236}">
                <a16:creationId xmlns:a16="http://schemas.microsoft.com/office/drawing/2014/main" id="{3381D520-D9CF-4CA5-9DE2-F99CA97BEE92}"/>
              </a:ext>
            </a:extLst>
          </p:cNvPr>
          <p:cNvSpPr>
            <a:spLocks/>
          </p:cNvSpPr>
          <p:nvPr/>
        </p:nvSpPr>
        <p:spPr bwMode="auto">
          <a:xfrm>
            <a:off x="5253244" y="3930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253">
            <a:extLst>
              <a:ext uri="{FF2B5EF4-FFF2-40B4-BE49-F238E27FC236}">
                <a16:creationId xmlns:a16="http://schemas.microsoft.com/office/drawing/2014/main" id="{F4A3ABDC-C5B7-4120-AD3C-6EBCDBF2F67C}"/>
              </a:ext>
            </a:extLst>
          </p:cNvPr>
          <p:cNvSpPr>
            <a:spLocks/>
          </p:cNvSpPr>
          <p:nvPr/>
        </p:nvSpPr>
        <p:spPr bwMode="auto">
          <a:xfrm>
            <a:off x="5244038" y="3930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254">
            <a:extLst>
              <a:ext uri="{FF2B5EF4-FFF2-40B4-BE49-F238E27FC236}">
                <a16:creationId xmlns:a16="http://schemas.microsoft.com/office/drawing/2014/main" id="{4523B4E0-B2E8-494D-A4DD-4FF12E4831CC}"/>
              </a:ext>
            </a:extLst>
          </p:cNvPr>
          <p:cNvSpPr>
            <a:spLocks/>
          </p:cNvSpPr>
          <p:nvPr/>
        </p:nvSpPr>
        <p:spPr bwMode="auto">
          <a:xfrm>
            <a:off x="5193407" y="393533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255">
            <a:extLst>
              <a:ext uri="{FF2B5EF4-FFF2-40B4-BE49-F238E27FC236}">
                <a16:creationId xmlns:a16="http://schemas.microsoft.com/office/drawing/2014/main" id="{9654D40A-17F7-487C-B27D-56F023DBFEAB}"/>
              </a:ext>
            </a:extLst>
          </p:cNvPr>
          <p:cNvSpPr>
            <a:spLocks/>
          </p:cNvSpPr>
          <p:nvPr/>
        </p:nvSpPr>
        <p:spPr bwMode="auto">
          <a:xfrm>
            <a:off x="5279327" y="392660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0" name="Freeform 256">
            <a:extLst>
              <a:ext uri="{FF2B5EF4-FFF2-40B4-BE49-F238E27FC236}">
                <a16:creationId xmlns:a16="http://schemas.microsoft.com/office/drawing/2014/main" id="{A251D75D-779C-475F-8975-C5901460A1F1}"/>
              </a:ext>
            </a:extLst>
          </p:cNvPr>
          <p:cNvSpPr>
            <a:spLocks/>
          </p:cNvSpPr>
          <p:nvPr/>
        </p:nvSpPr>
        <p:spPr bwMode="auto">
          <a:xfrm>
            <a:off x="5217955" y="3930967"/>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1" name="Freeform 257">
            <a:extLst>
              <a:ext uri="{FF2B5EF4-FFF2-40B4-BE49-F238E27FC236}">
                <a16:creationId xmlns:a16="http://schemas.microsoft.com/office/drawing/2014/main" id="{AF97E59D-B977-4CDA-8CE1-C6EDFF3388C8}"/>
              </a:ext>
            </a:extLst>
          </p:cNvPr>
          <p:cNvSpPr>
            <a:spLocks/>
          </p:cNvSpPr>
          <p:nvPr/>
        </p:nvSpPr>
        <p:spPr bwMode="auto">
          <a:xfrm>
            <a:off x="5257846" y="393096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258">
            <a:extLst>
              <a:ext uri="{FF2B5EF4-FFF2-40B4-BE49-F238E27FC236}">
                <a16:creationId xmlns:a16="http://schemas.microsoft.com/office/drawing/2014/main" id="{AFF35D50-5F62-48F6-873D-9C2AB3C5EC29}"/>
              </a:ext>
            </a:extLst>
          </p:cNvPr>
          <p:cNvSpPr>
            <a:spLocks/>
          </p:cNvSpPr>
          <p:nvPr/>
        </p:nvSpPr>
        <p:spPr bwMode="auto">
          <a:xfrm>
            <a:off x="5205681" y="39353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3" name="Freeform 259">
            <a:extLst>
              <a:ext uri="{FF2B5EF4-FFF2-40B4-BE49-F238E27FC236}">
                <a16:creationId xmlns:a16="http://schemas.microsoft.com/office/drawing/2014/main" id="{0B5ED86F-79D2-41B6-AC49-A382BFC05C69}"/>
              </a:ext>
            </a:extLst>
          </p:cNvPr>
          <p:cNvSpPr>
            <a:spLocks/>
          </p:cNvSpPr>
          <p:nvPr/>
        </p:nvSpPr>
        <p:spPr bwMode="auto">
          <a:xfrm>
            <a:off x="5214886" y="39353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4" name="Freeform 260">
            <a:extLst>
              <a:ext uri="{FF2B5EF4-FFF2-40B4-BE49-F238E27FC236}">
                <a16:creationId xmlns:a16="http://schemas.microsoft.com/office/drawing/2014/main" id="{44AC03E3-907C-4C33-8774-D970480BC6A1}"/>
              </a:ext>
            </a:extLst>
          </p:cNvPr>
          <p:cNvSpPr>
            <a:spLocks/>
          </p:cNvSpPr>
          <p:nvPr/>
        </p:nvSpPr>
        <p:spPr bwMode="auto">
          <a:xfrm>
            <a:off x="5231764" y="3930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261">
            <a:extLst>
              <a:ext uri="{FF2B5EF4-FFF2-40B4-BE49-F238E27FC236}">
                <a16:creationId xmlns:a16="http://schemas.microsoft.com/office/drawing/2014/main" id="{AB8B59D5-150B-4AAD-9DC5-B191C993B793}"/>
              </a:ext>
            </a:extLst>
          </p:cNvPr>
          <p:cNvSpPr>
            <a:spLocks/>
          </p:cNvSpPr>
          <p:nvPr/>
        </p:nvSpPr>
        <p:spPr bwMode="auto">
          <a:xfrm>
            <a:off x="5265518" y="39266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6" name="Freeform 262">
            <a:extLst>
              <a:ext uri="{FF2B5EF4-FFF2-40B4-BE49-F238E27FC236}">
                <a16:creationId xmlns:a16="http://schemas.microsoft.com/office/drawing/2014/main" id="{285D75A1-C65F-4715-8862-B3E46C3E9EA2}"/>
              </a:ext>
            </a:extLst>
          </p:cNvPr>
          <p:cNvSpPr>
            <a:spLocks/>
          </p:cNvSpPr>
          <p:nvPr/>
        </p:nvSpPr>
        <p:spPr bwMode="auto">
          <a:xfrm>
            <a:off x="6305758" y="4523093"/>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263">
            <a:extLst>
              <a:ext uri="{FF2B5EF4-FFF2-40B4-BE49-F238E27FC236}">
                <a16:creationId xmlns:a16="http://schemas.microsoft.com/office/drawing/2014/main" id="{FEFB91A1-B49B-45C7-88C0-36B64D748C2B}"/>
              </a:ext>
            </a:extLst>
          </p:cNvPr>
          <p:cNvSpPr>
            <a:spLocks/>
          </p:cNvSpPr>
          <p:nvPr/>
        </p:nvSpPr>
        <p:spPr bwMode="auto">
          <a:xfrm>
            <a:off x="6051067" y="4067724"/>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8" name="Freeform 264">
            <a:extLst>
              <a:ext uri="{FF2B5EF4-FFF2-40B4-BE49-F238E27FC236}">
                <a16:creationId xmlns:a16="http://schemas.microsoft.com/office/drawing/2014/main" id="{18E4015B-730C-4B28-84BF-2656E60CDF4E}"/>
              </a:ext>
            </a:extLst>
          </p:cNvPr>
          <p:cNvSpPr>
            <a:spLocks/>
          </p:cNvSpPr>
          <p:nvPr/>
        </p:nvSpPr>
        <p:spPr bwMode="auto">
          <a:xfrm>
            <a:off x="6330306" y="4531822"/>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9" name="Freeform 265">
            <a:extLst>
              <a:ext uri="{FF2B5EF4-FFF2-40B4-BE49-F238E27FC236}">
                <a16:creationId xmlns:a16="http://schemas.microsoft.com/office/drawing/2014/main" id="{B351B68E-D697-435A-BE35-B2B5207241DE}"/>
              </a:ext>
            </a:extLst>
          </p:cNvPr>
          <p:cNvSpPr>
            <a:spLocks/>
          </p:cNvSpPr>
          <p:nvPr/>
        </p:nvSpPr>
        <p:spPr bwMode="auto">
          <a:xfrm>
            <a:off x="6301155" y="452309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0" name="Freeform 266">
            <a:extLst>
              <a:ext uri="{FF2B5EF4-FFF2-40B4-BE49-F238E27FC236}">
                <a16:creationId xmlns:a16="http://schemas.microsoft.com/office/drawing/2014/main" id="{3DEE019A-D37E-4174-9DD9-2F3BA600C37F}"/>
              </a:ext>
            </a:extLst>
          </p:cNvPr>
          <p:cNvSpPr>
            <a:spLocks/>
          </p:cNvSpPr>
          <p:nvPr/>
        </p:nvSpPr>
        <p:spPr bwMode="auto">
          <a:xfrm>
            <a:off x="6055671" y="40677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1" name="Freeform 267">
            <a:extLst>
              <a:ext uri="{FF2B5EF4-FFF2-40B4-BE49-F238E27FC236}">
                <a16:creationId xmlns:a16="http://schemas.microsoft.com/office/drawing/2014/main" id="{181E8C9B-31A5-4615-A694-48AFE7BCA281}"/>
              </a:ext>
            </a:extLst>
          </p:cNvPr>
          <p:cNvSpPr>
            <a:spLocks/>
          </p:cNvSpPr>
          <p:nvPr/>
        </p:nvSpPr>
        <p:spPr bwMode="auto">
          <a:xfrm>
            <a:off x="6055671" y="40677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2" name="Freeform 268">
            <a:extLst>
              <a:ext uri="{FF2B5EF4-FFF2-40B4-BE49-F238E27FC236}">
                <a16:creationId xmlns:a16="http://schemas.microsoft.com/office/drawing/2014/main" id="{B9C3BA1D-70D8-4582-A3EF-6FAB241516E0}"/>
              </a:ext>
            </a:extLst>
          </p:cNvPr>
          <p:cNvSpPr>
            <a:spLocks/>
          </p:cNvSpPr>
          <p:nvPr/>
        </p:nvSpPr>
        <p:spPr bwMode="auto">
          <a:xfrm>
            <a:off x="6051067" y="40720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3" name="Freeform 269">
            <a:extLst>
              <a:ext uri="{FF2B5EF4-FFF2-40B4-BE49-F238E27FC236}">
                <a16:creationId xmlns:a16="http://schemas.microsoft.com/office/drawing/2014/main" id="{799DC203-9C24-4E8F-9426-4934A50E8217}"/>
              </a:ext>
            </a:extLst>
          </p:cNvPr>
          <p:cNvSpPr>
            <a:spLocks/>
          </p:cNvSpPr>
          <p:nvPr/>
        </p:nvSpPr>
        <p:spPr bwMode="auto">
          <a:xfrm>
            <a:off x="6296552" y="45187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4" name="Freeform 270">
            <a:extLst>
              <a:ext uri="{FF2B5EF4-FFF2-40B4-BE49-F238E27FC236}">
                <a16:creationId xmlns:a16="http://schemas.microsoft.com/office/drawing/2014/main" id="{4CE688AE-2268-4D44-BFAD-386E5FA764D3}"/>
              </a:ext>
            </a:extLst>
          </p:cNvPr>
          <p:cNvSpPr>
            <a:spLocks/>
          </p:cNvSpPr>
          <p:nvPr/>
        </p:nvSpPr>
        <p:spPr bwMode="auto">
          <a:xfrm>
            <a:off x="6334908" y="453618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5" name="Freeform 271">
            <a:extLst>
              <a:ext uri="{FF2B5EF4-FFF2-40B4-BE49-F238E27FC236}">
                <a16:creationId xmlns:a16="http://schemas.microsoft.com/office/drawing/2014/main" id="{81D44FB2-1F2C-4678-A70E-358BAD32F7EC}"/>
              </a:ext>
            </a:extLst>
          </p:cNvPr>
          <p:cNvSpPr>
            <a:spLocks/>
          </p:cNvSpPr>
          <p:nvPr/>
        </p:nvSpPr>
        <p:spPr bwMode="auto">
          <a:xfrm>
            <a:off x="6339512" y="453618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6" name="Freeform 272">
            <a:extLst>
              <a:ext uri="{FF2B5EF4-FFF2-40B4-BE49-F238E27FC236}">
                <a16:creationId xmlns:a16="http://schemas.microsoft.com/office/drawing/2014/main" id="{698D80C5-3F16-4DAE-A9F0-DEC425C77C77}"/>
              </a:ext>
            </a:extLst>
          </p:cNvPr>
          <p:cNvSpPr>
            <a:spLocks/>
          </p:cNvSpPr>
          <p:nvPr/>
        </p:nvSpPr>
        <p:spPr bwMode="auto">
          <a:xfrm>
            <a:off x="6287347" y="450563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273">
            <a:extLst>
              <a:ext uri="{FF2B5EF4-FFF2-40B4-BE49-F238E27FC236}">
                <a16:creationId xmlns:a16="http://schemas.microsoft.com/office/drawing/2014/main" id="{D789BBD4-392C-4BCF-906C-5A9EE3278960}"/>
              </a:ext>
            </a:extLst>
          </p:cNvPr>
          <p:cNvSpPr>
            <a:spLocks/>
          </p:cNvSpPr>
          <p:nvPr/>
        </p:nvSpPr>
        <p:spPr bwMode="auto">
          <a:xfrm>
            <a:off x="5995834" y="41215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8" name="Freeform 274">
            <a:extLst>
              <a:ext uri="{FF2B5EF4-FFF2-40B4-BE49-F238E27FC236}">
                <a16:creationId xmlns:a16="http://schemas.microsoft.com/office/drawing/2014/main" id="{21AAC50A-897F-408E-859E-4FF76FDE14C3}"/>
              </a:ext>
            </a:extLst>
          </p:cNvPr>
          <p:cNvSpPr>
            <a:spLocks/>
          </p:cNvSpPr>
          <p:nvPr/>
        </p:nvSpPr>
        <p:spPr bwMode="auto">
          <a:xfrm>
            <a:off x="6047999" y="40720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9" name="Freeform 275">
            <a:extLst>
              <a:ext uri="{FF2B5EF4-FFF2-40B4-BE49-F238E27FC236}">
                <a16:creationId xmlns:a16="http://schemas.microsoft.com/office/drawing/2014/main" id="{064E43FC-6765-4950-AF15-A40CD70E0FAA}"/>
              </a:ext>
            </a:extLst>
          </p:cNvPr>
          <p:cNvSpPr>
            <a:spLocks/>
          </p:cNvSpPr>
          <p:nvPr/>
        </p:nvSpPr>
        <p:spPr bwMode="auto">
          <a:xfrm>
            <a:off x="6060273" y="40677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0" name="Freeform 276">
            <a:extLst>
              <a:ext uri="{FF2B5EF4-FFF2-40B4-BE49-F238E27FC236}">
                <a16:creationId xmlns:a16="http://schemas.microsoft.com/office/drawing/2014/main" id="{526EE42A-884C-4CFC-8497-2D2006A1A596}"/>
              </a:ext>
            </a:extLst>
          </p:cNvPr>
          <p:cNvSpPr>
            <a:spLocks/>
          </p:cNvSpPr>
          <p:nvPr/>
        </p:nvSpPr>
        <p:spPr bwMode="auto">
          <a:xfrm>
            <a:off x="5995834" y="4117188"/>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1" name="Freeform 277">
            <a:extLst>
              <a:ext uri="{FF2B5EF4-FFF2-40B4-BE49-F238E27FC236}">
                <a16:creationId xmlns:a16="http://schemas.microsoft.com/office/drawing/2014/main" id="{597D08FD-C1F9-466C-B322-DEE2B7A06D77}"/>
              </a:ext>
            </a:extLst>
          </p:cNvPr>
          <p:cNvSpPr>
            <a:spLocks/>
          </p:cNvSpPr>
          <p:nvPr/>
        </p:nvSpPr>
        <p:spPr bwMode="auto">
          <a:xfrm>
            <a:off x="6327238" y="453182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278">
            <a:extLst>
              <a:ext uri="{FF2B5EF4-FFF2-40B4-BE49-F238E27FC236}">
                <a16:creationId xmlns:a16="http://schemas.microsoft.com/office/drawing/2014/main" id="{6E309622-2AD6-4871-8D64-376E6F149AB2}"/>
              </a:ext>
            </a:extLst>
          </p:cNvPr>
          <p:cNvSpPr>
            <a:spLocks/>
          </p:cNvSpPr>
          <p:nvPr/>
        </p:nvSpPr>
        <p:spPr bwMode="auto">
          <a:xfrm>
            <a:off x="6287347" y="4509998"/>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3" name="Freeform 279">
            <a:extLst>
              <a:ext uri="{FF2B5EF4-FFF2-40B4-BE49-F238E27FC236}">
                <a16:creationId xmlns:a16="http://schemas.microsoft.com/office/drawing/2014/main" id="{9C617F78-D442-4B3C-A480-772634B690C3}"/>
              </a:ext>
            </a:extLst>
          </p:cNvPr>
          <p:cNvSpPr>
            <a:spLocks/>
          </p:cNvSpPr>
          <p:nvPr/>
        </p:nvSpPr>
        <p:spPr bwMode="auto">
          <a:xfrm>
            <a:off x="6322634" y="45318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4" name="Freeform 280">
            <a:extLst>
              <a:ext uri="{FF2B5EF4-FFF2-40B4-BE49-F238E27FC236}">
                <a16:creationId xmlns:a16="http://schemas.microsoft.com/office/drawing/2014/main" id="{23A81864-4048-42A7-A5E0-ADA3D5FE6D11}"/>
              </a:ext>
            </a:extLst>
          </p:cNvPr>
          <p:cNvSpPr>
            <a:spLocks/>
          </p:cNvSpPr>
          <p:nvPr/>
        </p:nvSpPr>
        <p:spPr bwMode="auto">
          <a:xfrm>
            <a:off x="6291949" y="45143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5" name="Freeform 281">
            <a:extLst>
              <a:ext uri="{FF2B5EF4-FFF2-40B4-BE49-F238E27FC236}">
                <a16:creationId xmlns:a16="http://schemas.microsoft.com/office/drawing/2014/main" id="{DA14C6F0-2856-455E-B12B-C8F446763CB8}"/>
              </a:ext>
            </a:extLst>
          </p:cNvPr>
          <p:cNvSpPr>
            <a:spLocks/>
          </p:cNvSpPr>
          <p:nvPr/>
        </p:nvSpPr>
        <p:spPr bwMode="auto">
          <a:xfrm>
            <a:off x="6287347" y="450126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6" name="Freeform 282">
            <a:extLst>
              <a:ext uri="{FF2B5EF4-FFF2-40B4-BE49-F238E27FC236}">
                <a16:creationId xmlns:a16="http://schemas.microsoft.com/office/drawing/2014/main" id="{B8FD307C-E365-4EDA-ABF6-84965A1A4EC4}"/>
              </a:ext>
            </a:extLst>
          </p:cNvPr>
          <p:cNvSpPr>
            <a:spLocks/>
          </p:cNvSpPr>
          <p:nvPr/>
        </p:nvSpPr>
        <p:spPr bwMode="auto">
          <a:xfrm>
            <a:off x="6387075" y="4058994"/>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283">
            <a:extLst>
              <a:ext uri="{FF2B5EF4-FFF2-40B4-BE49-F238E27FC236}">
                <a16:creationId xmlns:a16="http://schemas.microsoft.com/office/drawing/2014/main" id="{6562CD72-7190-4761-80A3-0677B605B9B4}"/>
              </a:ext>
            </a:extLst>
          </p:cNvPr>
          <p:cNvSpPr>
            <a:spLocks/>
          </p:cNvSpPr>
          <p:nvPr/>
        </p:nvSpPr>
        <p:spPr bwMode="auto">
          <a:xfrm>
            <a:off x="6313429" y="4527457"/>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8" name="Freeform 284">
            <a:extLst>
              <a:ext uri="{FF2B5EF4-FFF2-40B4-BE49-F238E27FC236}">
                <a16:creationId xmlns:a16="http://schemas.microsoft.com/office/drawing/2014/main" id="{74294022-6BAF-4650-8494-A109F116517F}"/>
              </a:ext>
            </a:extLst>
          </p:cNvPr>
          <p:cNvSpPr>
            <a:spLocks/>
          </p:cNvSpPr>
          <p:nvPr/>
        </p:nvSpPr>
        <p:spPr bwMode="auto">
          <a:xfrm>
            <a:off x="6308826" y="452745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9" name="Freeform 285">
            <a:extLst>
              <a:ext uri="{FF2B5EF4-FFF2-40B4-BE49-F238E27FC236}">
                <a16:creationId xmlns:a16="http://schemas.microsoft.com/office/drawing/2014/main" id="{B50A034E-8065-469B-9044-589DE8AF1DF3}"/>
              </a:ext>
            </a:extLst>
          </p:cNvPr>
          <p:cNvSpPr>
            <a:spLocks/>
          </p:cNvSpPr>
          <p:nvPr/>
        </p:nvSpPr>
        <p:spPr bwMode="auto">
          <a:xfrm>
            <a:off x="6296552" y="4518728"/>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0" name="Freeform 286">
            <a:extLst>
              <a:ext uri="{FF2B5EF4-FFF2-40B4-BE49-F238E27FC236}">
                <a16:creationId xmlns:a16="http://schemas.microsoft.com/office/drawing/2014/main" id="{BD8CED53-7A40-40CC-A47A-53B9778AB816}"/>
              </a:ext>
            </a:extLst>
          </p:cNvPr>
          <p:cNvSpPr>
            <a:spLocks/>
          </p:cNvSpPr>
          <p:nvPr/>
        </p:nvSpPr>
        <p:spPr bwMode="auto">
          <a:xfrm>
            <a:off x="6468391" y="4058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1" name="Freeform 287">
            <a:extLst>
              <a:ext uri="{FF2B5EF4-FFF2-40B4-BE49-F238E27FC236}">
                <a16:creationId xmlns:a16="http://schemas.microsoft.com/office/drawing/2014/main" id="{AD03C646-2F9A-4521-92F8-B1A8E0FDC1C4}"/>
              </a:ext>
            </a:extLst>
          </p:cNvPr>
          <p:cNvSpPr>
            <a:spLocks/>
          </p:cNvSpPr>
          <p:nvPr/>
        </p:nvSpPr>
        <p:spPr bwMode="auto">
          <a:xfrm>
            <a:off x="6472994" y="4058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288">
            <a:extLst>
              <a:ext uri="{FF2B5EF4-FFF2-40B4-BE49-F238E27FC236}">
                <a16:creationId xmlns:a16="http://schemas.microsoft.com/office/drawing/2014/main" id="{A2FFBDE8-99AA-45A2-BBAE-0B6DE4309360}"/>
              </a:ext>
            </a:extLst>
          </p:cNvPr>
          <p:cNvSpPr>
            <a:spLocks/>
          </p:cNvSpPr>
          <p:nvPr/>
        </p:nvSpPr>
        <p:spPr bwMode="auto">
          <a:xfrm>
            <a:off x="6284278" y="449690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3" name="Freeform 289">
            <a:extLst>
              <a:ext uri="{FF2B5EF4-FFF2-40B4-BE49-F238E27FC236}">
                <a16:creationId xmlns:a16="http://schemas.microsoft.com/office/drawing/2014/main" id="{344F9E4D-F755-4AC1-89B5-431E97D68A58}"/>
              </a:ext>
            </a:extLst>
          </p:cNvPr>
          <p:cNvSpPr>
            <a:spLocks/>
          </p:cNvSpPr>
          <p:nvPr/>
        </p:nvSpPr>
        <p:spPr bwMode="auto">
          <a:xfrm>
            <a:off x="6468391" y="405899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4" name="Freeform 290">
            <a:extLst>
              <a:ext uri="{FF2B5EF4-FFF2-40B4-BE49-F238E27FC236}">
                <a16:creationId xmlns:a16="http://schemas.microsoft.com/office/drawing/2014/main" id="{8512CFE7-3D92-4214-A79B-869C172DB777}"/>
              </a:ext>
            </a:extLst>
          </p:cNvPr>
          <p:cNvSpPr>
            <a:spLocks/>
          </p:cNvSpPr>
          <p:nvPr/>
        </p:nvSpPr>
        <p:spPr bwMode="auto">
          <a:xfrm>
            <a:off x="5935997" y="3334477"/>
            <a:ext cx="935909" cy="490286"/>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5" name="Freeform 291">
            <a:extLst>
              <a:ext uri="{FF2B5EF4-FFF2-40B4-BE49-F238E27FC236}">
                <a16:creationId xmlns:a16="http://schemas.microsoft.com/office/drawing/2014/main" id="{CDCC4139-871E-4087-965A-D2E581505869}"/>
              </a:ext>
            </a:extLst>
          </p:cNvPr>
          <p:cNvSpPr>
            <a:spLocks/>
          </p:cNvSpPr>
          <p:nvPr/>
        </p:nvSpPr>
        <p:spPr bwMode="auto">
          <a:xfrm>
            <a:off x="6420828" y="347559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6" name="Freeform 292">
            <a:extLst>
              <a:ext uri="{FF2B5EF4-FFF2-40B4-BE49-F238E27FC236}">
                <a16:creationId xmlns:a16="http://schemas.microsoft.com/office/drawing/2014/main" id="{015B0025-5549-4C8E-8B5C-5E7A71A166E9}"/>
              </a:ext>
            </a:extLst>
          </p:cNvPr>
          <p:cNvSpPr>
            <a:spLocks/>
          </p:cNvSpPr>
          <p:nvPr/>
        </p:nvSpPr>
        <p:spPr bwMode="auto">
          <a:xfrm>
            <a:off x="6043396" y="3273374"/>
            <a:ext cx="532395" cy="401540"/>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7" name="Rectangle 293">
            <a:extLst>
              <a:ext uri="{FF2B5EF4-FFF2-40B4-BE49-F238E27FC236}">
                <a16:creationId xmlns:a16="http://schemas.microsoft.com/office/drawing/2014/main" id="{1C666F31-3348-4BDE-A0DD-0B222D1A61F3}"/>
              </a:ext>
            </a:extLst>
          </p:cNvPr>
          <p:cNvSpPr>
            <a:spLocks noChangeArrowheads="1"/>
          </p:cNvSpPr>
          <p:nvPr/>
        </p:nvSpPr>
        <p:spPr bwMode="auto">
          <a:xfrm>
            <a:off x="6210632" y="3282103"/>
            <a:ext cx="1535" cy="1454"/>
          </a:xfrm>
          <a:prstGeom prst="rect">
            <a:avLst/>
          </a:pr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8" name="Freeform 294">
            <a:extLst>
              <a:ext uri="{FF2B5EF4-FFF2-40B4-BE49-F238E27FC236}">
                <a16:creationId xmlns:a16="http://schemas.microsoft.com/office/drawing/2014/main" id="{140D8C5C-A6B0-4FF3-A759-CAA4AF0D776F}"/>
              </a:ext>
            </a:extLst>
          </p:cNvPr>
          <p:cNvSpPr>
            <a:spLocks/>
          </p:cNvSpPr>
          <p:nvPr/>
        </p:nvSpPr>
        <p:spPr bwMode="auto">
          <a:xfrm>
            <a:off x="6222906" y="329519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9" name="Freeform 295">
            <a:extLst>
              <a:ext uri="{FF2B5EF4-FFF2-40B4-BE49-F238E27FC236}">
                <a16:creationId xmlns:a16="http://schemas.microsoft.com/office/drawing/2014/main" id="{537D5215-DE9F-45F3-BBC6-2790B77D4D61}"/>
              </a:ext>
            </a:extLst>
          </p:cNvPr>
          <p:cNvSpPr>
            <a:spLocks/>
          </p:cNvSpPr>
          <p:nvPr/>
        </p:nvSpPr>
        <p:spPr bwMode="auto">
          <a:xfrm>
            <a:off x="6219838" y="32951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0" name="Freeform 296">
            <a:extLst>
              <a:ext uri="{FF2B5EF4-FFF2-40B4-BE49-F238E27FC236}">
                <a16:creationId xmlns:a16="http://schemas.microsoft.com/office/drawing/2014/main" id="{2F880B76-807F-40DA-A9FB-76B9D34CF642}"/>
              </a:ext>
            </a:extLst>
          </p:cNvPr>
          <p:cNvSpPr>
            <a:spLocks/>
          </p:cNvSpPr>
          <p:nvPr/>
        </p:nvSpPr>
        <p:spPr bwMode="auto">
          <a:xfrm>
            <a:off x="6081754" y="36574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1" name="Freeform 297">
            <a:extLst>
              <a:ext uri="{FF2B5EF4-FFF2-40B4-BE49-F238E27FC236}">
                <a16:creationId xmlns:a16="http://schemas.microsoft.com/office/drawing/2014/main" id="{20770918-8864-4024-8A4D-09A48E3F200A}"/>
              </a:ext>
            </a:extLst>
          </p:cNvPr>
          <p:cNvSpPr>
            <a:spLocks/>
          </p:cNvSpPr>
          <p:nvPr/>
        </p:nvSpPr>
        <p:spPr bwMode="auto">
          <a:xfrm>
            <a:off x="6081754" y="36487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2" name="Freeform 298">
            <a:extLst>
              <a:ext uri="{FF2B5EF4-FFF2-40B4-BE49-F238E27FC236}">
                <a16:creationId xmlns:a16="http://schemas.microsoft.com/office/drawing/2014/main" id="{4EB3B9DE-78FE-4A3C-9FB3-3ED4A92F371A}"/>
              </a:ext>
            </a:extLst>
          </p:cNvPr>
          <p:cNvSpPr>
            <a:spLocks/>
          </p:cNvSpPr>
          <p:nvPr/>
        </p:nvSpPr>
        <p:spPr bwMode="auto">
          <a:xfrm>
            <a:off x="6081754" y="36530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3" name="Freeform 299">
            <a:extLst>
              <a:ext uri="{FF2B5EF4-FFF2-40B4-BE49-F238E27FC236}">
                <a16:creationId xmlns:a16="http://schemas.microsoft.com/office/drawing/2014/main" id="{E2134E41-B6AB-46D9-811A-B3A6960BBAD9}"/>
              </a:ext>
            </a:extLst>
          </p:cNvPr>
          <p:cNvSpPr>
            <a:spLocks/>
          </p:cNvSpPr>
          <p:nvPr/>
        </p:nvSpPr>
        <p:spPr bwMode="auto">
          <a:xfrm>
            <a:off x="6043396" y="355997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4" name="Freeform 300">
            <a:extLst>
              <a:ext uri="{FF2B5EF4-FFF2-40B4-BE49-F238E27FC236}">
                <a16:creationId xmlns:a16="http://schemas.microsoft.com/office/drawing/2014/main" id="{C8E78176-6AE7-4A15-81DD-1EFF0541FC3A}"/>
              </a:ext>
            </a:extLst>
          </p:cNvPr>
          <p:cNvSpPr>
            <a:spLocks/>
          </p:cNvSpPr>
          <p:nvPr/>
        </p:nvSpPr>
        <p:spPr bwMode="auto">
          <a:xfrm>
            <a:off x="6043396" y="356434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5" name="Freeform 301">
            <a:extLst>
              <a:ext uri="{FF2B5EF4-FFF2-40B4-BE49-F238E27FC236}">
                <a16:creationId xmlns:a16="http://schemas.microsoft.com/office/drawing/2014/main" id="{DE3F3529-EE6C-459C-8B6C-8A47F283E79D}"/>
              </a:ext>
            </a:extLst>
          </p:cNvPr>
          <p:cNvSpPr>
            <a:spLocks/>
          </p:cNvSpPr>
          <p:nvPr/>
        </p:nvSpPr>
        <p:spPr bwMode="auto">
          <a:xfrm>
            <a:off x="6043396" y="355561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6" name="Freeform 302">
            <a:extLst>
              <a:ext uri="{FF2B5EF4-FFF2-40B4-BE49-F238E27FC236}">
                <a16:creationId xmlns:a16="http://schemas.microsoft.com/office/drawing/2014/main" id="{782E6D4B-E1BA-4574-BC49-4915FFF933CF}"/>
              </a:ext>
            </a:extLst>
          </p:cNvPr>
          <p:cNvSpPr>
            <a:spLocks/>
          </p:cNvSpPr>
          <p:nvPr/>
        </p:nvSpPr>
        <p:spPr bwMode="auto">
          <a:xfrm>
            <a:off x="6060273" y="36181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7" name="Freeform 303">
            <a:extLst>
              <a:ext uri="{FF2B5EF4-FFF2-40B4-BE49-F238E27FC236}">
                <a16:creationId xmlns:a16="http://schemas.microsoft.com/office/drawing/2014/main" id="{F97A95C8-3580-48E1-AF96-EE3AFBF892F2}"/>
              </a:ext>
            </a:extLst>
          </p:cNvPr>
          <p:cNvSpPr>
            <a:spLocks/>
          </p:cNvSpPr>
          <p:nvPr/>
        </p:nvSpPr>
        <p:spPr bwMode="auto">
          <a:xfrm>
            <a:off x="6043396" y="35556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8" name="Freeform 304">
            <a:extLst>
              <a:ext uri="{FF2B5EF4-FFF2-40B4-BE49-F238E27FC236}">
                <a16:creationId xmlns:a16="http://schemas.microsoft.com/office/drawing/2014/main" id="{65AD2436-0A8A-4516-ADA0-7B452081CA30}"/>
              </a:ext>
            </a:extLst>
          </p:cNvPr>
          <p:cNvSpPr>
            <a:spLocks/>
          </p:cNvSpPr>
          <p:nvPr/>
        </p:nvSpPr>
        <p:spPr bwMode="auto">
          <a:xfrm>
            <a:off x="6043396" y="3546886"/>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9" name="Freeform 305">
            <a:extLst>
              <a:ext uri="{FF2B5EF4-FFF2-40B4-BE49-F238E27FC236}">
                <a16:creationId xmlns:a16="http://schemas.microsoft.com/office/drawing/2014/main" id="{8BB0591A-F4EE-4B2D-A553-4E17BF30C41F}"/>
              </a:ext>
            </a:extLst>
          </p:cNvPr>
          <p:cNvSpPr>
            <a:spLocks/>
          </p:cNvSpPr>
          <p:nvPr/>
        </p:nvSpPr>
        <p:spPr bwMode="auto">
          <a:xfrm>
            <a:off x="6043396" y="35512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0" name="Freeform 306">
            <a:extLst>
              <a:ext uri="{FF2B5EF4-FFF2-40B4-BE49-F238E27FC236}">
                <a16:creationId xmlns:a16="http://schemas.microsoft.com/office/drawing/2014/main" id="{D2C0B52C-D532-427B-A19B-3DAE57EF6D0D}"/>
              </a:ext>
            </a:extLst>
          </p:cNvPr>
          <p:cNvSpPr>
            <a:spLocks/>
          </p:cNvSpPr>
          <p:nvPr/>
        </p:nvSpPr>
        <p:spPr bwMode="auto">
          <a:xfrm>
            <a:off x="6064876" y="3622538"/>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1" name="Freeform 307">
            <a:extLst>
              <a:ext uri="{FF2B5EF4-FFF2-40B4-BE49-F238E27FC236}">
                <a16:creationId xmlns:a16="http://schemas.microsoft.com/office/drawing/2014/main" id="{887FE3E1-0774-4ECF-8D58-A304F1E357EF}"/>
              </a:ext>
            </a:extLst>
          </p:cNvPr>
          <p:cNvSpPr>
            <a:spLocks/>
          </p:cNvSpPr>
          <p:nvPr/>
        </p:nvSpPr>
        <p:spPr bwMode="auto">
          <a:xfrm>
            <a:off x="6069478" y="36269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2" name="Freeform 308">
            <a:extLst>
              <a:ext uri="{FF2B5EF4-FFF2-40B4-BE49-F238E27FC236}">
                <a16:creationId xmlns:a16="http://schemas.microsoft.com/office/drawing/2014/main" id="{70AC11AD-CE14-4FDB-84D3-4A13B6DF833A}"/>
              </a:ext>
            </a:extLst>
          </p:cNvPr>
          <p:cNvSpPr>
            <a:spLocks/>
          </p:cNvSpPr>
          <p:nvPr/>
        </p:nvSpPr>
        <p:spPr bwMode="auto">
          <a:xfrm>
            <a:off x="6069478" y="36312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3" name="Freeform 309">
            <a:extLst>
              <a:ext uri="{FF2B5EF4-FFF2-40B4-BE49-F238E27FC236}">
                <a16:creationId xmlns:a16="http://schemas.microsoft.com/office/drawing/2014/main" id="{919AA626-33E7-4C5C-8B7D-0DAD42D8D793}"/>
              </a:ext>
            </a:extLst>
          </p:cNvPr>
          <p:cNvSpPr>
            <a:spLocks/>
          </p:cNvSpPr>
          <p:nvPr/>
        </p:nvSpPr>
        <p:spPr bwMode="auto">
          <a:xfrm>
            <a:off x="5935997" y="3789846"/>
            <a:ext cx="38357" cy="34917"/>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4" name="Freeform 310">
            <a:extLst>
              <a:ext uri="{FF2B5EF4-FFF2-40B4-BE49-F238E27FC236}">
                <a16:creationId xmlns:a16="http://schemas.microsoft.com/office/drawing/2014/main" id="{5F45891E-285F-4825-B08D-449EE9E4088B}"/>
              </a:ext>
            </a:extLst>
          </p:cNvPr>
          <p:cNvSpPr>
            <a:spLocks/>
          </p:cNvSpPr>
          <p:nvPr/>
        </p:nvSpPr>
        <p:spPr bwMode="auto">
          <a:xfrm>
            <a:off x="6081754" y="3657455"/>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5" name="Freeform 311">
            <a:extLst>
              <a:ext uri="{FF2B5EF4-FFF2-40B4-BE49-F238E27FC236}">
                <a16:creationId xmlns:a16="http://schemas.microsoft.com/office/drawing/2014/main" id="{C7D7C235-7044-4D9A-B21A-E73A4A5992F9}"/>
              </a:ext>
            </a:extLst>
          </p:cNvPr>
          <p:cNvSpPr>
            <a:spLocks/>
          </p:cNvSpPr>
          <p:nvPr/>
        </p:nvSpPr>
        <p:spPr bwMode="auto">
          <a:xfrm>
            <a:off x="6060273" y="36181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6" name="Freeform 312">
            <a:extLst>
              <a:ext uri="{FF2B5EF4-FFF2-40B4-BE49-F238E27FC236}">
                <a16:creationId xmlns:a16="http://schemas.microsoft.com/office/drawing/2014/main" id="{590C5328-4FA5-4099-A91B-A867F86F84E0}"/>
              </a:ext>
            </a:extLst>
          </p:cNvPr>
          <p:cNvSpPr>
            <a:spLocks/>
          </p:cNvSpPr>
          <p:nvPr/>
        </p:nvSpPr>
        <p:spPr bwMode="auto">
          <a:xfrm>
            <a:off x="6064876" y="361817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7" name="Freeform 313">
            <a:extLst>
              <a:ext uri="{FF2B5EF4-FFF2-40B4-BE49-F238E27FC236}">
                <a16:creationId xmlns:a16="http://schemas.microsoft.com/office/drawing/2014/main" id="{D112A4A2-8C49-491E-A0A9-78C6C1A00360}"/>
              </a:ext>
            </a:extLst>
          </p:cNvPr>
          <p:cNvSpPr>
            <a:spLocks/>
          </p:cNvSpPr>
          <p:nvPr/>
        </p:nvSpPr>
        <p:spPr bwMode="auto">
          <a:xfrm>
            <a:off x="6064876" y="36225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8" name="Freeform 314">
            <a:extLst>
              <a:ext uri="{FF2B5EF4-FFF2-40B4-BE49-F238E27FC236}">
                <a16:creationId xmlns:a16="http://schemas.microsoft.com/office/drawing/2014/main" id="{ADE358FF-FB22-4116-A0B1-68BD7DD57C0F}"/>
              </a:ext>
            </a:extLst>
          </p:cNvPr>
          <p:cNvSpPr>
            <a:spLocks/>
          </p:cNvSpPr>
          <p:nvPr/>
        </p:nvSpPr>
        <p:spPr bwMode="auto">
          <a:xfrm>
            <a:off x="6060273" y="354688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9" name="Freeform 315">
            <a:extLst>
              <a:ext uri="{FF2B5EF4-FFF2-40B4-BE49-F238E27FC236}">
                <a16:creationId xmlns:a16="http://schemas.microsoft.com/office/drawing/2014/main" id="{035EF0F7-8D56-4F30-95C1-8696371FEC6C}"/>
              </a:ext>
            </a:extLst>
          </p:cNvPr>
          <p:cNvSpPr>
            <a:spLocks/>
          </p:cNvSpPr>
          <p:nvPr/>
        </p:nvSpPr>
        <p:spPr bwMode="auto">
          <a:xfrm>
            <a:off x="6055671" y="355125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0" name="Freeform 316">
            <a:extLst>
              <a:ext uri="{FF2B5EF4-FFF2-40B4-BE49-F238E27FC236}">
                <a16:creationId xmlns:a16="http://schemas.microsoft.com/office/drawing/2014/main" id="{EB1E475F-A2D8-42DC-87FE-99ADAE0BED31}"/>
              </a:ext>
            </a:extLst>
          </p:cNvPr>
          <p:cNvSpPr>
            <a:spLocks/>
          </p:cNvSpPr>
          <p:nvPr/>
        </p:nvSpPr>
        <p:spPr bwMode="auto">
          <a:xfrm>
            <a:off x="6051067" y="355125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1" name="Freeform 317">
            <a:extLst>
              <a:ext uri="{FF2B5EF4-FFF2-40B4-BE49-F238E27FC236}">
                <a16:creationId xmlns:a16="http://schemas.microsoft.com/office/drawing/2014/main" id="{3A452230-5F58-49E0-9D9F-BF3CB6F0C1B2}"/>
              </a:ext>
            </a:extLst>
          </p:cNvPr>
          <p:cNvSpPr>
            <a:spLocks/>
          </p:cNvSpPr>
          <p:nvPr/>
        </p:nvSpPr>
        <p:spPr bwMode="auto">
          <a:xfrm>
            <a:off x="6055671" y="355125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2" name="Freeform 318">
            <a:extLst>
              <a:ext uri="{FF2B5EF4-FFF2-40B4-BE49-F238E27FC236}">
                <a16:creationId xmlns:a16="http://schemas.microsoft.com/office/drawing/2014/main" id="{1F4DE49F-B54D-479B-B1B6-F57F98932EE9}"/>
              </a:ext>
            </a:extLst>
          </p:cNvPr>
          <p:cNvSpPr>
            <a:spLocks/>
          </p:cNvSpPr>
          <p:nvPr/>
        </p:nvSpPr>
        <p:spPr bwMode="auto">
          <a:xfrm>
            <a:off x="6193756" y="3321384"/>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3" name="Freeform 319">
            <a:extLst>
              <a:ext uri="{FF2B5EF4-FFF2-40B4-BE49-F238E27FC236}">
                <a16:creationId xmlns:a16="http://schemas.microsoft.com/office/drawing/2014/main" id="{A0F64DF0-B6ED-4667-880F-BA9ED66C60F8}"/>
              </a:ext>
            </a:extLst>
          </p:cNvPr>
          <p:cNvSpPr>
            <a:spLocks/>
          </p:cNvSpPr>
          <p:nvPr/>
        </p:nvSpPr>
        <p:spPr bwMode="auto">
          <a:xfrm>
            <a:off x="6700066" y="3733107"/>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4" name="Freeform 320">
            <a:extLst>
              <a:ext uri="{FF2B5EF4-FFF2-40B4-BE49-F238E27FC236}">
                <a16:creationId xmlns:a16="http://schemas.microsoft.com/office/drawing/2014/main" id="{6EFD1DE3-D61E-449A-87FF-51C72954D659}"/>
              </a:ext>
            </a:extLst>
          </p:cNvPr>
          <p:cNvSpPr>
            <a:spLocks/>
          </p:cNvSpPr>
          <p:nvPr/>
        </p:nvSpPr>
        <p:spPr bwMode="auto">
          <a:xfrm>
            <a:off x="6673984" y="3737472"/>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5" name="Freeform 321">
            <a:extLst>
              <a:ext uri="{FF2B5EF4-FFF2-40B4-BE49-F238E27FC236}">
                <a16:creationId xmlns:a16="http://schemas.microsoft.com/office/drawing/2014/main" id="{C0E1F025-7BE3-441C-9F50-384282FC9F7C}"/>
              </a:ext>
            </a:extLst>
          </p:cNvPr>
          <p:cNvSpPr>
            <a:spLocks/>
          </p:cNvSpPr>
          <p:nvPr/>
        </p:nvSpPr>
        <p:spPr bwMode="auto">
          <a:xfrm>
            <a:off x="6726149" y="373310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6" name="Freeform 322">
            <a:extLst>
              <a:ext uri="{FF2B5EF4-FFF2-40B4-BE49-F238E27FC236}">
                <a16:creationId xmlns:a16="http://schemas.microsoft.com/office/drawing/2014/main" id="{FEC25B46-6523-4059-ADFB-4CC74B84FFC8}"/>
              </a:ext>
            </a:extLst>
          </p:cNvPr>
          <p:cNvSpPr>
            <a:spLocks/>
          </p:cNvSpPr>
          <p:nvPr/>
        </p:nvSpPr>
        <p:spPr bwMode="auto">
          <a:xfrm>
            <a:off x="6862700" y="3705465"/>
            <a:ext cx="9206"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7" name="Freeform 323">
            <a:extLst>
              <a:ext uri="{FF2B5EF4-FFF2-40B4-BE49-F238E27FC236}">
                <a16:creationId xmlns:a16="http://schemas.microsoft.com/office/drawing/2014/main" id="{C9A16007-DC91-4F67-88AC-58D00EB84659}"/>
              </a:ext>
            </a:extLst>
          </p:cNvPr>
          <p:cNvSpPr>
            <a:spLocks/>
          </p:cNvSpPr>
          <p:nvPr/>
        </p:nvSpPr>
        <p:spPr bwMode="auto">
          <a:xfrm>
            <a:off x="6687792" y="3737472"/>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8" name="Freeform 324">
            <a:extLst>
              <a:ext uri="{FF2B5EF4-FFF2-40B4-BE49-F238E27FC236}">
                <a16:creationId xmlns:a16="http://schemas.microsoft.com/office/drawing/2014/main" id="{B4497C2D-38A5-4619-928F-53ECC589450B}"/>
              </a:ext>
            </a:extLst>
          </p:cNvPr>
          <p:cNvSpPr>
            <a:spLocks/>
          </p:cNvSpPr>
          <p:nvPr/>
        </p:nvSpPr>
        <p:spPr bwMode="auto">
          <a:xfrm>
            <a:off x="6855029" y="3705465"/>
            <a:ext cx="7672" cy="4364"/>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9" name="Freeform 325">
            <a:extLst>
              <a:ext uri="{FF2B5EF4-FFF2-40B4-BE49-F238E27FC236}">
                <a16:creationId xmlns:a16="http://schemas.microsoft.com/office/drawing/2014/main" id="{E41328AE-E60D-4374-BC41-74DF91D5221B}"/>
              </a:ext>
            </a:extLst>
          </p:cNvPr>
          <p:cNvSpPr>
            <a:spLocks/>
          </p:cNvSpPr>
          <p:nvPr/>
        </p:nvSpPr>
        <p:spPr bwMode="auto">
          <a:xfrm>
            <a:off x="6712342" y="373310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0" name="Freeform 326">
            <a:extLst>
              <a:ext uri="{FF2B5EF4-FFF2-40B4-BE49-F238E27FC236}">
                <a16:creationId xmlns:a16="http://schemas.microsoft.com/office/drawing/2014/main" id="{3D87569D-A837-432C-97EC-2035BE2A7C40}"/>
              </a:ext>
            </a:extLst>
          </p:cNvPr>
          <p:cNvSpPr>
            <a:spLocks/>
          </p:cNvSpPr>
          <p:nvPr/>
        </p:nvSpPr>
        <p:spPr bwMode="auto">
          <a:xfrm>
            <a:off x="6764507" y="372292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1" name="Freeform 327">
            <a:extLst>
              <a:ext uri="{FF2B5EF4-FFF2-40B4-BE49-F238E27FC236}">
                <a16:creationId xmlns:a16="http://schemas.microsoft.com/office/drawing/2014/main" id="{7B5E4412-9638-4675-B53A-AB493D451526}"/>
              </a:ext>
            </a:extLst>
          </p:cNvPr>
          <p:cNvSpPr>
            <a:spLocks/>
          </p:cNvSpPr>
          <p:nvPr/>
        </p:nvSpPr>
        <p:spPr bwMode="auto">
          <a:xfrm>
            <a:off x="6339512" y="378111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2" name="Freeform 328">
            <a:extLst>
              <a:ext uri="{FF2B5EF4-FFF2-40B4-BE49-F238E27FC236}">
                <a16:creationId xmlns:a16="http://schemas.microsoft.com/office/drawing/2014/main" id="{94613D9F-0721-4630-A86E-39E8D1E0CCF1}"/>
              </a:ext>
            </a:extLst>
          </p:cNvPr>
          <p:cNvSpPr>
            <a:spLocks/>
          </p:cNvSpPr>
          <p:nvPr/>
        </p:nvSpPr>
        <p:spPr bwMode="auto">
          <a:xfrm>
            <a:off x="6798261" y="371855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3" name="Freeform 329">
            <a:extLst>
              <a:ext uri="{FF2B5EF4-FFF2-40B4-BE49-F238E27FC236}">
                <a16:creationId xmlns:a16="http://schemas.microsoft.com/office/drawing/2014/main" id="{94FD34E5-CA70-4D69-9A9F-3FAE77F59B1E}"/>
              </a:ext>
            </a:extLst>
          </p:cNvPr>
          <p:cNvSpPr>
            <a:spLocks/>
          </p:cNvSpPr>
          <p:nvPr/>
        </p:nvSpPr>
        <p:spPr bwMode="auto">
          <a:xfrm>
            <a:off x="6420828" y="377238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4" name="Freeform 330">
            <a:extLst>
              <a:ext uri="{FF2B5EF4-FFF2-40B4-BE49-F238E27FC236}">
                <a16:creationId xmlns:a16="http://schemas.microsoft.com/office/drawing/2014/main" id="{7537BAB8-432F-443A-9BB0-EE7AB0490D02}"/>
              </a:ext>
            </a:extLst>
          </p:cNvPr>
          <p:cNvSpPr>
            <a:spLocks/>
          </p:cNvSpPr>
          <p:nvPr/>
        </p:nvSpPr>
        <p:spPr bwMode="auto">
          <a:xfrm>
            <a:off x="6833549" y="3709829"/>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5" name="Freeform 331">
            <a:extLst>
              <a:ext uri="{FF2B5EF4-FFF2-40B4-BE49-F238E27FC236}">
                <a16:creationId xmlns:a16="http://schemas.microsoft.com/office/drawing/2014/main" id="{D21679A7-3CB9-4622-BCDC-2B091E77660B}"/>
              </a:ext>
            </a:extLst>
          </p:cNvPr>
          <p:cNvSpPr>
            <a:spLocks/>
          </p:cNvSpPr>
          <p:nvPr/>
        </p:nvSpPr>
        <p:spPr bwMode="auto">
          <a:xfrm>
            <a:off x="6485268" y="37636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6" name="Freeform 332">
            <a:extLst>
              <a:ext uri="{FF2B5EF4-FFF2-40B4-BE49-F238E27FC236}">
                <a16:creationId xmlns:a16="http://schemas.microsoft.com/office/drawing/2014/main" id="{439BC558-0811-4870-9168-444CB46BB5F7}"/>
              </a:ext>
            </a:extLst>
          </p:cNvPr>
          <p:cNvSpPr>
            <a:spLocks/>
          </p:cNvSpPr>
          <p:nvPr/>
        </p:nvSpPr>
        <p:spPr bwMode="auto">
          <a:xfrm>
            <a:off x="6437706" y="377238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7" name="Freeform 333">
            <a:extLst>
              <a:ext uri="{FF2B5EF4-FFF2-40B4-BE49-F238E27FC236}">
                <a16:creationId xmlns:a16="http://schemas.microsoft.com/office/drawing/2014/main" id="{2C6B57DA-6D99-496C-B46A-697C6970F43E}"/>
              </a:ext>
            </a:extLst>
          </p:cNvPr>
          <p:cNvSpPr>
            <a:spLocks/>
          </p:cNvSpPr>
          <p:nvPr/>
        </p:nvSpPr>
        <p:spPr bwMode="auto">
          <a:xfrm>
            <a:off x="6322634" y="378548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8" name="Freeform 334">
            <a:extLst>
              <a:ext uri="{FF2B5EF4-FFF2-40B4-BE49-F238E27FC236}">
                <a16:creationId xmlns:a16="http://schemas.microsoft.com/office/drawing/2014/main" id="{F8C87DD1-ACCC-4876-81B4-B7E8EFB6E6E5}"/>
              </a:ext>
            </a:extLst>
          </p:cNvPr>
          <p:cNvSpPr>
            <a:spLocks/>
          </p:cNvSpPr>
          <p:nvPr/>
        </p:nvSpPr>
        <p:spPr bwMode="auto">
          <a:xfrm>
            <a:off x="6373266" y="3776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9" name="Freeform 335">
            <a:extLst>
              <a:ext uri="{FF2B5EF4-FFF2-40B4-BE49-F238E27FC236}">
                <a16:creationId xmlns:a16="http://schemas.microsoft.com/office/drawing/2014/main" id="{4C6636D2-504E-4B76-96EF-7ECF29EFE09C}"/>
              </a:ext>
            </a:extLst>
          </p:cNvPr>
          <p:cNvSpPr>
            <a:spLocks/>
          </p:cNvSpPr>
          <p:nvPr/>
        </p:nvSpPr>
        <p:spPr bwMode="auto">
          <a:xfrm>
            <a:off x="6738424" y="372874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0" name="Freeform 336">
            <a:extLst>
              <a:ext uri="{FF2B5EF4-FFF2-40B4-BE49-F238E27FC236}">
                <a16:creationId xmlns:a16="http://schemas.microsoft.com/office/drawing/2014/main" id="{F100305A-8E64-4D1C-BA14-4A19AE408BCC}"/>
              </a:ext>
            </a:extLst>
          </p:cNvPr>
          <p:cNvSpPr>
            <a:spLocks/>
          </p:cNvSpPr>
          <p:nvPr/>
        </p:nvSpPr>
        <p:spPr bwMode="auto">
          <a:xfrm>
            <a:off x="6776781" y="372292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1" name="Freeform 337">
            <a:extLst>
              <a:ext uri="{FF2B5EF4-FFF2-40B4-BE49-F238E27FC236}">
                <a16:creationId xmlns:a16="http://schemas.microsoft.com/office/drawing/2014/main" id="{90947752-57E4-4E07-BFC2-3A374B00034B}"/>
              </a:ext>
            </a:extLst>
          </p:cNvPr>
          <p:cNvSpPr>
            <a:spLocks/>
          </p:cNvSpPr>
          <p:nvPr/>
        </p:nvSpPr>
        <p:spPr bwMode="auto">
          <a:xfrm>
            <a:off x="6403951" y="3772388"/>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2" name="Freeform 338">
            <a:extLst>
              <a:ext uri="{FF2B5EF4-FFF2-40B4-BE49-F238E27FC236}">
                <a16:creationId xmlns:a16="http://schemas.microsoft.com/office/drawing/2014/main" id="{1BD544D1-A80E-41C4-98B1-87AD0965984D}"/>
              </a:ext>
            </a:extLst>
          </p:cNvPr>
          <p:cNvSpPr>
            <a:spLocks/>
          </p:cNvSpPr>
          <p:nvPr/>
        </p:nvSpPr>
        <p:spPr bwMode="auto">
          <a:xfrm>
            <a:off x="6391677" y="3776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3" name="Freeform 339">
            <a:extLst>
              <a:ext uri="{FF2B5EF4-FFF2-40B4-BE49-F238E27FC236}">
                <a16:creationId xmlns:a16="http://schemas.microsoft.com/office/drawing/2014/main" id="{4901AF71-3106-463A-8FD7-E6F23F28578E}"/>
              </a:ext>
            </a:extLst>
          </p:cNvPr>
          <p:cNvSpPr>
            <a:spLocks/>
          </p:cNvSpPr>
          <p:nvPr/>
        </p:nvSpPr>
        <p:spPr bwMode="auto">
          <a:xfrm>
            <a:off x="6356389" y="378111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4" name="Freeform 340">
            <a:extLst>
              <a:ext uri="{FF2B5EF4-FFF2-40B4-BE49-F238E27FC236}">
                <a16:creationId xmlns:a16="http://schemas.microsoft.com/office/drawing/2014/main" id="{57BCF6F6-7352-4F94-8D74-B62C12523BF6}"/>
              </a:ext>
            </a:extLst>
          </p:cNvPr>
          <p:cNvSpPr>
            <a:spLocks/>
          </p:cNvSpPr>
          <p:nvPr/>
        </p:nvSpPr>
        <p:spPr bwMode="auto">
          <a:xfrm>
            <a:off x="6790590" y="371855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5" name="Freeform 341">
            <a:extLst>
              <a:ext uri="{FF2B5EF4-FFF2-40B4-BE49-F238E27FC236}">
                <a16:creationId xmlns:a16="http://schemas.microsoft.com/office/drawing/2014/main" id="{700C9B72-E31C-45A3-A6F7-94900A5842CA}"/>
              </a:ext>
            </a:extLst>
          </p:cNvPr>
          <p:cNvSpPr>
            <a:spLocks/>
          </p:cNvSpPr>
          <p:nvPr/>
        </p:nvSpPr>
        <p:spPr bwMode="auto">
          <a:xfrm>
            <a:off x="6456117" y="37680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6" name="Freeform 342">
            <a:extLst>
              <a:ext uri="{FF2B5EF4-FFF2-40B4-BE49-F238E27FC236}">
                <a16:creationId xmlns:a16="http://schemas.microsoft.com/office/drawing/2014/main" id="{416E67A2-6F8D-4010-9DCB-39E63489659A}"/>
              </a:ext>
            </a:extLst>
          </p:cNvPr>
          <p:cNvSpPr>
            <a:spLocks/>
          </p:cNvSpPr>
          <p:nvPr/>
        </p:nvSpPr>
        <p:spPr bwMode="auto">
          <a:xfrm>
            <a:off x="6618751" y="374620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7" name="Freeform 343">
            <a:extLst>
              <a:ext uri="{FF2B5EF4-FFF2-40B4-BE49-F238E27FC236}">
                <a16:creationId xmlns:a16="http://schemas.microsoft.com/office/drawing/2014/main" id="{7E6836FB-8FBF-4160-9949-98C54D2844B1}"/>
              </a:ext>
            </a:extLst>
          </p:cNvPr>
          <p:cNvSpPr>
            <a:spLocks/>
          </p:cNvSpPr>
          <p:nvPr/>
        </p:nvSpPr>
        <p:spPr bwMode="auto">
          <a:xfrm>
            <a:off x="6752233" y="3728743"/>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8" name="Freeform 344">
            <a:extLst>
              <a:ext uri="{FF2B5EF4-FFF2-40B4-BE49-F238E27FC236}">
                <a16:creationId xmlns:a16="http://schemas.microsoft.com/office/drawing/2014/main" id="{57CBAA18-9FD5-4CD5-84C4-CD62AA3E8BE9}"/>
              </a:ext>
            </a:extLst>
          </p:cNvPr>
          <p:cNvSpPr>
            <a:spLocks/>
          </p:cNvSpPr>
          <p:nvPr/>
        </p:nvSpPr>
        <p:spPr bwMode="auto">
          <a:xfrm>
            <a:off x="6468391" y="376802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9" name="Freeform 345">
            <a:extLst>
              <a:ext uri="{FF2B5EF4-FFF2-40B4-BE49-F238E27FC236}">
                <a16:creationId xmlns:a16="http://schemas.microsoft.com/office/drawing/2014/main" id="{B92EBECB-0EA3-4E15-AEF6-C24F805FD70B}"/>
              </a:ext>
            </a:extLst>
          </p:cNvPr>
          <p:cNvSpPr>
            <a:spLocks/>
          </p:cNvSpPr>
          <p:nvPr/>
        </p:nvSpPr>
        <p:spPr bwMode="auto">
          <a:xfrm>
            <a:off x="6291949" y="37898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0" name="Freeform 346">
            <a:extLst>
              <a:ext uri="{FF2B5EF4-FFF2-40B4-BE49-F238E27FC236}">
                <a16:creationId xmlns:a16="http://schemas.microsoft.com/office/drawing/2014/main" id="{9FFC6F22-7F3A-411A-8946-5C33446211D7}"/>
              </a:ext>
            </a:extLst>
          </p:cNvPr>
          <p:cNvSpPr>
            <a:spLocks/>
          </p:cNvSpPr>
          <p:nvPr/>
        </p:nvSpPr>
        <p:spPr bwMode="auto">
          <a:xfrm>
            <a:off x="6647901" y="37418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1" name="Freeform 347">
            <a:extLst>
              <a:ext uri="{FF2B5EF4-FFF2-40B4-BE49-F238E27FC236}">
                <a16:creationId xmlns:a16="http://schemas.microsoft.com/office/drawing/2014/main" id="{19A604FA-40E5-4043-8E34-7D2B32355659}"/>
              </a:ext>
            </a:extLst>
          </p:cNvPr>
          <p:cNvSpPr>
            <a:spLocks/>
          </p:cNvSpPr>
          <p:nvPr/>
        </p:nvSpPr>
        <p:spPr bwMode="auto">
          <a:xfrm>
            <a:off x="6841220" y="3709829"/>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2" name="Freeform 348">
            <a:extLst>
              <a:ext uri="{FF2B5EF4-FFF2-40B4-BE49-F238E27FC236}">
                <a16:creationId xmlns:a16="http://schemas.microsoft.com/office/drawing/2014/main" id="{4BC61D0F-C602-403C-B9A5-22E327B42E78}"/>
              </a:ext>
            </a:extLst>
          </p:cNvPr>
          <p:cNvSpPr>
            <a:spLocks/>
          </p:cNvSpPr>
          <p:nvPr/>
        </p:nvSpPr>
        <p:spPr bwMode="auto">
          <a:xfrm>
            <a:off x="6661710" y="374183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3" name="Freeform 349">
            <a:extLst>
              <a:ext uri="{FF2B5EF4-FFF2-40B4-BE49-F238E27FC236}">
                <a16:creationId xmlns:a16="http://schemas.microsoft.com/office/drawing/2014/main" id="{8E15CD9A-26C8-4112-AC11-31E846D74581}"/>
              </a:ext>
            </a:extLst>
          </p:cNvPr>
          <p:cNvSpPr>
            <a:spLocks/>
          </p:cNvSpPr>
          <p:nvPr/>
        </p:nvSpPr>
        <p:spPr bwMode="auto">
          <a:xfrm>
            <a:off x="6275072" y="37898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4" name="Freeform 350">
            <a:extLst>
              <a:ext uri="{FF2B5EF4-FFF2-40B4-BE49-F238E27FC236}">
                <a16:creationId xmlns:a16="http://schemas.microsoft.com/office/drawing/2014/main" id="{2515CD42-9D6B-4741-A8C9-0AE759553A99}"/>
              </a:ext>
            </a:extLst>
          </p:cNvPr>
          <p:cNvSpPr>
            <a:spLocks/>
          </p:cNvSpPr>
          <p:nvPr/>
        </p:nvSpPr>
        <p:spPr bwMode="auto">
          <a:xfrm>
            <a:off x="6631025" y="374620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5" name="Freeform 351">
            <a:extLst>
              <a:ext uri="{FF2B5EF4-FFF2-40B4-BE49-F238E27FC236}">
                <a16:creationId xmlns:a16="http://schemas.microsoft.com/office/drawing/2014/main" id="{E1B9CDFD-5579-4BA9-91E2-D65CAC814BBB}"/>
              </a:ext>
            </a:extLst>
          </p:cNvPr>
          <p:cNvSpPr>
            <a:spLocks/>
          </p:cNvSpPr>
          <p:nvPr/>
        </p:nvSpPr>
        <p:spPr bwMode="auto">
          <a:xfrm>
            <a:off x="6305758" y="3785482"/>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6" name="Freeform 352">
            <a:extLst>
              <a:ext uri="{FF2B5EF4-FFF2-40B4-BE49-F238E27FC236}">
                <a16:creationId xmlns:a16="http://schemas.microsoft.com/office/drawing/2014/main" id="{2F354C1D-D2B9-49D1-B01A-642A820AB3EE}"/>
              </a:ext>
            </a:extLst>
          </p:cNvPr>
          <p:cNvSpPr>
            <a:spLocks/>
          </p:cNvSpPr>
          <p:nvPr/>
        </p:nvSpPr>
        <p:spPr bwMode="auto">
          <a:xfrm>
            <a:off x="6819740" y="371419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7" name="Freeform 353">
            <a:extLst>
              <a:ext uri="{FF2B5EF4-FFF2-40B4-BE49-F238E27FC236}">
                <a16:creationId xmlns:a16="http://schemas.microsoft.com/office/drawing/2014/main" id="{ECB2C15E-4733-4B5C-8AF7-48A2D369731F}"/>
              </a:ext>
            </a:extLst>
          </p:cNvPr>
          <p:cNvSpPr>
            <a:spLocks/>
          </p:cNvSpPr>
          <p:nvPr/>
        </p:nvSpPr>
        <p:spPr bwMode="auto">
          <a:xfrm>
            <a:off x="6812070" y="3714194"/>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8" name="Freeform 354">
            <a:extLst>
              <a:ext uri="{FF2B5EF4-FFF2-40B4-BE49-F238E27FC236}">
                <a16:creationId xmlns:a16="http://schemas.microsoft.com/office/drawing/2014/main" id="{E8D98529-565D-4554-801B-164EDE0407C9}"/>
              </a:ext>
            </a:extLst>
          </p:cNvPr>
          <p:cNvSpPr>
            <a:spLocks/>
          </p:cNvSpPr>
          <p:nvPr/>
        </p:nvSpPr>
        <p:spPr bwMode="auto">
          <a:xfrm>
            <a:off x="6604942" y="37505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9" name="Freeform 355">
            <a:extLst>
              <a:ext uri="{FF2B5EF4-FFF2-40B4-BE49-F238E27FC236}">
                <a16:creationId xmlns:a16="http://schemas.microsoft.com/office/drawing/2014/main" id="{D4D886D9-34D6-4FFB-BDA4-F0F3740655A2}"/>
              </a:ext>
            </a:extLst>
          </p:cNvPr>
          <p:cNvSpPr>
            <a:spLocks/>
          </p:cNvSpPr>
          <p:nvPr/>
        </p:nvSpPr>
        <p:spPr bwMode="auto">
          <a:xfrm>
            <a:off x="6807466" y="3206450"/>
            <a:ext cx="81317" cy="181857"/>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rgbClr val="94C7D6"/>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0" name="Freeform 356">
            <a:extLst>
              <a:ext uri="{FF2B5EF4-FFF2-40B4-BE49-F238E27FC236}">
                <a16:creationId xmlns:a16="http://schemas.microsoft.com/office/drawing/2014/main" id="{DA89503F-0EF0-43AB-9A4C-0192B1A41380}"/>
              </a:ext>
            </a:extLst>
          </p:cNvPr>
          <p:cNvSpPr>
            <a:spLocks/>
          </p:cNvSpPr>
          <p:nvPr/>
        </p:nvSpPr>
        <p:spPr bwMode="auto">
          <a:xfrm>
            <a:off x="6365595" y="3210815"/>
            <a:ext cx="527791" cy="269147"/>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1" name="Freeform 357">
            <a:extLst>
              <a:ext uri="{FF2B5EF4-FFF2-40B4-BE49-F238E27FC236}">
                <a16:creationId xmlns:a16="http://schemas.microsoft.com/office/drawing/2014/main" id="{9CA9EA82-318E-4B69-840D-D963E071FC03}"/>
              </a:ext>
            </a:extLst>
          </p:cNvPr>
          <p:cNvSpPr>
            <a:spLocks/>
          </p:cNvSpPr>
          <p:nvPr/>
        </p:nvSpPr>
        <p:spPr bwMode="auto">
          <a:xfrm>
            <a:off x="6626421" y="3210815"/>
            <a:ext cx="164167" cy="21822"/>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2" name="Freeform 359">
            <a:extLst>
              <a:ext uri="{FF2B5EF4-FFF2-40B4-BE49-F238E27FC236}">
                <a16:creationId xmlns:a16="http://schemas.microsoft.com/office/drawing/2014/main" id="{AA20ADB6-87BC-4383-A1C7-EBA53DB52932}"/>
              </a:ext>
            </a:extLst>
          </p:cNvPr>
          <p:cNvSpPr>
            <a:spLocks/>
          </p:cNvSpPr>
          <p:nvPr/>
        </p:nvSpPr>
        <p:spPr bwMode="auto">
          <a:xfrm>
            <a:off x="6726149" y="3462504"/>
            <a:ext cx="29152" cy="8729"/>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3" name="Freeform 360">
            <a:extLst>
              <a:ext uri="{FF2B5EF4-FFF2-40B4-BE49-F238E27FC236}">
                <a16:creationId xmlns:a16="http://schemas.microsoft.com/office/drawing/2014/main" id="{57BA0928-2A69-48DD-A512-E3F81B38A6B2}"/>
              </a:ext>
            </a:extLst>
          </p:cNvPr>
          <p:cNvSpPr>
            <a:spLocks/>
          </p:cNvSpPr>
          <p:nvPr/>
        </p:nvSpPr>
        <p:spPr bwMode="auto">
          <a:xfrm>
            <a:off x="6700066" y="3445046"/>
            <a:ext cx="26083" cy="17458"/>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4" name="Freeform 361">
            <a:extLst>
              <a:ext uri="{FF2B5EF4-FFF2-40B4-BE49-F238E27FC236}">
                <a16:creationId xmlns:a16="http://schemas.microsoft.com/office/drawing/2014/main" id="{4AEBD8DF-3BAC-4737-8AFE-AF11E9A6284F}"/>
              </a:ext>
            </a:extLst>
          </p:cNvPr>
          <p:cNvSpPr>
            <a:spLocks/>
          </p:cNvSpPr>
          <p:nvPr/>
        </p:nvSpPr>
        <p:spPr bwMode="auto">
          <a:xfrm>
            <a:off x="6824344" y="2928573"/>
            <a:ext cx="142687" cy="357894"/>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5" name="Freeform 362">
            <a:extLst>
              <a:ext uri="{FF2B5EF4-FFF2-40B4-BE49-F238E27FC236}">
                <a16:creationId xmlns:a16="http://schemas.microsoft.com/office/drawing/2014/main" id="{FF83C5E6-138F-4A2A-B776-3C010729CF6B}"/>
              </a:ext>
            </a:extLst>
          </p:cNvPr>
          <p:cNvSpPr>
            <a:spLocks/>
          </p:cNvSpPr>
          <p:nvPr/>
        </p:nvSpPr>
        <p:spPr bwMode="auto">
          <a:xfrm>
            <a:off x="6855029" y="301586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6" name="Freeform 363">
            <a:extLst>
              <a:ext uri="{FF2B5EF4-FFF2-40B4-BE49-F238E27FC236}">
                <a16:creationId xmlns:a16="http://schemas.microsoft.com/office/drawing/2014/main" id="{63383C58-6FF2-442A-B14F-B4B732B462F5}"/>
              </a:ext>
            </a:extLst>
          </p:cNvPr>
          <p:cNvSpPr>
            <a:spLocks/>
          </p:cNvSpPr>
          <p:nvPr/>
        </p:nvSpPr>
        <p:spPr bwMode="auto">
          <a:xfrm>
            <a:off x="6855029" y="30202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7" name="Freeform 364">
            <a:extLst>
              <a:ext uri="{FF2B5EF4-FFF2-40B4-BE49-F238E27FC236}">
                <a16:creationId xmlns:a16="http://schemas.microsoft.com/office/drawing/2014/main" id="{93CAD6D0-9783-4118-BC20-7840DE7909BC}"/>
              </a:ext>
            </a:extLst>
          </p:cNvPr>
          <p:cNvSpPr>
            <a:spLocks/>
          </p:cNvSpPr>
          <p:nvPr/>
        </p:nvSpPr>
        <p:spPr bwMode="auto">
          <a:xfrm>
            <a:off x="6855029" y="301150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8" name="Freeform 365">
            <a:extLst>
              <a:ext uri="{FF2B5EF4-FFF2-40B4-BE49-F238E27FC236}">
                <a16:creationId xmlns:a16="http://schemas.microsoft.com/office/drawing/2014/main" id="{2669D0F6-6012-48BE-B5CF-32C7DE6A4732}"/>
              </a:ext>
            </a:extLst>
          </p:cNvPr>
          <p:cNvSpPr>
            <a:spLocks/>
          </p:cNvSpPr>
          <p:nvPr/>
        </p:nvSpPr>
        <p:spPr bwMode="auto">
          <a:xfrm>
            <a:off x="6855029" y="3011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9" name="Freeform 368">
            <a:extLst>
              <a:ext uri="{FF2B5EF4-FFF2-40B4-BE49-F238E27FC236}">
                <a16:creationId xmlns:a16="http://schemas.microsoft.com/office/drawing/2014/main" id="{4FF1A19E-EC43-4A86-B39E-F92980B72355}"/>
              </a:ext>
            </a:extLst>
          </p:cNvPr>
          <p:cNvSpPr>
            <a:spLocks/>
          </p:cNvSpPr>
          <p:nvPr/>
        </p:nvSpPr>
        <p:spPr bwMode="auto">
          <a:xfrm>
            <a:off x="6881111" y="3065330"/>
            <a:ext cx="7672" cy="8729"/>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0" name="Freeform 369">
            <a:extLst>
              <a:ext uri="{FF2B5EF4-FFF2-40B4-BE49-F238E27FC236}">
                <a16:creationId xmlns:a16="http://schemas.microsoft.com/office/drawing/2014/main" id="{6C4377A5-86CC-408B-BA02-41F823A468DA}"/>
              </a:ext>
            </a:extLst>
          </p:cNvPr>
          <p:cNvSpPr>
            <a:spLocks/>
          </p:cNvSpPr>
          <p:nvPr/>
        </p:nvSpPr>
        <p:spPr bwMode="auto">
          <a:xfrm>
            <a:off x="7181830" y="2716164"/>
            <a:ext cx="88989" cy="101839"/>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1" name="Freeform 370">
            <a:extLst>
              <a:ext uri="{FF2B5EF4-FFF2-40B4-BE49-F238E27FC236}">
                <a16:creationId xmlns:a16="http://schemas.microsoft.com/office/drawing/2014/main" id="{8EB47499-95A9-4366-ACC3-2EA31E6593F3}"/>
              </a:ext>
            </a:extLst>
          </p:cNvPr>
          <p:cNvSpPr>
            <a:spLocks/>
          </p:cNvSpPr>
          <p:nvPr/>
        </p:nvSpPr>
        <p:spPr bwMode="auto">
          <a:xfrm>
            <a:off x="7189502" y="27554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2" name="Freeform 371">
            <a:extLst>
              <a:ext uri="{FF2B5EF4-FFF2-40B4-BE49-F238E27FC236}">
                <a16:creationId xmlns:a16="http://schemas.microsoft.com/office/drawing/2014/main" id="{DCEEAF45-709A-4AFB-BC45-CED021F4DFC0}"/>
              </a:ext>
            </a:extLst>
          </p:cNvPr>
          <p:cNvSpPr>
            <a:spLocks/>
          </p:cNvSpPr>
          <p:nvPr/>
        </p:nvSpPr>
        <p:spPr bwMode="auto">
          <a:xfrm>
            <a:off x="7184898" y="27423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3" name="Freeform 372">
            <a:extLst>
              <a:ext uri="{FF2B5EF4-FFF2-40B4-BE49-F238E27FC236}">
                <a16:creationId xmlns:a16="http://schemas.microsoft.com/office/drawing/2014/main" id="{0CF3C197-D7DC-42D3-917A-987789B4B201}"/>
              </a:ext>
            </a:extLst>
          </p:cNvPr>
          <p:cNvSpPr>
            <a:spLocks/>
          </p:cNvSpPr>
          <p:nvPr/>
        </p:nvSpPr>
        <p:spPr bwMode="auto">
          <a:xfrm>
            <a:off x="7189502" y="274671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4" name="Freeform 373">
            <a:extLst>
              <a:ext uri="{FF2B5EF4-FFF2-40B4-BE49-F238E27FC236}">
                <a16:creationId xmlns:a16="http://schemas.microsoft.com/office/drawing/2014/main" id="{69B1DBBA-AF55-460E-AB68-FE5026B3D26A}"/>
              </a:ext>
            </a:extLst>
          </p:cNvPr>
          <p:cNvSpPr>
            <a:spLocks/>
          </p:cNvSpPr>
          <p:nvPr/>
        </p:nvSpPr>
        <p:spPr bwMode="auto">
          <a:xfrm>
            <a:off x="7203310" y="28005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5" name="Freeform 374">
            <a:extLst>
              <a:ext uri="{FF2B5EF4-FFF2-40B4-BE49-F238E27FC236}">
                <a16:creationId xmlns:a16="http://schemas.microsoft.com/office/drawing/2014/main" id="{CBE2D8E6-AE5C-4B66-A027-D5B40FEE82CB}"/>
              </a:ext>
            </a:extLst>
          </p:cNvPr>
          <p:cNvSpPr>
            <a:spLocks/>
          </p:cNvSpPr>
          <p:nvPr/>
        </p:nvSpPr>
        <p:spPr bwMode="auto">
          <a:xfrm>
            <a:off x="7181830" y="272925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6" name="Freeform 375">
            <a:extLst>
              <a:ext uri="{FF2B5EF4-FFF2-40B4-BE49-F238E27FC236}">
                <a16:creationId xmlns:a16="http://schemas.microsoft.com/office/drawing/2014/main" id="{2FF7C223-3DA7-405D-9B1D-BC52D93A425E}"/>
              </a:ext>
            </a:extLst>
          </p:cNvPr>
          <p:cNvSpPr>
            <a:spLocks/>
          </p:cNvSpPr>
          <p:nvPr/>
        </p:nvSpPr>
        <p:spPr bwMode="auto">
          <a:xfrm>
            <a:off x="7203310" y="280491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7" name="Freeform 376">
            <a:extLst>
              <a:ext uri="{FF2B5EF4-FFF2-40B4-BE49-F238E27FC236}">
                <a16:creationId xmlns:a16="http://schemas.microsoft.com/office/drawing/2014/main" id="{F93B6B1C-A61E-457B-B3F9-741CC754846F}"/>
              </a:ext>
            </a:extLst>
          </p:cNvPr>
          <p:cNvSpPr>
            <a:spLocks/>
          </p:cNvSpPr>
          <p:nvPr/>
        </p:nvSpPr>
        <p:spPr bwMode="auto">
          <a:xfrm>
            <a:off x="7198707" y="279036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8" name="Freeform 377">
            <a:extLst>
              <a:ext uri="{FF2B5EF4-FFF2-40B4-BE49-F238E27FC236}">
                <a16:creationId xmlns:a16="http://schemas.microsoft.com/office/drawing/2014/main" id="{997EF616-B2F9-4CEC-B45F-2D92DB2130BC}"/>
              </a:ext>
            </a:extLst>
          </p:cNvPr>
          <p:cNvSpPr>
            <a:spLocks/>
          </p:cNvSpPr>
          <p:nvPr/>
        </p:nvSpPr>
        <p:spPr bwMode="auto">
          <a:xfrm>
            <a:off x="7203310" y="281364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9" name="Freeform 378">
            <a:extLst>
              <a:ext uri="{FF2B5EF4-FFF2-40B4-BE49-F238E27FC236}">
                <a16:creationId xmlns:a16="http://schemas.microsoft.com/office/drawing/2014/main" id="{35920FCF-37A4-4035-8A4D-78F928388F04}"/>
              </a:ext>
            </a:extLst>
          </p:cNvPr>
          <p:cNvSpPr>
            <a:spLocks/>
          </p:cNvSpPr>
          <p:nvPr/>
        </p:nvSpPr>
        <p:spPr bwMode="auto">
          <a:xfrm>
            <a:off x="7194104" y="275981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0" name="Freeform 379">
            <a:extLst>
              <a:ext uri="{FF2B5EF4-FFF2-40B4-BE49-F238E27FC236}">
                <a16:creationId xmlns:a16="http://schemas.microsoft.com/office/drawing/2014/main" id="{6EE13531-CE26-4C1F-AD2C-115BE0B69E0B}"/>
              </a:ext>
            </a:extLst>
          </p:cNvPr>
          <p:cNvSpPr>
            <a:spLocks/>
          </p:cNvSpPr>
          <p:nvPr/>
        </p:nvSpPr>
        <p:spPr bwMode="auto">
          <a:xfrm>
            <a:off x="7194104" y="27685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1" name="Freeform 380">
            <a:extLst>
              <a:ext uri="{FF2B5EF4-FFF2-40B4-BE49-F238E27FC236}">
                <a16:creationId xmlns:a16="http://schemas.microsoft.com/office/drawing/2014/main" id="{8F10ACE1-0A74-486B-9D2E-FB7F813CC661}"/>
              </a:ext>
            </a:extLst>
          </p:cNvPr>
          <p:cNvSpPr>
            <a:spLocks/>
          </p:cNvSpPr>
          <p:nvPr/>
        </p:nvSpPr>
        <p:spPr bwMode="auto">
          <a:xfrm>
            <a:off x="7198707" y="278163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2" name="Freeform 381">
            <a:extLst>
              <a:ext uri="{FF2B5EF4-FFF2-40B4-BE49-F238E27FC236}">
                <a16:creationId xmlns:a16="http://schemas.microsoft.com/office/drawing/2014/main" id="{08A93DD0-46C0-4306-9D4C-89E358ABA82F}"/>
              </a:ext>
            </a:extLst>
          </p:cNvPr>
          <p:cNvSpPr>
            <a:spLocks/>
          </p:cNvSpPr>
          <p:nvPr/>
        </p:nvSpPr>
        <p:spPr bwMode="auto">
          <a:xfrm>
            <a:off x="7198707" y="27772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3" name="Freeform 382">
            <a:extLst>
              <a:ext uri="{FF2B5EF4-FFF2-40B4-BE49-F238E27FC236}">
                <a16:creationId xmlns:a16="http://schemas.microsoft.com/office/drawing/2014/main" id="{F065C366-9A75-4B22-AC8C-6A670EFF651A}"/>
              </a:ext>
            </a:extLst>
          </p:cNvPr>
          <p:cNvSpPr>
            <a:spLocks/>
          </p:cNvSpPr>
          <p:nvPr/>
        </p:nvSpPr>
        <p:spPr bwMode="auto">
          <a:xfrm>
            <a:off x="7184898" y="273362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4" name="Freeform 383">
            <a:extLst>
              <a:ext uri="{FF2B5EF4-FFF2-40B4-BE49-F238E27FC236}">
                <a16:creationId xmlns:a16="http://schemas.microsoft.com/office/drawing/2014/main" id="{A31C53FD-A707-4E6B-9E6D-739FAC001A01}"/>
              </a:ext>
            </a:extLst>
          </p:cNvPr>
          <p:cNvSpPr>
            <a:spLocks/>
          </p:cNvSpPr>
          <p:nvPr/>
        </p:nvSpPr>
        <p:spPr bwMode="auto">
          <a:xfrm>
            <a:off x="6258195" y="2313170"/>
            <a:ext cx="730316" cy="632861"/>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5" name="Freeform 384">
            <a:extLst>
              <a:ext uri="{FF2B5EF4-FFF2-40B4-BE49-F238E27FC236}">
                <a16:creationId xmlns:a16="http://schemas.microsoft.com/office/drawing/2014/main" id="{6EB56C93-D9CD-4CB6-AF7E-3074D2F31721}"/>
              </a:ext>
            </a:extLst>
          </p:cNvPr>
          <p:cNvSpPr>
            <a:spLocks/>
          </p:cNvSpPr>
          <p:nvPr/>
        </p:nvSpPr>
        <p:spPr bwMode="auto">
          <a:xfrm>
            <a:off x="6884181" y="2252067"/>
            <a:ext cx="202524" cy="379717"/>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tx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6" name="Freeform 385">
            <a:extLst>
              <a:ext uri="{FF2B5EF4-FFF2-40B4-BE49-F238E27FC236}">
                <a16:creationId xmlns:a16="http://schemas.microsoft.com/office/drawing/2014/main" id="{952B284D-B788-4137-BAC9-1430F9E1BAB3}"/>
              </a:ext>
            </a:extLst>
          </p:cNvPr>
          <p:cNvSpPr>
            <a:spLocks/>
          </p:cNvSpPr>
          <p:nvPr/>
        </p:nvSpPr>
        <p:spPr bwMode="auto">
          <a:xfrm>
            <a:off x="6970100" y="2560495"/>
            <a:ext cx="395843" cy="203679"/>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7" name="Freeform 386">
            <a:extLst>
              <a:ext uri="{FF2B5EF4-FFF2-40B4-BE49-F238E27FC236}">
                <a16:creationId xmlns:a16="http://schemas.microsoft.com/office/drawing/2014/main" id="{BD1DAE4B-6B85-4CD4-B364-8F24420A7A30}"/>
              </a:ext>
            </a:extLst>
          </p:cNvPr>
          <p:cNvSpPr>
            <a:spLocks/>
          </p:cNvSpPr>
          <p:nvPr/>
        </p:nvSpPr>
        <p:spPr bwMode="auto">
          <a:xfrm>
            <a:off x="6258195" y="2874744"/>
            <a:ext cx="4602" cy="30552"/>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8" name="Freeform 387">
            <a:extLst>
              <a:ext uri="{FF2B5EF4-FFF2-40B4-BE49-F238E27FC236}">
                <a16:creationId xmlns:a16="http://schemas.microsoft.com/office/drawing/2014/main" id="{E7222BBE-8D90-427B-8189-B6604503E8EA}"/>
              </a:ext>
            </a:extLst>
          </p:cNvPr>
          <p:cNvSpPr>
            <a:spLocks/>
          </p:cNvSpPr>
          <p:nvPr/>
        </p:nvSpPr>
        <p:spPr bwMode="auto">
          <a:xfrm>
            <a:off x="7246270" y="2560495"/>
            <a:ext cx="0" cy="4364"/>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9" name="Freeform 388">
            <a:extLst>
              <a:ext uri="{FF2B5EF4-FFF2-40B4-BE49-F238E27FC236}">
                <a16:creationId xmlns:a16="http://schemas.microsoft.com/office/drawing/2014/main" id="{5270AD77-66AA-4DB4-8A2A-AB0120DEC164}"/>
              </a:ext>
            </a:extLst>
          </p:cNvPr>
          <p:cNvSpPr>
            <a:spLocks/>
          </p:cNvSpPr>
          <p:nvPr/>
        </p:nvSpPr>
        <p:spPr bwMode="auto">
          <a:xfrm>
            <a:off x="6953222" y="276853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0" name="Freeform 389">
            <a:extLst>
              <a:ext uri="{FF2B5EF4-FFF2-40B4-BE49-F238E27FC236}">
                <a16:creationId xmlns:a16="http://schemas.microsoft.com/office/drawing/2014/main" id="{FE64FBEB-826E-49AA-9192-6F84B7C1F4E8}"/>
              </a:ext>
            </a:extLst>
          </p:cNvPr>
          <p:cNvSpPr>
            <a:spLocks/>
          </p:cNvSpPr>
          <p:nvPr/>
        </p:nvSpPr>
        <p:spPr bwMode="auto">
          <a:xfrm>
            <a:off x="7241667" y="256049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1" name="Freeform 390">
            <a:extLst>
              <a:ext uri="{FF2B5EF4-FFF2-40B4-BE49-F238E27FC236}">
                <a16:creationId xmlns:a16="http://schemas.microsoft.com/office/drawing/2014/main" id="{0F676085-6F7A-4E29-AF73-E3B9B3A35F81}"/>
              </a:ext>
            </a:extLst>
          </p:cNvPr>
          <p:cNvSpPr>
            <a:spLocks/>
          </p:cNvSpPr>
          <p:nvPr/>
        </p:nvSpPr>
        <p:spPr bwMode="auto">
          <a:xfrm>
            <a:off x="7241667" y="25604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2" name="Freeform 391">
            <a:extLst>
              <a:ext uri="{FF2B5EF4-FFF2-40B4-BE49-F238E27FC236}">
                <a16:creationId xmlns:a16="http://schemas.microsoft.com/office/drawing/2014/main" id="{7EDFBB45-D135-433F-9C25-5C5E196452FE}"/>
              </a:ext>
            </a:extLst>
          </p:cNvPr>
          <p:cNvSpPr>
            <a:spLocks/>
          </p:cNvSpPr>
          <p:nvPr/>
        </p:nvSpPr>
        <p:spPr bwMode="auto">
          <a:xfrm>
            <a:off x="7237063" y="2560495"/>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3" name="Freeform 392">
            <a:extLst>
              <a:ext uri="{FF2B5EF4-FFF2-40B4-BE49-F238E27FC236}">
                <a16:creationId xmlns:a16="http://schemas.microsoft.com/office/drawing/2014/main" id="{94576FFD-0F1A-4476-B189-D15A9F96903F}"/>
              </a:ext>
            </a:extLst>
          </p:cNvPr>
          <p:cNvSpPr>
            <a:spLocks/>
          </p:cNvSpPr>
          <p:nvPr/>
        </p:nvSpPr>
        <p:spPr bwMode="auto">
          <a:xfrm>
            <a:off x="7065224" y="225206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4" name="Freeform 393">
            <a:extLst>
              <a:ext uri="{FF2B5EF4-FFF2-40B4-BE49-F238E27FC236}">
                <a16:creationId xmlns:a16="http://schemas.microsoft.com/office/drawing/2014/main" id="{7A853CEB-AB6D-462D-A393-B308BBF2ABE8}"/>
              </a:ext>
            </a:extLst>
          </p:cNvPr>
          <p:cNvSpPr>
            <a:spLocks/>
          </p:cNvSpPr>
          <p:nvPr/>
        </p:nvSpPr>
        <p:spPr bwMode="auto">
          <a:xfrm>
            <a:off x="7206378" y="258813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5" name="Freeform 394">
            <a:extLst>
              <a:ext uri="{FF2B5EF4-FFF2-40B4-BE49-F238E27FC236}">
                <a16:creationId xmlns:a16="http://schemas.microsoft.com/office/drawing/2014/main" id="{48D38EB6-F35B-48B6-89C7-296939A896C0}"/>
              </a:ext>
            </a:extLst>
          </p:cNvPr>
          <p:cNvSpPr>
            <a:spLocks/>
          </p:cNvSpPr>
          <p:nvPr/>
        </p:nvSpPr>
        <p:spPr bwMode="auto">
          <a:xfrm>
            <a:off x="7215584" y="257504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6" name="Freeform 395">
            <a:extLst>
              <a:ext uri="{FF2B5EF4-FFF2-40B4-BE49-F238E27FC236}">
                <a16:creationId xmlns:a16="http://schemas.microsoft.com/office/drawing/2014/main" id="{4C585B29-FC2D-4766-BC58-6DE2F0EE93A4}"/>
              </a:ext>
            </a:extLst>
          </p:cNvPr>
          <p:cNvSpPr>
            <a:spLocks/>
          </p:cNvSpPr>
          <p:nvPr/>
        </p:nvSpPr>
        <p:spPr bwMode="auto">
          <a:xfrm>
            <a:off x="7232461" y="256486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7" name="Freeform 396">
            <a:extLst>
              <a:ext uri="{FF2B5EF4-FFF2-40B4-BE49-F238E27FC236}">
                <a16:creationId xmlns:a16="http://schemas.microsoft.com/office/drawing/2014/main" id="{F1BC5474-F159-43BF-86CF-91BEC09F5F7F}"/>
              </a:ext>
            </a:extLst>
          </p:cNvPr>
          <p:cNvSpPr>
            <a:spLocks/>
          </p:cNvSpPr>
          <p:nvPr/>
        </p:nvSpPr>
        <p:spPr bwMode="auto">
          <a:xfrm>
            <a:off x="7069828" y="226952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8" name="Freeform 397">
            <a:extLst>
              <a:ext uri="{FF2B5EF4-FFF2-40B4-BE49-F238E27FC236}">
                <a16:creationId xmlns:a16="http://schemas.microsoft.com/office/drawing/2014/main" id="{D1E5D738-8BC6-4A3A-B6AE-C6EFD3815967}"/>
              </a:ext>
            </a:extLst>
          </p:cNvPr>
          <p:cNvSpPr>
            <a:spLocks/>
          </p:cNvSpPr>
          <p:nvPr/>
        </p:nvSpPr>
        <p:spPr bwMode="auto">
          <a:xfrm>
            <a:off x="7220187" y="2564860"/>
            <a:ext cx="12274" cy="10185"/>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9" name="Freeform 398">
            <a:extLst>
              <a:ext uri="{FF2B5EF4-FFF2-40B4-BE49-F238E27FC236}">
                <a16:creationId xmlns:a16="http://schemas.microsoft.com/office/drawing/2014/main" id="{10AE318F-67E3-4103-B268-5C010716B41A}"/>
              </a:ext>
            </a:extLst>
          </p:cNvPr>
          <p:cNvSpPr>
            <a:spLocks/>
          </p:cNvSpPr>
          <p:nvPr/>
        </p:nvSpPr>
        <p:spPr bwMode="auto">
          <a:xfrm>
            <a:off x="7232461" y="25648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0" name="Freeform 399">
            <a:extLst>
              <a:ext uri="{FF2B5EF4-FFF2-40B4-BE49-F238E27FC236}">
                <a16:creationId xmlns:a16="http://schemas.microsoft.com/office/drawing/2014/main" id="{C54C7503-8410-4CC2-B36F-0F35B121B749}"/>
              </a:ext>
            </a:extLst>
          </p:cNvPr>
          <p:cNvSpPr>
            <a:spLocks/>
          </p:cNvSpPr>
          <p:nvPr/>
        </p:nvSpPr>
        <p:spPr bwMode="auto">
          <a:xfrm>
            <a:off x="7237063" y="25648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1" name="Freeform 400">
            <a:extLst>
              <a:ext uri="{FF2B5EF4-FFF2-40B4-BE49-F238E27FC236}">
                <a16:creationId xmlns:a16="http://schemas.microsoft.com/office/drawing/2014/main" id="{775C227D-1B81-4823-B307-541E1165014A}"/>
              </a:ext>
            </a:extLst>
          </p:cNvPr>
          <p:cNvSpPr>
            <a:spLocks/>
          </p:cNvSpPr>
          <p:nvPr/>
        </p:nvSpPr>
        <p:spPr bwMode="auto">
          <a:xfrm>
            <a:off x="7065224" y="225643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2" name="Freeform 401">
            <a:extLst>
              <a:ext uri="{FF2B5EF4-FFF2-40B4-BE49-F238E27FC236}">
                <a16:creationId xmlns:a16="http://schemas.microsoft.com/office/drawing/2014/main" id="{5936B293-A92A-4B87-80E9-BA61C4F9E620}"/>
              </a:ext>
            </a:extLst>
          </p:cNvPr>
          <p:cNvSpPr>
            <a:spLocks/>
          </p:cNvSpPr>
          <p:nvPr/>
        </p:nvSpPr>
        <p:spPr bwMode="auto">
          <a:xfrm>
            <a:off x="7246270" y="256049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3" name="Freeform 402">
            <a:extLst>
              <a:ext uri="{FF2B5EF4-FFF2-40B4-BE49-F238E27FC236}">
                <a16:creationId xmlns:a16="http://schemas.microsoft.com/office/drawing/2014/main" id="{F107408D-734E-4336-B2E7-0A2CB0B2DD59}"/>
              </a:ext>
            </a:extLst>
          </p:cNvPr>
          <p:cNvSpPr>
            <a:spLocks/>
          </p:cNvSpPr>
          <p:nvPr/>
        </p:nvSpPr>
        <p:spPr bwMode="auto">
          <a:xfrm>
            <a:off x="7065224" y="226079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4" name="Freeform 403">
            <a:extLst>
              <a:ext uri="{FF2B5EF4-FFF2-40B4-BE49-F238E27FC236}">
                <a16:creationId xmlns:a16="http://schemas.microsoft.com/office/drawing/2014/main" id="{39B9F80F-81CA-4914-B8E5-ADAE985B7E37}"/>
              </a:ext>
            </a:extLst>
          </p:cNvPr>
          <p:cNvSpPr>
            <a:spLocks/>
          </p:cNvSpPr>
          <p:nvPr/>
        </p:nvSpPr>
        <p:spPr bwMode="auto">
          <a:xfrm>
            <a:off x="7246270" y="25604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5" name="Freeform 404">
            <a:extLst>
              <a:ext uri="{FF2B5EF4-FFF2-40B4-BE49-F238E27FC236}">
                <a16:creationId xmlns:a16="http://schemas.microsoft.com/office/drawing/2014/main" id="{4A6BCCA9-4AAC-4050-AABD-FCEBC5A317A4}"/>
              </a:ext>
            </a:extLst>
          </p:cNvPr>
          <p:cNvSpPr>
            <a:spLocks/>
          </p:cNvSpPr>
          <p:nvPr/>
        </p:nvSpPr>
        <p:spPr bwMode="auto">
          <a:xfrm>
            <a:off x="6970100" y="2755446"/>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6" name="Freeform 405">
            <a:extLst>
              <a:ext uri="{FF2B5EF4-FFF2-40B4-BE49-F238E27FC236}">
                <a16:creationId xmlns:a16="http://schemas.microsoft.com/office/drawing/2014/main" id="{DCDC971B-F131-4429-BE52-B709A0A73377}"/>
              </a:ext>
            </a:extLst>
          </p:cNvPr>
          <p:cNvSpPr>
            <a:spLocks/>
          </p:cNvSpPr>
          <p:nvPr/>
        </p:nvSpPr>
        <p:spPr bwMode="auto">
          <a:xfrm>
            <a:off x="6983909" y="2909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7" name="Freeform 407">
            <a:extLst>
              <a:ext uri="{FF2B5EF4-FFF2-40B4-BE49-F238E27FC236}">
                <a16:creationId xmlns:a16="http://schemas.microsoft.com/office/drawing/2014/main" id="{3715C70B-4A6D-49DD-8C04-A1071D8F52FF}"/>
              </a:ext>
            </a:extLst>
          </p:cNvPr>
          <p:cNvSpPr>
            <a:spLocks/>
          </p:cNvSpPr>
          <p:nvPr/>
        </p:nvSpPr>
        <p:spPr bwMode="auto">
          <a:xfrm>
            <a:off x="6970099" y="29009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8" name="Freeform 408">
            <a:extLst>
              <a:ext uri="{FF2B5EF4-FFF2-40B4-BE49-F238E27FC236}">
                <a16:creationId xmlns:a16="http://schemas.microsoft.com/office/drawing/2014/main" id="{CA82EB3D-C30C-4409-9C24-14D80D63D550}"/>
              </a:ext>
            </a:extLst>
          </p:cNvPr>
          <p:cNvSpPr>
            <a:spLocks/>
          </p:cNvSpPr>
          <p:nvPr/>
        </p:nvSpPr>
        <p:spPr bwMode="auto">
          <a:xfrm>
            <a:off x="6970099" y="29052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9" name="Freeform 409">
            <a:extLst>
              <a:ext uri="{FF2B5EF4-FFF2-40B4-BE49-F238E27FC236}">
                <a16:creationId xmlns:a16="http://schemas.microsoft.com/office/drawing/2014/main" id="{FE85CBAE-9E18-4ED8-9684-46626ABA7DDC}"/>
              </a:ext>
            </a:extLst>
          </p:cNvPr>
          <p:cNvSpPr>
            <a:spLocks/>
          </p:cNvSpPr>
          <p:nvPr/>
        </p:nvSpPr>
        <p:spPr bwMode="auto">
          <a:xfrm>
            <a:off x="6979305" y="29242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0" name="Freeform 410">
            <a:extLst>
              <a:ext uri="{FF2B5EF4-FFF2-40B4-BE49-F238E27FC236}">
                <a16:creationId xmlns:a16="http://schemas.microsoft.com/office/drawing/2014/main" id="{B6B62E89-E2EB-4D9E-A768-6E11B15F395C}"/>
              </a:ext>
            </a:extLst>
          </p:cNvPr>
          <p:cNvSpPr>
            <a:spLocks/>
          </p:cNvSpPr>
          <p:nvPr/>
        </p:nvSpPr>
        <p:spPr bwMode="auto">
          <a:xfrm>
            <a:off x="6974701" y="29154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1" name="Freeform 411">
            <a:extLst>
              <a:ext uri="{FF2B5EF4-FFF2-40B4-BE49-F238E27FC236}">
                <a16:creationId xmlns:a16="http://schemas.microsoft.com/office/drawing/2014/main" id="{615327AD-A7BF-4C6C-9C3B-76E70E0676F7}"/>
              </a:ext>
            </a:extLst>
          </p:cNvPr>
          <p:cNvSpPr>
            <a:spLocks/>
          </p:cNvSpPr>
          <p:nvPr/>
        </p:nvSpPr>
        <p:spPr bwMode="auto">
          <a:xfrm>
            <a:off x="6979305" y="29198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412">
            <a:extLst>
              <a:ext uri="{FF2B5EF4-FFF2-40B4-BE49-F238E27FC236}">
                <a16:creationId xmlns:a16="http://schemas.microsoft.com/office/drawing/2014/main" id="{7B1569C2-40C8-4E41-8ACA-67F59AD5346F}"/>
              </a:ext>
            </a:extLst>
          </p:cNvPr>
          <p:cNvSpPr>
            <a:spLocks/>
          </p:cNvSpPr>
          <p:nvPr/>
        </p:nvSpPr>
        <p:spPr bwMode="auto">
          <a:xfrm>
            <a:off x="6948619" y="294166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413">
            <a:extLst>
              <a:ext uri="{FF2B5EF4-FFF2-40B4-BE49-F238E27FC236}">
                <a16:creationId xmlns:a16="http://schemas.microsoft.com/office/drawing/2014/main" id="{94950DDA-7BC0-4C56-9C27-B8231B5311C0}"/>
              </a:ext>
            </a:extLst>
          </p:cNvPr>
          <p:cNvSpPr>
            <a:spLocks/>
          </p:cNvSpPr>
          <p:nvPr/>
        </p:nvSpPr>
        <p:spPr bwMode="auto">
          <a:xfrm>
            <a:off x="6914864" y="2928574"/>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414">
            <a:extLst>
              <a:ext uri="{FF2B5EF4-FFF2-40B4-BE49-F238E27FC236}">
                <a16:creationId xmlns:a16="http://schemas.microsoft.com/office/drawing/2014/main" id="{76AA0E59-63EA-437F-9F28-4D13E8BD2536}"/>
              </a:ext>
            </a:extLst>
          </p:cNvPr>
          <p:cNvSpPr>
            <a:spLocks/>
          </p:cNvSpPr>
          <p:nvPr/>
        </p:nvSpPr>
        <p:spPr bwMode="auto">
          <a:xfrm>
            <a:off x="6957825" y="29460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415">
            <a:extLst>
              <a:ext uri="{FF2B5EF4-FFF2-40B4-BE49-F238E27FC236}">
                <a16:creationId xmlns:a16="http://schemas.microsoft.com/office/drawing/2014/main" id="{6745D258-CD34-4E84-BC9B-59ABF51EA89E}"/>
              </a:ext>
            </a:extLst>
          </p:cNvPr>
          <p:cNvSpPr>
            <a:spLocks/>
          </p:cNvSpPr>
          <p:nvPr/>
        </p:nvSpPr>
        <p:spPr bwMode="auto">
          <a:xfrm>
            <a:off x="6917934" y="292857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416">
            <a:extLst>
              <a:ext uri="{FF2B5EF4-FFF2-40B4-BE49-F238E27FC236}">
                <a16:creationId xmlns:a16="http://schemas.microsoft.com/office/drawing/2014/main" id="{439A3685-EE44-475B-8CA0-3DA473BC3FFE}"/>
              </a:ext>
            </a:extLst>
          </p:cNvPr>
          <p:cNvSpPr>
            <a:spLocks/>
          </p:cNvSpPr>
          <p:nvPr/>
        </p:nvSpPr>
        <p:spPr bwMode="auto">
          <a:xfrm>
            <a:off x="6944016" y="2937303"/>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417">
            <a:extLst>
              <a:ext uri="{FF2B5EF4-FFF2-40B4-BE49-F238E27FC236}">
                <a16:creationId xmlns:a16="http://schemas.microsoft.com/office/drawing/2014/main" id="{C6B8E748-4C6E-4395-AE0B-8E8C9798F8FB}"/>
              </a:ext>
            </a:extLst>
          </p:cNvPr>
          <p:cNvSpPr>
            <a:spLocks/>
          </p:cNvSpPr>
          <p:nvPr/>
        </p:nvSpPr>
        <p:spPr bwMode="auto">
          <a:xfrm>
            <a:off x="6910262" y="292420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418">
            <a:extLst>
              <a:ext uri="{FF2B5EF4-FFF2-40B4-BE49-F238E27FC236}">
                <a16:creationId xmlns:a16="http://schemas.microsoft.com/office/drawing/2014/main" id="{93924649-EDDB-446E-B548-B963D742C19E}"/>
              </a:ext>
            </a:extLst>
          </p:cNvPr>
          <p:cNvSpPr>
            <a:spLocks/>
          </p:cNvSpPr>
          <p:nvPr/>
        </p:nvSpPr>
        <p:spPr bwMode="auto">
          <a:xfrm>
            <a:off x="6874973" y="2909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419">
            <a:extLst>
              <a:ext uri="{FF2B5EF4-FFF2-40B4-BE49-F238E27FC236}">
                <a16:creationId xmlns:a16="http://schemas.microsoft.com/office/drawing/2014/main" id="{994BAEA9-5ADB-418E-AF73-0F00864560A5}"/>
              </a:ext>
            </a:extLst>
          </p:cNvPr>
          <p:cNvSpPr>
            <a:spLocks/>
          </p:cNvSpPr>
          <p:nvPr/>
        </p:nvSpPr>
        <p:spPr bwMode="auto">
          <a:xfrm>
            <a:off x="6888782" y="291547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420">
            <a:extLst>
              <a:ext uri="{FF2B5EF4-FFF2-40B4-BE49-F238E27FC236}">
                <a16:creationId xmlns:a16="http://schemas.microsoft.com/office/drawing/2014/main" id="{2338DF71-565C-4480-AD9E-8804A2E3EB78}"/>
              </a:ext>
            </a:extLst>
          </p:cNvPr>
          <p:cNvSpPr>
            <a:spLocks/>
          </p:cNvSpPr>
          <p:nvPr/>
        </p:nvSpPr>
        <p:spPr bwMode="auto">
          <a:xfrm>
            <a:off x="6901057" y="29242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421">
            <a:extLst>
              <a:ext uri="{FF2B5EF4-FFF2-40B4-BE49-F238E27FC236}">
                <a16:creationId xmlns:a16="http://schemas.microsoft.com/office/drawing/2014/main" id="{FDEBA633-3227-4E58-B0E0-F9F2F137A430}"/>
              </a:ext>
            </a:extLst>
          </p:cNvPr>
          <p:cNvSpPr>
            <a:spLocks/>
          </p:cNvSpPr>
          <p:nvPr/>
        </p:nvSpPr>
        <p:spPr bwMode="auto">
          <a:xfrm>
            <a:off x="6884179" y="29154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422">
            <a:extLst>
              <a:ext uri="{FF2B5EF4-FFF2-40B4-BE49-F238E27FC236}">
                <a16:creationId xmlns:a16="http://schemas.microsoft.com/office/drawing/2014/main" id="{3512BA28-7477-48D5-82CA-FF1ACDFEBCBA}"/>
              </a:ext>
            </a:extLst>
          </p:cNvPr>
          <p:cNvSpPr>
            <a:spLocks/>
          </p:cNvSpPr>
          <p:nvPr/>
        </p:nvSpPr>
        <p:spPr bwMode="auto">
          <a:xfrm>
            <a:off x="6936345" y="29373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423">
            <a:extLst>
              <a:ext uri="{FF2B5EF4-FFF2-40B4-BE49-F238E27FC236}">
                <a16:creationId xmlns:a16="http://schemas.microsoft.com/office/drawing/2014/main" id="{D216E8BD-770D-476B-BFA6-9F54AB561FCD}"/>
              </a:ext>
            </a:extLst>
          </p:cNvPr>
          <p:cNvSpPr>
            <a:spLocks/>
          </p:cNvSpPr>
          <p:nvPr/>
        </p:nvSpPr>
        <p:spPr bwMode="auto">
          <a:xfrm>
            <a:off x="6939414" y="293730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424">
            <a:extLst>
              <a:ext uri="{FF2B5EF4-FFF2-40B4-BE49-F238E27FC236}">
                <a16:creationId xmlns:a16="http://schemas.microsoft.com/office/drawing/2014/main" id="{EA53F577-C07F-4A5E-B428-F7D015177CA3}"/>
              </a:ext>
            </a:extLst>
          </p:cNvPr>
          <p:cNvSpPr>
            <a:spLocks/>
          </p:cNvSpPr>
          <p:nvPr/>
        </p:nvSpPr>
        <p:spPr bwMode="auto">
          <a:xfrm>
            <a:off x="6927140" y="29329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425">
            <a:extLst>
              <a:ext uri="{FF2B5EF4-FFF2-40B4-BE49-F238E27FC236}">
                <a16:creationId xmlns:a16="http://schemas.microsoft.com/office/drawing/2014/main" id="{C4458211-50E1-4EC5-9A38-6D9DD29AF89B}"/>
              </a:ext>
            </a:extLst>
          </p:cNvPr>
          <p:cNvSpPr>
            <a:spLocks/>
          </p:cNvSpPr>
          <p:nvPr/>
        </p:nvSpPr>
        <p:spPr bwMode="auto">
          <a:xfrm>
            <a:off x="6931742" y="29329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426">
            <a:extLst>
              <a:ext uri="{FF2B5EF4-FFF2-40B4-BE49-F238E27FC236}">
                <a16:creationId xmlns:a16="http://schemas.microsoft.com/office/drawing/2014/main" id="{21A796BB-9CA4-4359-9499-D7E5AA94F65E}"/>
              </a:ext>
            </a:extLst>
          </p:cNvPr>
          <p:cNvSpPr>
            <a:spLocks/>
          </p:cNvSpPr>
          <p:nvPr/>
        </p:nvSpPr>
        <p:spPr bwMode="auto">
          <a:xfrm>
            <a:off x="6893386" y="29198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427">
            <a:extLst>
              <a:ext uri="{FF2B5EF4-FFF2-40B4-BE49-F238E27FC236}">
                <a16:creationId xmlns:a16="http://schemas.microsoft.com/office/drawing/2014/main" id="{9F1D0848-5A70-47E5-B17E-DF23CEC786AA}"/>
              </a:ext>
            </a:extLst>
          </p:cNvPr>
          <p:cNvSpPr>
            <a:spLocks/>
          </p:cNvSpPr>
          <p:nvPr/>
        </p:nvSpPr>
        <p:spPr bwMode="auto">
          <a:xfrm>
            <a:off x="6896453" y="29198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428">
            <a:extLst>
              <a:ext uri="{FF2B5EF4-FFF2-40B4-BE49-F238E27FC236}">
                <a16:creationId xmlns:a16="http://schemas.microsoft.com/office/drawing/2014/main" id="{B6E9E53E-7896-4635-8486-866E07F0EC55}"/>
              </a:ext>
            </a:extLst>
          </p:cNvPr>
          <p:cNvSpPr>
            <a:spLocks/>
          </p:cNvSpPr>
          <p:nvPr/>
        </p:nvSpPr>
        <p:spPr bwMode="auto">
          <a:xfrm>
            <a:off x="6879577" y="29154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429">
            <a:extLst>
              <a:ext uri="{FF2B5EF4-FFF2-40B4-BE49-F238E27FC236}">
                <a16:creationId xmlns:a16="http://schemas.microsoft.com/office/drawing/2014/main" id="{D15D3516-D84D-44E9-8E43-5FA8BFBAD085}"/>
              </a:ext>
            </a:extLst>
          </p:cNvPr>
          <p:cNvSpPr>
            <a:spLocks/>
          </p:cNvSpPr>
          <p:nvPr/>
        </p:nvSpPr>
        <p:spPr bwMode="auto">
          <a:xfrm>
            <a:off x="6874973" y="291547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430">
            <a:extLst>
              <a:ext uri="{FF2B5EF4-FFF2-40B4-BE49-F238E27FC236}">
                <a16:creationId xmlns:a16="http://schemas.microsoft.com/office/drawing/2014/main" id="{FB18BB25-B0B1-4D81-AE20-199F4D478050}"/>
              </a:ext>
            </a:extLst>
          </p:cNvPr>
          <p:cNvSpPr>
            <a:spLocks/>
          </p:cNvSpPr>
          <p:nvPr/>
        </p:nvSpPr>
        <p:spPr bwMode="auto">
          <a:xfrm>
            <a:off x="7266214" y="273798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431">
            <a:extLst>
              <a:ext uri="{FF2B5EF4-FFF2-40B4-BE49-F238E27FC236}">
                <a16:creationId xmlns:a16="http://schemas.microsoft.com/office/drawing/2014/main" id="{4D3888D9-B577-4044-989F-85B8649FA587}"/>
              </a:ext>
            </a:extLst>
          </p:cNvPr>
          <p:cNvSpPr>
            <a:spLocks/>
          </p:cNvSpPr>
          <p:nvPr/>
        </p:nvSpPr>
        <p:spPr bwMode="auto">
          <a:xfrm>
            <a:off x="7194103" y="27030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432">
            <a:extLst>
              <a:ext uri="{FF2B5EF4-FFF2-40B4-BE49-F238E27FC236}">
                <a16:creationId xmlns:a16="http://schemas.microsoft.com/office/drawing/2014/main" id="{899314FB-BC22-4968-BC20-C5E1CD862038}"/>
              </a:ext>
            </a:extLst>
          </p:cNvPr>
          <p:cNvSpPr>
            <a:spLocks/>
          </p:cNvSpPr>
          <p:nvPr/>
        </p:nvSpPr>
        <p:spPr bwMode="auto">
          <a:xfrm>
            <a:off x="7210981" y="2698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433">
            <a:extLst>
              <a:ext uri="{FF2B5EF4-FFF2-40B4-BE49-F238E27FC236}">
                <a16:creationId xmlns:a16="http://schemas.microsoft.com/office/drawing/2014/main" id="{265B1C1C-FA8E-4710-9473-1B50F18724F3}"/>
              </a:ext>
            </a:extLst>
          </p:cNvPr>
          <p:cNvSpPr>
            <a:spLocks/>
          </p:cNvSpPr>
          <p:nvPr/>
        </p:nvSpPr>
        <p:spPr bwMode="auto">
          <a:xfrm>
            <a:off x="7189501" y="27074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434">
            <a:extLst>
              <a:ext uri="{FF2B5EF4-FFF2-40B4-BE49-F238E27FC236}">
                <a16:creationId xmlns:a16="http://schemas.microsoft.com/office/drawing/2014/main" id="{1DFD8C4A-7D64-46E6-B0F4-458F7B9DA243}"/>
              </a:ext>
            </a:extLst>
          </p:cNvPr>
          <p:cNvSpPr>
            <a:spLocks/>
          </p:cNvSpPr>
          <p:nvPr/>
        </p:nvSpPr>
        <p:spPr bwMode="auto">
          <a:xfrm>
            <a:off x="7266214" y="2746717"/>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435">
            <a:extLst>
              <a:ext uri="{FF2B5EF4-FFF2-40B4-BE49-F238E27FC236}">
                <a16:creationId xmlns:a16="http://schemas.microsoft.com/office/drawing/2014/main" id="{DEEDE97C-D1F0-47A2-9FB4-713675821001}"/>
              </a:ext>
            </a:extLst>
          </p:cNvPr>
          <p:cNvSpPr>
            <a:spLocks/>
          </p:cNvSpPr>
          <p:nvPr/>
        </p:nvSpPr>
        <p:spPr bwMode="auto">
          <a:xfrm>
            <a:off x="7168020" y="27118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436">
            <a:extLst>
              <a:ext uri="{FF2B5EF4-FFF2-40B4-BE49-F238E27FC236}">
                <a16:creationId xmlns:a16="http://schemas.microsoft.com/office/drawing/2014/main" id="{9C89C0D3-D141-47CD-9393-F8B80FC34A41}"/>
              </a:ext>
            </a:extLst>
          </p:cNvPr>
          <p:cNvSpPr>
            <a:spLocks/>
          </p:cNvSpPr>
          <p:nvPr/>
        </p:nvSpPr>
        <p:spPr bwMode="auto">
          <a:xfrm>
            <a:off x="7261611" y="27336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437">
            <a:extLst>
              <a:ext uri="{FF2B5EF4-FFF2-40B4-BE49-F238E27FC236}">
                <a16:creationId xmlns:a16="http://schemas.microsoft.com/office/drawing/2014/main" id="{EF325726-FF9C-4D0B-A35C-90878435D9F9}"/>
              </a:ext>
            </a:extLst>
          </p:cNvPr>
          <p:cNvSpPr>
            <a:spLocks/>
          </p:cNvSpPr>
          <p:nvPr/>
        </p:nvSpPr>
        <p:spPr bwMode="auto">
          <a:xfrm>
            <a:off x="7270818" y="275108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438">
            <a:extLst>
              <a:ext uri="{FF2B5EF4-FFF2-40B4-BE49-F238E27FC236}">
                <a16:creationId xmlns:a16="http://schemas.microsoft.com/office/drawing/2014/main" id="{A1FE9F2B-D05B-4417-8FBE-97ABBB1C3427}"/>
              </a:ext>
            </a:extLst>
          </p:cNvPr>
          <p:cNvSpPr>
            <a:spLocks/>
          </p:cNvSpPr>
          <p:nvPr/>
        </p:nvSpPr>
        <p:spPr bwMode="auto">
          <a:xfrm>
            <a:off x="7210981" y="2698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439">
            <a:extLst>
              <a:ext uri="{FF2B5EF4-FFF2-40B4-BE49-F238E27FC236}">
                <a16:creationId xmlns:a16="http://schemas.microsoft.com/office/drawing/2014/main" id="{B42BDE55-F259-470E-9030-73FC74FA19FC}"/>
              </a:ext>
            </a:extLst>
          </p:cNvPr>
          <p:cNvSpPr>
            <a:spLocks/>
          </p:cNvSpPr>
          <p:nvPr/>
        </p:nvSpPr>
        <p:spPr bwMode="auto">
          <a:xfrm>
            <a:off x="7266214" y="274235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440">
            <a:extLst>
              <a:ext uri="{FF2B5EF4-FFF2-40B4-BE49-F238E27FC236}">
                <a16:creationId xmlns:a16="http://schemas.microsoft.com/office/drawing/2014/main" id="{F6890F78-DE5F-4B5C-9EC1-3C8542A79764}"/>
              </a:ext>
            </a:extLst>
          </p:cNvPr>
          <p:cNvSpPr>
            <a:spLocks/>
          </p:cNvSpPr>
          <p:nvPr/>
        </p:nvSpPr>
        <p:spPr bwMode="auto">
          <a:xfrm>
            <a:off x="7172624" y="27118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441">
            <a:extLst>
              <a:ext uri="{FF2B5EF4-FFF2-40B4-BE49-F238E27FC236}">
                <a16:creationId xmlns:a16="http://schemas.microsoft.com/office/drawing/2014/main" id="{47F345D8-7E10-473C-83D9-543701E8DE84}"/>
              </a:ext>
            </a:extLst>
          </p:cNvPr>
          <p:cNvSpPr>
            <a:spLocks/>
          </p:cNvSpPr>
          <p:nvPr/>
        </p:nvSpPr>
        <p:spPr bwMode="auto">
          <a:xfrm>
            <a:off x="7175692" y="27118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442">
            <a:extLst>
              <a:ext uri="{FF2B5EF4-FFF2-40B4-BE49-F238E27FC236}">
                <a16:creationId xmlns:a16="http://schemas.microsoft.com/office/drawing/2014/main" id="{B8266CA6-FED3-49FE-A237-15F10457B88B}"/>
              </a:ext>
            </a:extLst>
          </p:cNvPr>
          <p:cNvSpPr>
            <a:spLocks/>
          </p:cNvSpPr>
          <p:nvPr/>
        </p:nvSpPr>
        <p:spPr bwMode="auto">
          <a:xfrm>
            <a:off x="7261611" y="273798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443">
            <a:extLst>
              <a:ext uri="{FF2B5EF4-FFF2-40B4-BE49-F238E27FC236}">
                <a16:creationId xmlns:a16="http://schemas.microsoft.com/office/drawing/2014/main" id="{6C012A7F-8F8F-4E24-ABDC-2216E928B8AA}"/>
              </a:ext>
            </a:extLst>
          </p:cNvPr>
          <p:cNvSpPr>
            <a:spLocks/>
          </p:cNvSpPr>
          <p:nvPr/>
        </p:nvSpPr>
        <p:spPr bwMode="auto">
          <a:xfrm>
            <a:off x="7184898" y="27074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444">
            <a:extLst>
              <a:ext uri="{FF2B5EF4-FFF2-40B4-BE49-F238E27FC236}">
                <a16:creationId xmlns:a16="http://schemas.microsoft.com/office/drawing/2014/main" id="{8723644A-5B6C-45E6-AE86-F824DC25D812}"/>
              </a:ext>
            </a:extLst>
          </p:cNvPr>
          <p:cNvSpPr>
            <a:spLocks/>
          </p:cNvSpPr>
          <p:nvPr/>
        </p:nvSpPr>
        <p:spPr bwMode="auto">
          <a:xfrm>
            <a:off x="7194103" y="2703071"/>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445">
            <a:extLst>
              <a:ext uri="{FF2B5EF4-FFF2-40B4-BE49-F238E27FC236}">
                <a16:creationId xmlns:a16="http://schemas.microsoft.com/office/drawing/2014/main" id="{DA0BD006-D806-4DCE-85A9-BDF4A1A949F4}"/>
              </a:ext>
            </a:extLst>
          </p:cNvPr>
          <p:cNvSpPr>
            <a:spLocks/>
          </p:cNvSpPr>
          <p:nvPr/>
        </p:nvSpPr>
        <p:spPr bwMode="auto">
          <a:xfrm>
            <a:off x="7201775" y="27030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46">
            <a:extLst>
              <a:ext uri="{FF2B5EF4-FFF2-40B4-BE49-F238E27FC236}">
                <a16:creationId xmlns:a16="http://schemas.microsoft.com/office/drawing/2014/main" id="{F774E135-68AE-4306-9677-D64905D5360E}"/>
              </a:ext>
            </a:extLst>
          </p:cNvPr>
          <p:cNvSpPr>
            <a:spLocks/>
          </p:cNvSpPr>
          <p:nvPr/>
        </p:nvSpPr>
        <p:spPr bwMode="auto">
          <a:xfrm>
            <a:off x="7206377" y="2698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47">
            <a:extLst>
              <a:ext uri="{FF2B5EF4-FFF2-40B4-BE49-F238E27FC236}">
                <a16:creationId xmlns:a16="http://schemas.microsoft.com/office/drawing/2014/main" id="{20FF3121-FF40-415F-B112-83DBB6D7D7C9}"/>
              </a:ext>
            </a:extLst>
          </p:cNvPr>
          <p:cNvSpPr>
            <a:spLocks/>
          </p:cNvSpPr>
          <p:nvPr/>
        </p:nvSpPr>
        <p:spPr bwMode="auto">
          <a:xfrm>
            <a:off x="7275420" y="275981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48">
            <a:extLst>
              <a:ext uri="{FF2B5EF4-FFF2-40B4-BE49-F238E27FC236}">
                <a16:creationId xmlns:a16="http://schemas.microsoft.com/office/drawing/2014/main" id="{DB80CEB2-3E2F-4893-A53F-D21BFA652665}"/>
              </a:ext>
            </a:extLst>
          </p:cNvPr>
          <p:cNvSpPr>
            <a:spLocks/>
          </p:cNvSpPr>
          <p:nvPr/>
        </p:nvSpPr>
        <p:spPr bwMode="auto">
          <a:xfrm>
            <a:off x="7201775" y="2698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49">
            <a:extLst>
              <a:ext uri="{FF2B5EF4-FFF2-40B4-BE49-F238E27FC236}">
                <a16:creationId xmlns:a16="http://schemas.microsoft.com/office/drawing/2014/main" id="{2C78D21A-48BF-4D9E-A7C2-FACE4C844621}"/>
              </a:ext>
            </a:extLst>
          </p:cNvPr>
          <p:cNvSpPr>
            <a:spLocks/>
          </p:cNvSpPr>
          <p:nvPr/>
        </p:nvSpPr>
        <p:spPr bwMode="auto">
          <a:xfrm>
            <a:off x="7270818" y="2755446"/>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51">
            <a:extLst>
              <a:ext uri="{FF2B5EF4-FFF2-40B4-BE49-F238E27FC236}">
                <a16:creationId xmlns:a16="http://schemas.microsoft.com/office/drawing/2014/main" id="{DEDACBB1-A619-4B3F-95EE-A22F75B91B47}"/>
              </a:ext>
            </a:extLst>
          </p:cNvPr>
          <p:cNvSpPr>
            <a:spLocks/>
          </p:cNvSpPr>
          <p:nvPr/>
        </p:nvSpPr>
        <p:spPr bwMode="auto">
          <a:xfrm>
            <a:off x="1787312" y="2694342"/>
            <a:ext cx="0" cy="4364"/>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52">
            <a:extLst>
              <a:ext uri="{FF2B5EF4-FFF2-40B4-BE49-F238E27FC236}">
                <a16:creationId xmlns:a16="http://schemas.microsoft.com/office/drawing/2014/main" id="{4F17A283-BD30-460E-BF94-873A595D224B}"/>
              </a:ext>
            </a:extLst>
          </p:cNvPr>
          <p:cNvSpPr>
            <a:spLocks/>
          </p:cNvSpPr>
          <p:nvPr/>
        </p:nvSpPr>
        <p:spPr bwMode="auto">
          <a:xfrm>
            <a:off x="2049673" y="3581802"/>
            <a:ext cx="21480" cy="97475"/>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53">
            <a:extLst>
              <a:ext uri="{FF2B5EF4-FFF2-40B4-BE49-F238E27FC236}">
                <a16:creationId xmlns:a16="http://schemas.microsoft.com/office/drawing/2014/main" id="{F710951A-320E-4C27-924A-B9F11BCB08C1}"/>
              </a:ext>
            </a:extLst>
          </p:cNvPr>
          <p:cNvSpPr>
            <a:spLocks/>
          </p:cNvSpPr>
          <p:nvPr/>
        </p:nvSpPr>
        <p:spPr bwMode="auto">
          <a:xfrm>
            <a:off x="2002110" y="3692372"/>
            <a:ext cx="38357" cy="8729"/>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54">
            <a:extLst>
              <a:ext uri="{FF2B5EF4-FFF2-40B4-BE49-F238E27FC236}">
                <a16:creationId xmlns:a16="http://schemas.microsoft.com/office/drawing/2014/main" id="{D53F92C7-E558-4A2D-8173-5188A3A1C016}"/>
              </a:ext>
            </a:extLst>
          </p:cNvPr>
          <p:cNvSpPr>
            <a:spLocks/>
          </p:cNvSpPr>
          <p:nvPr/>
        </p:nvSpPr>
        <p:spPr bwMode="auto">
          <a:xfrm>
            <a:off x="1584788" y="263614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55">
            <a:extLst>
              <a:ext uri="{FF2B5EF4-FFF2-40B4-BE49-F238E27FC236}">
                <a16:creationId xmlns:a16="http://schemas.microsoft.com/office/drawing/2014/main" id="{6BE20929-2282-4F42-AA82-B17BF7DB8E80}"/>
              </a:ext>
            </a:extLst>
          </p:cNvPr>
          <p:cNvSpPr>
            <a:spLocks/>
          </p:cNvSpPr>
          <p:nvPr/>
        </p:nvSpPr>
        <p:spPr bwMode="auto">
          <a:xfrm>
            <a:off x="1584788" y="263614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60">
            <a:extLst>
              <a:ext uri="{FF2B5EF4-FFF2-40B4-BE49-F238E27FC236}">
                <a16:creationId xmlns:a16="http://schemas.microsoft.com/office/drawing/2014/main" id="{8AE91FE6-0D28-4BD2-88FF-898345386D8C}"/>
              </a:ext>
            </a:extLst>
          </p:cNvPr>
          <p:cNvSpPr>
            <a:spLocks/>
          </p:cNvSpPr>
          <p:nvPr/>
        </p:nvSpPr>
        <p:spPr bwMode="auto">
          <a:xfrm>
            <a:off x="1624679" y="264924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461">
            <a:extLst>
              <a:ext uri="{FF2B5EF4-FFF2-40B4-BE49-F238E27FC236}">
                <a16:creationId xmlns:a16="http://schemas.microsoft.com/office/drawing/2014/main" id="{5386D4E0-6242-4B3A-B8FD-B33D01F06FC4}"/>
              </a:ext>
            </a:extLst>
          </p:cNvPr>
          <p:cNvSpPr>
            <a:spLocks/>
          </p:cNvSpPr>
          <p:nvPr/>
        </p:nvSpPr>
        <p:spPr bwMode="auto">
          <a:xfrm>
            <a:off x="1624679" y="264924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463">
            <a:extLst>
              <a:ext uri="{FF2B5EF4-FFF2-40B4-BE49-F238E27FC236}">
                <a16:creationId xmlns:a16="http://schemas.microsoft.com/office/drawing/2014/main" id="{687896F2-5239-4463-9F86-A1366D81FB4A}"/>
              </a:ext>
            </a:extLst>
          </p:cNvPr>
          <p:cNvSpPr>
            <a:spLocks/>
          </p:cNvSpPr>
          <p:nvPr/>
        </p:nvSpPr>
        <p:spPr bwMode="auto">
          <a:xfrm>
            <a:off x="2229183" y="28092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464">
            <a:extLst>
              <a:ext uri="{FF2B5EF4-FFF2-40B4-BE49-F238E27FC236}">
                <a16:creationId xmlns:a16="http://schemas.microsoft.com/office/drawing/2014/main" id="{5646210C-7EAB-427C-B601-688288A81BF8}"/>
              </a:ext>
            </a:extLst>
          </p:cNvPr>
          <p:cNvSpPr>
            <a:spLocks/>
          </p:cNvSpPr>
          <p:nvPr/>
        </p:nvSpPr>
        <p:spPr bwMode="auto">
          <a:xfrm>
            <a:off x="1455908" y="3095881"/>
            <a:ext cx="0" cy="4364"/>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465">
            <a:extLst>
              <a:ext uri="{FF2B5EF4-FFF2-40B4-BE49-F238E27FC236}">
                <a16:creationId xmlns:a16="http://schemas.microsoft.com/office/drawing/2014/main" id="{52530C95-D652-4909-ABA4-56C9CABC8F4B}"/>
              </a:ext>
            </a:extLst>
          </p:cNvPr>
          <p:cNvSpPr>
            <a:spLocks/>
          </p:cNvSpPr>
          <p:nvPr/>
        </p:nvSpPr>
        <p:spPr bwMode="auto">
          <a:xfrm>
            <a:off x="1455908" y="31002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467">
            <a:extLst>
              <a:ext uri="{FF2B5EF4-FFF2-40B4-BE49-F238E27FC236}">
                <a16:creationId xmlns:a16="http://schemas.microsoft.com/office/drawing/2014/main" id="{7BCFC15C-B75A-4040-82B5-B1E211C70632}"/>
              </a:ext>
            </a:extLst>
          </p:cNvPr>
          <p:cNvSpPr>
            <a:spLocks/>
          </p:cNvSpPr>
          <p:nvPr/>
        </p:nvSpPr>
        <p:spPr bwMode="auto">
          <a:xfrm>
            <a:off x="2594342" y="2415010"/>
            <a:ext cx="859195" cy="728882"/>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468">
            <a:extLst>
              <a:ext uri="{FF2B5EF4-FFF2-40B4-BE49-F238E27FC236}">
                <a16:creationId xmlns:a16="http://schemas.microsoft.com/office/drawing/2014/main" id="{D540A7E7-07EE-4DEF-9394-6F61356CD1A3}"/>
              </a:ext>
            </a:extLst>
          </p:cNvPr>
          <p:cNvSpPr>
            <a:spLocks/>
          </p:cNvSpPr>
          <p:nvPr/>
        </p:nvSpPr>
        <p:spPr bwMode="auto">
          <a:xfrm>
            <a:off x="3384495" y="31395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469">
            <a:extLst>
              <a:ext uri="{FF2B5EF4-FFF2-40B4-BE49-F238E27FC236}">
                <a16:creationId xmlns:a16="http://schemas.microsoft.com/office/drawing/2014/main" id="{EC160412-C38B-49FA-9AFA-E5CC0E4E1A3A}"/>
              </a:ext>
            </a:extLst>
          </p:cNvPr>
          <p:cNvSpPr>
            <a:spLocks/>
          </p:cNvSpPr>
          <p:nvPr/>
        </p:nvSpPr>
        <p:spPr bwMode="auto">
          <a:xfrm>
            <a:off x="3389097" y="310897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470">
            <a:extLst>
              <a:ext uri="{FF2B5EF4-FFF2-40B4-BE49-F238E27FC236}">
                <a16:creationId xmlns:a16="http://schemas.microsoft.com/office/drawing/2014/main" id="{8B562CB1-765A-4F11-84C9-9C24E16360BF}"/>
              </a:ext>
            </a:extLst>
          </p:cNvPr>
          <p:cNvSpPr>
            <a:spLocks/>
          </p:cNvSpPr>
          <p:nvPr/>
        </p:nvSpPr>
        <p:spPr bwMode="auto">
          <a:xfrm>
            <a:off x="3396769" y="302023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471">
            <a:extLst>
              <a:ext uri="{FF2B5EF4-FFF2-40B4-BE49-F238E27FC236}">
                <a16:creationId xmlns:a16="http://schemas.microsoft.com/office/drawing/2014/main" id="{7F0771D0-0353-4473-B795-D2A6DEB94853}"/>
              </a:ext>
            </a:extLst>
          </p:cNvPr>
          <p:cNvSpPr>
            <a:spLocks/>
          </p:cNvSpPr>
          <p:nvPr/>
        </p:nvSpPr>
        <p:spPr bwMode="auto">
          <a:xfrm>
            <a:off x="3393699" y="30609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472">
            <a:extLst>
              <a:ext uri="{FF2B5EF4-FFF2-40B4-BE49-F238E27FC236}">
                <a16:creationId xmlns:a16="http://schemas.microsoft.com/office/drawing/2014/main" id="{1627CE7D-E2C6-4BA7-80F4-AE5F57EDB64A}"/>
              </a:ext>
            </a:extLst>
          </p:cNvPr>
          <p:cNvSpPr>
            <a:spLocks/>
          </p:cNvSpPr>
          <p:nvPr/>
        </p:nvSpPr>
        <p:spPr bwMode="auto">
          <a:xfrm>
            <a:off x="3396769" y="30435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473">
            <a:extLst>
              <a:ext uri="{FF2B5EF4-FFF2-40B4-BE49-F238E27FC236}">
                <a16:creationId xmlns:a16="http://schemas.microsoft.com/office/drawing/2014/main" id="{0E10A162-2F74-4DBF-8E58-0899B8FC85A1}"/>
              </a:ext>
            </a:extLst>
          </p:cNvPr>
          <p:cNvSpPr>
            <a:spLocks/>
          </p:cNvSpPr>
          <p:nvPr/>
        </p:nvSpPr>
        <p:spPr bwMode="auto">
          <a:xfrm>
            <a:off x="3401371" y="30027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474">
            <a:extLst>
              <a:ext uri="{FF2B5EF4-FFF2-40B4-BE49-F238E27FC236}">
                <a16:creationId xmlns:a16="http://schemas.microsoft.com/office/drawing/2014/main" id="{94C1BB2A-87A7-4287-9AE0-C9B9170AA47D}"/>
              </a:ext>
            </a:extLst>
          </p:cNvPr>
          <p:cNvSpPr>
            <a:spLocks/>
          </p:cNvSpPr>
          <p:nvPr/>
        </p:nvSpPr>
        <p:spPr bwMode="auto">
          <a:xfrm>
            <a:off x="3410577" y="2909661"/>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475">
            <a:extLst>
              <a:ext uri="{FF2B5EF4-FFF2-40B4-BE49-F238E27FC236}">
                <a16:creationId xmlns:a16="http://schemas.microsoft.com/office/drawing/2014/main" id="{34279B42-5746-4FBF-8343-1060D349AAA1}"/>
              </a:ext>
            </a:extLst>
          </p:cNvPr>
          <p:cNvSpPr>
            <a:spLocks/>
          </p:cNvSpPr>
          <p:nvPr/>
        </p:nvSpPr>
        <p:spPr bwMode="auto">
          <a:xfrm>
            <a:off x="3405973" y="29591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476">
            <a:extLst>
              <a:ext uri="{FF2B5EF4-FFF2-40B4-BE49-F238E27FC236}">
                <a16:creationId xmlns:a16="http://schemas.microsoft.com/office/drawing/2014/main" id="{8C9D5BDC-3E88-4DE1-A16A-9D7897F46A38}"/>
              </a:ext>
            </a:extLst>
          </p:cNvPr>
          <p:cNvSpPr>
            <a:spLocks/>
          </p:cNvSpPr>
          <p:nvPr/>
        </p:nvSpPr>
        <p:spPr bwMode="auto">
          <a:xfrm>
            <a:off x="3389097" y="31264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477">
            <a:extLst>
              <a:ext uri="{FF2B5EF4-FFF2-40B4-BE49-F238E27FC236}">
                <a16:creationId xmlns:a16="http://schemas.microsoft.com/office/drawing/2014/main" id="{CA4EF38C-6BFB-4F09-865C-8CDFBDEBA921}"/>
              </a:ext>
            </a:extLst>
          </p:cNvPr>
          <p:cNvSpPr>
            <a:spLocks/>
          </p:cNvSpPr>
          <p:nvPr/>
        </p:nvSpPr>
        <p:spPr bwMode="auto">
          <a:xfrm>
            <a:off x="3393699" y="30784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478">
            <a:extLst>
              <a:ext uri="{FF2B5EF4-FFF2-40B4-BE49-F238E27FC236}">
                <a16:creationId xmlns:a16="http://schemas.microsoft.com/office/drawing/2014/main" id="{5058A492-84CB-40CB-A175-915041EE7002}"/>
              </a:ext>
            </a:extLst>
          </p:cNvPr>
          <p:cNvSpPr>
            <a:spLocks/>
          </p:cNvSpPr>
          <p:nvPr/>
        </p:nvSpPr>
        <p:spPr bwMode="auto">
          <a:xfrm>
            <a:off x="3415180" y="28878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479">
            <a:extLst>
              <a:ext uri="{FF2B5EF4-FFF2-40B4-BE49-F238E27FC236}">
                <a16:creationId xmlns:a16="http://schemas.microsoft.com/office/drawing/2014/main" id="{9008BC75-C90A-48FF-99AA-AA241C52345E}"/>
              </a:ext>
            </a:extLst>
          </p:cNvPr>
          <p:cNvSpPr>
            <a:spLocks/>
          </p:cNvSpPr>
          <p:nvPr/>
        </p:nvSpPr>
        <p:spPr bwMode="auto">
          <a:xfrm>
            <a:off x="3389097" y="30958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480">
            <a:extLst>
              <a:ext uri="{FF2B5EF4-FFF2-40B4-BE49-F238E27FC236}">
                <a16:creationId xmlns:a16="http://schemas.microsoft.com/office/drawing/2014/main" id="{80B73682-FA6C-4FC1-A518-8C68753F3CAC}"/>
              </a:ext>
            </a:extLst>
          </p:cNvPr>
          <p:cNvSpPr>
            <a:spLocks/>
          </p:cNvSpPr>
          <p:nvPr/>
        </p:nvSpPr>
        <p:spPr bwMode="auto">
          <a:xfrm>
            <a:off x="2088031" y="2818005"/>
            <a:ext cx="716508" cy="878731"/>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481">
            <a:extLst>
              <a:ext uri="{FF2B5EF4-FFF2-40B4-BE49-F238E27FC236}">
                <a16:creationId xmlns:a16="http://schemas.microsoft.com/office/drawing/2014/main" id="{9307C6B0-34F8-4DE4-915D-68EC7EFBAEF3}"/>
              </a:ext>
            </a:extLst>
          </p:cNvPr>
          <p:cNvSpPr>
            <a:spLocks/>
          </p:cNvSpPr>
          <p:nvPr/>
        </p:nvSpPr>
        <p:spPr bwMode="auto">
          <a:xfrm>
            <a:off x="2379542" y="3639997"/>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482">
            <a:extLst>
              <a:ext uri="{FF2B5EF4-FFF2-40B4-BE49-F238E27FC236}">
                <a16:creationId xmlns:a16="http://schemas.microsoft.com/office/drawing/2014/main" id="{61C824AE-FDAE-41F9-98A6-8B8A57BB91D9}"/>
              </a:ext>
            </a:extLst>
          </p:cNvPr>
          <p:cNvSpPr>
            <a:spLocks/>
          </p:cNvSpPr>
          <p:nvPr/>
        </p:nvSpPr>
        <p:spPr bwMode="auto">
          <a:xfrm>
            <a:off x="2401022" y="3644361"/>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483">
            <a:extLst>
              <a:ext uri="{FF2B5EF4-FFF2-40B4-BE49-F238E27FC236}">
                <a16:creationId xmlns:a16="http://schemas.microsoft.com/office/drawing/2014/main" id="{C994176A-77F8-4A80-9F7E-2666A067BB47}"/>
              </a:ext>
            </a:extLst>
          </p:cNvPr>
          <p:cNvSpPr>
            <a:spLocks/>
          </p:cNvSpPr>
          <p:nvPr/>
        </p:nvSpPr>
        <p:spPr bwMode="auto">
          <a:xfrm>
            <a:off x="2689467" y="3692372"/>
            <a:ext cx="16877" cy="4364"/>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484">
            <a:extLst>
              <a:ext uri="{FF2B5EF4-FFF2-40B4-BE49-F238E27FC236}">
                <a16:creationId xmlns:a16="http://schemas.microsoft.com/office/drawing/2014/main" id="{9B2F012F-DFA6-4952-AE85-E5DA4447F14A}"/>
              </a:ext>
            </a:extLst>
          </p:cNvPr>
          <p:cNvSpPr>
            <a:spLocks/>
          </p:cNvSpPr>
          <p:nvPr/>
        </p:nvSpPr>
        <p:spPr bwMode="auto">
          <a:xfrm>
            <a:off x="2319707" y="3626904"/>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485">
            <a:extLst>
              <a:ext uri="{FF2B5EF4-FFF2-40B4-BE49-F238E27FC236}">
                <a16:creationId xmlns:a16="http://schemas.microsoft.com/office/drawing/2014/main" id="{BDB5350F-DA40-49C5-BE7C-B6E16F2C11AE}"/>
              </a:ext>
            </a:extLst>
          </p:cNvPr>
          <p:cNvSpPr>
            <a:spLocks/>
          </p:cNvSpPr>
          <p:nvPr/>
        </p:nvSpPr>
        <p:spPr bwMode="auto">
          <a:xfrm>
            <a:off x="2341186" y="363126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486">
            <a:extLst>
              <a:ext uri="{FF2B5EF4-FFF2-40B4-BE49-F238E27FC236}">
                <a16:creationId xmlns:a16="http://schemas.microsoft.com/office/drawing/2014/main" id="{96EB92BB-3997-47C1-B08A-3AFA4C71B7C8}"/>
              </a:ext>
            </a:extLst>
          </p:cNvPr>
          <p:cNvSpPr>
            <a:spLocks/>
          </p:cNvSpPr>
          <p:nvPr/>
        </p:nvSpPr>
        <p:spPr bwMode="auto">
          <a:xfrm>
            <a:off x="2358063" y="3635633"/>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487">
            <a:extLst>
              <a:ext uri="{FF2B5EF4-FFF2-40B4-BE49-F238E27FC236}">
                <a16:creationId xmlns:a16="http://schemas.microsoft.com/office/drawing/2014/main" id="{D62CCBE2-FB44-400F-AA09-E068D3069D15}"/>
              </a:ext>
            </a:extLst>
          </p:cNvPr>
          <p:cNvSpPr>
            <a:spLocks/>
          </p:cNvSpPr>
          <p:nvPr/>
        </p:nvSpPr>
        <p:spPr bwMode="auto">
          <a:xfrm>
            <a:off x="2496148" y="3657455"/>
            <a:ext cx="24548" cy="4364"/>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488">
            <a:extLst>
              <a:ext uri="{FF2B5EF4-FFF2-40B4-BE49-F238E27FC236}">
                <a16:creationId xmlns:a16="http://schemas.microsoft.com/office/drawing/2014/main" id="{C867910C-0C47-44E6-90F7-6EA44D96645A}"/>
              </a:ext>
            </a:extLst>
          </p:cNvPr>
          <p:cNvSpPr>
            <a:spLocks/>
          </p:cNvSpPr>
          <p:nvPr/>
        </p:nvSpPr>
        <p:spPr bwMode="auto">
          <a:xfrm>
            <a:off x="2663385" y="3688007"/>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489">
            <a:extLst>
              <a:ext uri="{FF2B5EF4-FFF2-40B4-BE49-F238E27FC236}">
                <a16:creationId xmlns:a16="http://schemas.microsoft.com/office/drawing/2014/main" id="{FBF40B20-D8F4-4AD6-A288-916FFD8B07A2}"/>
              </a:ext>
            </a:extLst>
          </p:cNvPr>
          <p:cNvSpPr>
            <a:spLocks/>
          </p:cNvSpPr>
          <p:nvPr/>
        </p:nvSpPr>
        <p:spPr bwMode="auto">
          <a:xfrm>
            <a:off x="2470065" y="3657455"/>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490">
            <a:extLst>
              <a:ext uri="{FF2B5EF4-FFF2-40B4-BE49-F238E27FC236}">
                <a16:creationId xmlns:a16="http://schemas.microsoft.com/office/drawing/2014/main" id="{F28861B8-767E-45BC-95EC-A99774D8E719}"/>
              </a:ext>
            </a:extLst>
          </p:cNvPr>
          <p:cNvSpPr>
            <a:spLocks/>
          </p:cNvSpPr>
          <p:nvPr/>
        </p:nvSpPr>
        <p:spPr bwMode="auto">
          <a:xfrm>
            <a:off x="2422503" y="3648726"/>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491">
            <a:extLst>
              <a:ext uri="{FF2B5EF4-FFF2-40B4-BE49-F238E27FC236}">
                <a16:creationId xmlns:a16="http://schemas.microsoft.com/office/drawing/2014/main" id="{3949A317-5CA3-4414-98A6-EC3D33447AF8}"/>
              </a:ext>
            </a:extLst>
          </p:cNvPr>
          <p:cNvSpPr>
            <a:spLocks/>
          </p:cNvSpPr>
          <p:nvPr/>
        </p:nvSpPr>
        <p:spPr bwMode="auto">
          <a:xfrm>
            <a:off x="2520696" y="3666184"/>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492">
            <a:extLst>
              <a:ext uri="{FF2B5EF4-FFF2-40B4-BE49-F238E27FC236}">
                <a16:creationId xmlns:a16="http://schemas.microsoft.com/office/drawing/2014/main" id="{45A56139-29C0-47DE-A830-10ECBFA6B553}"/>
              </a:ext>
            </a:extLst>
          </p:cNvPr>
          <p:cNvSpPr>
            <a:spLocks/>
          </p:cNvSpPr>
          <p:nvPr/>
        </p:nvSpPr>
        <p:spPr bwMode="auto">
          <a:xfrm>
            <a:off x="2448585" y="3653090"/>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493">
            <a:extLst>
              <a:ext uri="{FF2B5EF4-FFF2-40B4-BE49-F238E27FC236}">
                <a16:creationId xmlns:a16="http://schemas.microsoft.com/office/drawing/2014/main" id="{0AF10BBF-03C6-4528-A74E-D4349CC91083}"/>
              </a:ext>
            </a:extLst>
          </p:cNvPr>
          <p:cNvSpPr>
            <a:spLocks/>
          </p:cNvSpPr>
          <p:nvPr/>
        </p:nvSpPr>
        <p:spPr bwMode="auto">
          <a:xfrm>
            <a:off x="2302829" y="3622539"/>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494">
            <a:extLst>
              <a:ext uri="{FF2B5EF4-FFF2-40B4-BE49-F238E27FC236}">
                <a16:creationId xmlns:a16="http://schemas.microsoft.com/office/drawing/2014/main" id="{D9B8A6F1-AA4F-4329-BEBF-CC714C3B92EB}"/>
              </a:ext>
            </a:extLst>
          </p:cNvPr>
          <p:cNvSpPr>
            <a:spLocks/>
          </p:cNvSpPr>
          <p:nvPr/>
        </p:nvSpPr>
        <p:spPr bwMode="auto">
          <a:xfrm>
            <a:off x="2551382" y="3670549"/>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495">
            <a:extLst>
              <a:ext uri="{FF2B5EF4-FFF2-40B4-BE49-F238E27FC236}">
                <a16:creationId xmlns:a16="http://schemas.microsoft.com/office/drawing/2014/main" id="{4202CCC3-5CDD-4668-9424-2904D2FD14B3}"/>
              </a:ext>
            </a:extLst>
          </p:cNvPr>
          <p:cNvSpPr>
            <a:spLocks/>
          </p:cNvSpPr>
          <p:nvPr/>
        </p:nvSpPr>
        <p:spPr bwMode="auto">
          <a:xfrm>
            <a:off x="2603548" y="3679278"/>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496">
            <a:extLst>
              <a:ext uri="{FF2B5EF4-FFF2-40B4-BE49-F238E27FC236}">
                <a16:creationId xmlns:a16="http://schemas.microsoft.com/office/drawing/2014/main" id="{6D393349-0BD6-4DFB-9EE3-D6B570DA7210}"/>
              </a:ext>
            </a:extLst>
          </p:cNvPr>
          <p:cNvSpPr>
            <a:spLocks/>
          </p:cNvSpPr>
          <p:nvPr/>
        </p:nvSpPr>
        <p:spPr bwMode="auto">
          <a:xfrm>
            <a:off x="2632698" y="3683643"/>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497">
            <a:extLst>
              <a:ext uri="{FF2B5EF4-FFF2-40B4-BE49-F238E27FC236}">
                <a16:creationId xmlns:a16="http://schemas.microsoft.com/office/drawing/2014/main" id="{844E50A0-9CFC-4006-B951-A3E196534BCA}"/>
              </a:ext>
            </a:extLst>
          </p:cNvPr>
          <p:cNvSpPr>
            <a:spLocks/>
          </p:cNvSpPr>
          <p:nvPr/>
        </p:nvSpPr>
        <p:spPr bwMode="auto">
          <a:xfrm>
            <a:off x="2577465" y="3674914"/>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498">
            <a:extLst>
              <a:ext uri="{FF2B5EF4-FFF2-40B4-BE49-F238E27FC236}">
                <a16:creationId xmlns:a16="http://schemas.microsoft.com/office/drawing/2014/main" id="{B4AA96DA-2A2A-4EDC-9E2C-A696A4D3B4B8}"/>
              </a:ext>
            </a:extLst>
          </p:cNvPr>
          <p:cNvSpPr>
            <a:spLocks/>
          </p:cNvSpPr>
          <p:nvPr/>
        </p:nvSpPr>
        <p:spPr bwMode="auto">
          <a:xfrm>
            <a:off x="2169347" y="359489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499">
            <a:extLst>
              <a:ext uri="{FF2B5EF4-FFF2-40B4-BE49-F238E27FC236}">
                <a16:creationId xmlns:a16="http://schemas.microsoft.com/office/drawing/2014/main" id="{B5952650-3F61-4410-B39F-C7B39A2E4A5B}"/>
              </a:ext>
            </a:extLst>
          </p:cNvPr>
          <p:cNvSpPr>
            <a:spLocks/>
          </p:cNvSpPr>
          <p:nvPr/>
        </p:nvSpPr>
        <p:spPr bwMode="auto">
          <a:xfrm>
            <a:off x="2157073" y="3594897"/>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500">
            <a:extLst>
              <a:ext uri="{FF2B5EF4-FFF2-40B4-BE49-F238E27FC236}">
                <a16:creationId xmlns:a16="http://schemas.microsoft.com/office/drawing/2014/main" id="{31E16D2A-817C-4AD6-B66C-D30D5A8D136E}"/>
              </a:ext>
            </a:extLst>
          </p:cNvPr>
          <p:cNvSpPr>
            <a:spLocks/>
          </p:cNvSpPr>
          <p:nvPr/>
        </p:nvSpPr>
        <p:spPr bwMode="auto">
          <a:xfrm>
            <a:off x="2281349" y="3622539"/>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501">
            <a:extLst>
              <a:ext uri="{FF2B5EF4-FFF2-40B4-BE49-F238E27FC236}">
                <a16:creationId xmlns:a16="http://schemas.microsoft.com/office/drawing/2014/main" id="{A3C55A89-A109-4129-A6A4-B327B7D7B79E}"/>
              </a:ext>
            </a:extLst>
          </p:cNvPr>
          <p:cNvSpPr>
            <a:spLocks/>
          </p:cNvSpPr>
          <p:nvPr/>
        </p:nvSpPr>
        <p:spPr bwMode="auto">
          <a:xfrm>
            <a:off x="2135592" y="35905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502">
            <a:extLst>
              <a:ext uri="{FF2B5EF4-FFF2-40B4-BE49-F238E27FC236}">
                <a16:creationId xmlns:a16="http://schemas.microsoft.com/office/drawing/2014/main" id="{9D550573-8E33-4C90-9FE4-2BBFB00125FE}"/>
              </a:ext>
            </a:extLst>
          </p:cNvPr>
          <p:cNvSpPr>
            <a:spLocks/>
          </p:cNvSpPr>
          <p:nvPr/>
        </p:nvSpPr>
        <p:spPr bwMode="auto">
          <a:xfrm>
            <a:off x="2143264" y="35905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503">
            <a:extLst>
              <a:ext uri="{FF2B5EF4-FFF2-40B4-BE49-F238E27FC236}">
                <a16:creationId xmlns:a16="http://schemas.microsoft.com/office/drawing/2014/main" id="{D927398C-0A26-4D4C-970D-21A51F42E8A1}"/>
              </a:ext>
            </a:extLst>
          </p:cNvPr>
          <p:cNvSpPr>
            <a:spLocks/>
          </p:cNvSpPr>
          <p:nvPr/>
        </p:nvSpPr>
        <p:spPr bwMode="auto">
          <a:xfrm>
            <a:off x="2186224" y="35992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504">
            <a:extLst>
              <a:ext uri="{FF2B5EF4-FFF2-40B4-BE49-F238E27FC236}">
                <a16:creationId xmlns:a16="http://schemas.microsoft.com/office/drawing/2014/main" id="{01DDAA52-F3FA-42C4-8938-F5E823539A90}"/>
              </a:ext>
            </a:extLst>
          </p:cNvPr>
          <p:cNvSpPr>
            <a:spLocks/>
          </p:cNvSpPr>
          <p:nvPr/>
        </p:nvSpPr>
        <p:spPr bwMode="auto">
          <a:xfrm>
            <a:off x="2200033" y="3603626"/>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505">
            <a:extLst>
              <a:ext uri="{FF2B5EF4-FFF2-40B4-BE49-F238E27FC236}">
                <a16:creationId xmlns:a16="http://schemas.microsoft.com/office/drawing/2014/main" id="{08E2D9AA-2B56-4F6B-88FE-855936512CC2}"/>
              </a:ext>
            </a:extLst>
          </p:cNvPr>
          <p:cNvSpPr>
            <a:spLocks/>
          </p:cNvSpPr>
          <p:nvPr/>
        </p:nvSpPr>
        <p:spPr bwMode="auto">
          <a:xfrm>
            <a:off x="2229183" y="360799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506">
            <a:extLst>
              <a:ext uri="{FF2B5EF4-FFF2-40B4-BE49-F238E27FC236}">
                <a16:creationId xmlns:a16="http://schemas.microsoft.com/office/drawing/2014/main" id="{C53326D1-DA5B-4463-B009-2010C18118BA}"/>
              </a:ext>
            </a:extLst>
          </p:cNvPr>
          <p:cNvSpPr>
            <a:spLocks/>
          </p:cNvSpPr>
          <p:nvPr/>
        </p:nvSpPr>
        <p:spPr bwMode="auto">
          <a:xfrm>
            <a:off x="2246061" y="361380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507">
            <a:extLst>
              <a:ext uri="{FF2B5EF4-FFF2-40B4-BE49-F238E27FC236}">
                <a16:creationId xmlns:a16="http://schemas.microsoft.com/office/drawing/2014/main" id="{CDDDFEB7-7D36-4F70-A56C-296D2DFD63E5}"/>
              </a:ext>
            </a:extLst>
          </p:cNvPr>
          <p:cNvSpPr>
            <a:spLocks/>
          </p:cNvSpPr>
          <p:nvPr/>
        </p:nvSpPr>
        <p:spPr bwMode="auto">
          <a:xfrm>
            <a:off x="2216909" y="360362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508">
            <a:extLst>
              <a:ext uri="{FF2B5EF4-FFF2-40B4-BE49-F238E27FC236}">
                <a16:creationId xmlns:a16="http://schemas.microsoft.com/office/drawing/2014/main" id="{A9851C42-BD47-4510-ACBE-455FEEF8E0BA}"/>
              </a:ext>
            </a:extLst>
          </p:cNvPr>
          <p:cNvSpPr>
            <a:spLocks/>
          </p:cNvSpPr>
          <p:nvPr/>
        </p:nvSpPr>
        <p:spPr bwMode="auto">
          <a:xfrm>
            <a:off x="2264472" y="3618174"/>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509">
            <a:extLst>
              <a:ext uri="{FF2B5EF4-FFF2-40B4-BE49-F238E27FC236}">
                <a16:creationId xmlns:a16="http://schemas.microsoft.com/office/drawing/2014/main" id="{57B91163-1016-4F17-8C9C-95D5CA3F1B25}"/>
              </a:ext>
            </a:extLst>
          </p:cNvPr>
          <p:cNvSpPr>
            <a:spLocks/>
          </p:cNvSpPr>
          <p:nvPr/>
        </p:nvSpPr>
        <p:spPr bwMode="auto">
          <a:xfrm>
            <a:off x="2088031" y="2919844"/>
            <a:ext cx="162633" cy="657594"/>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510">
            <a:extLst>
              <a:ext uri="{FF2B5EF4-FFF2-40B4-BE49-F238E27FC236}">
                <a16:creationId xmlns:a16="http://schemas.microsoft.com/office/drawing/2014/main" id="{1C71443A-FD19-43C7-A2F3-E4EA1D8BEFB8}"/>
              </a:ext>
            </a:extLst>
          </p:cNvPr>
          <p:cNvSpPr>
            <a:spLocks/>
          </p:cNvSpPr>
          <p:nvPr/>
        </p:nvSpPr>
        <p:spPr bwMode="auto">
          <a:xfrm>
            <a:off x="2577465" y="2883473"/>
            <a:ext cx="29152" cy="136756"/>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511">
            <a:extLst>
              <a:ext uri="{FF2B5EF4-FFF2-40B4-BE49-F238E27FC236}">
                <a16:creationId xmlns:a16="http://schemas.microsoft.com/office/drawing/2014/main" id="{A49BBF80-F8D0-420C-BCEB-65F8E26D411F}"/>
              </a:ext>
            </a:extLst>
          </p:cNvPr>
          <p:cNvSpPr>
            <a:spLocks/>
          </p:cNvSpPr>
          <p:nvPr/>
        </p:nvSpPr>
        <p:spPr bwMode="auto">
          <a:xfrm>
            <a:off x="2753906" y="30653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512">
            <a:extLst>
              <a:ext uri="{FF2B5EF4-FFF2-40B4-BE49-F238E27FC236}">
                <a16:creationId xmlns:a16="http://schemas.microsoft.com/office/drawing/2014/main" id="{89FDD869-9EA1-452F-A598-3D1C7F1357B5}"/>
              </a:ext>
            </a:extLst>
          </p:cNvPr>
          <p:cNvSpPr>
            <a:spLocks/>
          </p:cNvSpPr>
          <p:nvPr/>
        </p:nvSpPr>
        <p:spPr bwMode="auto">
          <a:xfrm>
            <a:off x="2585135" y="3034778"/>
            <a:ext cx="85919" cy="13093"/>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513">
            <a:extLst>
              <a:ext uri="{FF2B5EF4-FFF2-40B4-BE49-F238E27FC236}">
                <a16:creationId xmlns:a16="http://schemas.microsoft.com/office/drawing/2014/main" id="{25D518EA-CFDE-4F2C-9764-D6507DF7B96E}"/>
              </a:ext>
            </a:extLst>
          </p:cNvPr>
          <p:cNvSpPr>
            <a:spLocks/>
          </p:cNvSpPr>
          <p:nvPr/>
        </p:nvSpPr>
        <p:spPr bwMode="auto">
          <a:xfrm>
            <a:off x="2753906" y="3065330"/>
            <a:ext cx="7672"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515">
            <a:extLst>
              <a:ext uri="{FF2B5EF4-FFF2-40B4-BE49-F238E27FC236}">
                <a16:creationId xmlns:a16="http://schemas.microsoft.com/office/drawing/2014/main" id="{C6AF9828-991D-4D36-A2BB-ED64DAC634DA}"/>
              </a:ext>
            </a:extLst>
          </p:cNvPr>
          <p:cNvSpPr>
            <a:spLocks/>
          </p:cNvSpPr>
          <p:nvPr/>
        </p:nvSpPr>
        <p:spPr bwMode="auto">
          <a:xfrm>
            <a:off x="2714015" y="3056601"/>
            <a:ext cx="39891" cy="8729"/>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516">
            <a:extLst>
              <a:ext uri="{FF2B5EF4-FFF2-40B4-BE49-F238E27FC236}">
                <a16:creationId xmlns:a16="http://schemas.microsoft.com/office/drawing/2014/main" id="{4E08D022-748D-4AE9-89F5-BA2DE9FEB2CC}"/>
              </a:ext>
            </a:extLst>
          </p:cNvPr>
          <p:cNvSpPr>
            <a:spLocks/>
          </p:cNvSpPr>
          <p:nvPr/>
        </p:nvSpPr>
        <p:spPr bwMode="auto">
          <a:xfrm>
            <a:off x="2775387" y="3069694"/>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517">
            <a:extLst>
              <a:ext uri="{FF2B5EF4-FFF2-40B4-BE49-F238E27FC236}">
                <a16:creationId xmlns:a16="http://schemas.microsoft.com/office/drawing/2014/main" id="{40748597-2FEC-41BD-813F-141841024325}"/>
              </a:ext>
            </a:extLst>
          </p:cNvPr>
          <p:cNvSpPr>
            <a:spLocks/>
          </p:cNvSpPr>
          <p:nvPr/>
        </p:nvSpPr>
        <p:spPr bwMode="auto">
          <a:xfrm>
            <a:off x="2714015" y="3056601"/>
            <a:ext cx="42960" cy="8729"/>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518">
            <a:extLst>
              <a:ext uri="{FF2B5EF4-FFF2-40B4-BE49-F238E27FC236}">
                <a16:creationId xmlns:a16="http://schemas.microsoft.com/office/drawing/2014/main" id="{86ADA551-8971-4A21-8634-B799F3C039B1}"/>
              </a:ext>
            </a:extLst>
          </p:cNvPr>
          <p:cNvSpPr>
            <a:spLocks/>
          </p:cNvSpPr>
          <p:nvPr/>
        </p:nvSpPr>
        <p:spPr bwMode="auto">
          <a:xfrm>
            <a:off x="2723221" y="3078423"/>
            <a:ext cx="902155" cy="733246"/>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91" name="Freeform 519">
            <a:extLst>
              <a:ext uri="{FF2B5EF4-FFF2-40B4-BE49-F238E27FC236}">
                <a16:creationId xmlns:a16="http://schemas.microsoft.com/office/drawing/2014/main" id="{F1D8D3CB-B9A1-4B1A-A8E1-6313814FBD03}"/>
              </a:ext>
            </a:extLst>
          </p:cNvPr>
          <p:cNvSpPr>
            <a:spLocks/>
          </p:cNvSpPr>
          <p:nvPr/>
        </p:nvSpPr>
        <p:spPr bwMode="auto">
          <a:xfrm>
            <a:off x="2907334" y="3728743"/>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520">
            <a:extLst>
              <a:ext uri="{FF2B5EF4-FFF2-40B4-BE49-F238E27FC236}">
                <a16:creationId xmlns:a16="http://schemas.microsoft.com/office/drawing/2014/main" id="{20326C55-965F-4710-BE7E-1BB67EAC401C}"/>
              </a:ext>
            </a:extLst>
          </p:cNvPr>
          <p:cNvSpPr>
            <a:spLocks/>
          </p:cNvSpPr>
          <p:nvPr/>
        </p:nvSpPr>
        <p:spPr bwMode="auto">
          <a:xfrm>
            <a:off x="3007062" y="3741836"/>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521">
            <a:extLst>
              <a:ext uri="{FF2B5EF4-FFF2-40B4-BE49-F238E27FC236}">
                <a16:creationId xmlns:a16="http://schemas.microsoft.com/office/drawing/2014/main" id="{93AE69BC-2594-4E3F-B17B-406E0C19A051}"/>
              </a:ext>
            </a:extLst>
          </p:cNvPr>
          <p:cNvSpPr>
            <a:spLocks/>
          </p:cNvSpPr>
          <p:nvPr/>
        </p:nvSpPr>
        <p:spPr bwMode="auto">
          <a:xfrm>
            <a:off x="3057693" y="3746202"/>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522">
            <a:extLst>
              <a:ext uri="{FF2B5EF4-FFF2-40B4-BE49-F238E27FC236}">
                <a16:creationId xmlns:a16="http://schemas.microsoft.com/office/drawing/2014/main" id="{BC22455E-77A1-44C7-8ECA-26F4E3DBE672}"/>
              </a:ext>
            </a:extLst>
          </p:cNvPr>
          <p:cNvSpPr>
            <a:spLocks/>
          </p:cNvSpPr>
          <p:nvPr/>
        </p:nvSpPr>
        <p:spPr bwMode="auto">
          <a:xfrm>
            <a:off x="2856702" y="3718559"/>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5" name="Freeform 523">
            <a:extLst>
              <a:ext uri="{FF2B5EF4-FFF2-40B4-BE49-F238E27FC236}">
                <a16:creationId xmlns:a16="http://schemas.microsoft.com/office/drawing/2014/main" id="{4B708016-3883-438A-940B-89C1A136A9D2}"/>
              </a:ext>
            </a:extLst>
          </p:cNvPr>
          <p:cNvSpPr>
            <a:spLocks/>
          </p:cNvSpPr>
          <p:nvPr/>
        </p:nvSpPr>
        <p:spPr bwMode="auto">
          <a:xfrm>
            <a:off x="2954897" y="3733107"/>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524">
            <a:extLst>
              <a:ext uri="{FF2B5EF4-FFF2-40B4-BE49-F238E27FC236}">
                <a16:creationId xmlns:a16="http://schemas.microsoft.com/office/drawing/2014/main" id="{5AD2B25B-1274-45EF-9D44-45AE8A0D0CE2}"/>
              </a:ext>
            </a:extLst>
          </p:cNvPr>
          <p:cNvSpPr>
            <a:spLocks/>
          </p:cNvSpPr>
          <p:nvPr/>
        </p:nvSpPr>
        <p:spPr bwMode="auto">
          <a:xfrm>
            <a:off x="3109858" y="3754931"/>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525">
            <a:extLst>
              <a:ext uri="{FF2B5EF4-FFF2-40B4-BE49-F238E27FC236}">
                <a16:creationId xmlns:a16="http://schemas.microsoft.com/office/drawing/2014/main" id="{D8A0194F-4BA6-4266-9279-FC4597E27B24}"/>
              </a:ext>
            </a:extLst>
          </p:cNvPr>
          <p:cNvSpPr>
            <a:spLocks/>
          </p:cNvSpPr>
          <p:nvPr/>
        </p:nvSpPr>
        <p:spPr bwMode="auto">
          <a:xfrm>
            <a:off x="3432057" y="3794212"/>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526">
            <a:extLst>
              <a:ext uri="{FF2B5EF4-FFF2-40B4-BE49-F238E27FC236}">
                <a16:creationId xmlns:a16="http://schemas.microsoft.com/office/drawing/2014/main" id="{CECED9B2-743C-4BAC-9F2B-505459E0855C}"/>
              </a:ext>
            </a:extLst>
          </p:cNvPr>
          <p:cNvSpPr>
            <a:spLocks/>
          </p:cNvSpPr>
          <p:nvPr/>
        </p:nvSpPr>
        <p:spPr bwMode="auto">
          <a:xfrm>
            <a:off x="2756974" y="3701100"/>
            <a:ext cx="18411" cy="4364"/>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527">
            <a:extLst>
              <a:ext uri="{FF2B5EF4-FFF2-40B4-BE49-F238E27FC236}">
                <a16:creationId xmlns:a16="http://schemas.microsoft.com/office/drawing/2014/main" id="{FF3FC2EF-E473-4FEC-8D39-3EDBC3FA84B1}"/>
              </a:ext>
            </a:extLst>
          </p:cNvPr>
          <p:cNvSpPr>
            <a:spLocks/>
          </p:cNvSpPr>
          <p:nvPr/>
        </p:nvSpPr>
        <p:spPr bwMode="auto">
          <a:xfrm>
            <a:off x="3375288" y="3789847"/>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529">
            <a:extLst>
              <a:ext uri="{FF2B5EF4-FFF2-40B4-BE49-F238E27FC236}">
                <a16:creationId xmlns:a16="http://schemas.microsoft.com/office/drawing/2014/main" id="{842DA046-72CE-45AA-8BD3-724A171F6E27}"/>
              </a:ext>
            </a:extLst>
          </p:cNvPr>
          <p:cNvSpPr>
            <a:spLocks/>
          </p:cNvSpPr>
          <p:nvPr/>
        </p:nvSpPr>
        <p:spPr bwMode="auto">
          <a:xfrm>
            <a:off x="3491893" y="3802941"/>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530">
            <a:extLst>
              <a:ext uri="{FF2B5EF4-FFF2-40B4-BE49-F238E27FC236}">
                <a16:creationId xmlns:a16="http://schemas.microsoft.com/office/drawing/2014/main" id="{CDF3B15E-9394-4630-A970-46C27F0B515F}"/>
              </a:ext>
            </a:extLst>
          </p:cNvPr>
          <p:cNvSpPr>
            <a:spLocks/>
          </p:cNvSpPr>
          <p:nvPr/>
        </p:nvSpPr>
        <p:spPr bwMode="auto">
          <a:xfrm>
            <a:off x="2804537" y="3709829"/>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531">
            <a:extLst>
              <a:ext uri="{FF2B5EF4-FFF2-40B4-BE49-F238E27FC236}">
                <a16:creationId xmlns:a16="http://schemas.microsoft.com/office/drawing/2014/main" id="{6BFA5600-951F-4AC3-82F3-22B10BC6D94E}"/>
              </a:ext>
            </a:extLst>
          </p:cNvPr>
          <p:cNvSpPr>
            <a:spLocks/>
          </p:cNvSpPr>
          <p:nvPr/>
        </p:nvSpPr>
        <p:spPr bwMode="auto">
          <a:xfrm>
            <a:off x="3217258" y="3768024"/>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532">
            <a:extLst>
              <a:ext uri="{FF2B5EF4-FFF2-40B4-BE49-F238E27FC236}">
                <a16:creationId xmlns:a16="http://schemas.microsoft.com/office/drawing/2014/main" id="{D4EDA188-9FF2-46C4-B2B1-5EE4A7BFC0F0}"/>
              </a:ext>
            </a:extLst>
          </p:cNvPr>
          <p:cNvSpPr>
            <a:spLocks/>
          </p:cNvSpPr>
          <p:nvPr/>
        </p:nvSpPr>
        <p:spPr bwMode="auto">
          <a:xfrm>
            <a:off x="3267889" y="3776753"/>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533">
            <a:extLst>
              <a:ext uri="{FF2B5EF4-FFF2-40B4-BE49-F238E27FC236}">
                <a16:creationId xmlns:a16="http://schemas.microsoft.com/office/drawing/2014/main" id="{9D91A667-904E-4620-9F30-020208D1B8E8}"/>
              </a:ext>
            </a:extLst>
          </p:cNvPr>
          <p:cNvSpPr>
            <a:spLocks/>
          </p:cNvSpPr>
          <p:nvPr/>
        </p:nvSpPr>
        <p:spPr bwMode="auto">
          <a:xfrm>
            <a:off x="3320054" y="3781117"/>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534">
            <a:extLst>
              <a:ext uri="{FF2B5EF4-FFF2-40B4-BE49-F238E27FC236}">
                <a16:creationId xmlns:a16="http://schemas.microsoft.com/office/drawing/2014/main" id="{CACD0E8B-2EA3-4A77-88A8-6BAF0A37BEF0}"/>
              </a:ext>
            </a:extLst>
          </p:cNvPr>
          <p:cNvSpPr>
            <a:spLocks/>
          </p:cNvSpPr>
          <p:nvPr/>
        </p:nvSpPr>
        <p:spPr bwMode="auto">
          <a:xfrm>
            <a:off x="3160490" y="3763660"/>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535">
            <a:extLst>
              <a:ext uri="{FF2B5EF4-FFF2-40B4-BE49-F238E27FC236}">
                <a16:creationId xmlns:a16="http://schemas.microsoft.com/office/drawing/2014/main" id="{445AB85E-02FD-4073-B9C5-FADB8A55D944}"/>
              </a:ext>
            </a:extLst>
          </p:cNvPr>
          <p:cNvSpPr>
            <a:spLocks/>
          </p:cNvSpPr>
          <p:nvPr/>
        </p:nvSpPr>
        <p:spPr bwMode="auto">
          <a:xfrm>
            <a:off x="2980980" y="3100247"/>
            <a:ext cx="42960" cy="8729"/>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536">
            <a:extLst>
              <a:ext uri="{FF2B5EF4-FFF2-40B4-BE49-F238E27FC236}">
                <a16:creationId xmlns:a16="http://schemas.microsoft.com/office/drawing/2014/main" id="{0814D7CA-331E-47DC-A33D-007D028D04D4}"/>
              </a:ext>
            </a:extLst>
          </p:cNvPr>
          <p:cNvSpPr>
            <a:spLocks/>
          </p:cNvSpPr>
          <p:nvPr/>
        </p:nvSpPr>
        <p:spPr bwMode="auto">
          <a:xfrm>
            <a:off x="2885854" y="3087152"/>
            <a:ext cx="26083" cy="4364"/>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537">
            <a:extLst>
              <a:ext uri="{FF2B5EF4-FFF2-40B4-BE49-F238E27FC236}">
                <a16:creationId xmlns:a16="http://schemas.microsoft.com/office/drawing/2014/main" id="{9C6C80DB-5637-4641-B8F5-2345A56C3C7D}"/>
              </a:ext>
            </a:extLst>
          </p:cNvPr>
          <p:cNvSpPr>
            <a:spLocks/>
          </p:cNvSpPr>
          <p:nvPr/>
        </p:nvSpPr>
        <p:spPr bwMode="auto">
          <a:xfrm>
            <a:off x="2933417" y="3095881"/>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538">
            <a:extLst>
              <a:ext uri="{FF2B5EF4-FFF2-40B4-BE49-F238E27FC236}">
                <a16:creationId xmlns:a16="http://schemas.microsoft.com/office/drawing/2014/main" id="{6B22B0CB-8719-4A2F-BA31-5C49CB32FF9F}"/>
              </a:ext>
            </a:extLst>
          </p:cNvPr>
          <p:cNvSpPr>
            <a:spLocks/>
          </p:cNvSpPr>
          <p:nvPr/>
        </p:nvSpPr>
        <p:spPr bwMode="auto">
          <a:xfrm>
            <a:off x="2826017" y="3078423"/>
            <a:ext cx="30685" cy="4364"/>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539">
            <a:extLst>
              <a:ext uri="{FF2B5EF4-FFF2-40B4-BE49-F238E27FC236}">
                <a16:creationId xmlns:a16="http://schemas.microsoft.com/office/drawing/2014/main" id="{0F52C2C7-4511-41E2-B29B-BD1463F97D3D}"/>
              </a:ext>
            </a:extLst>
          </p:cNvPr>
          <p:cNvSpPr>
            <a:spLocks/>
          </p:cNvSpPr>
          <p:nvPr/>
        </p:nvSpPr>
        <p:spPr bwMode="auto">
          <a:xfrm>
            <a:off x="2964102" y="3100247"/>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540">
            <a:extLst>
              <a:ext uri="{FF2B5EF4-FFF2-40B4-BE49-F238E27FC236}">
                <a16:creationId xmlns:a16="http://schemas.microsoft.com/office/drawing/2014/main" id="{CF7BF72C-A677-4B5B-9371-B0277FF49DA4}"/>
              </a:ext>
            </a:extLst>
          </p:cNvPr>
          <p:cNvSpPr>
            <a:spLocks/>
          </p:cNvSpPr>
          <p:nvPr/>
        </p:nvSpPr>
        <p:spPr bwMode="auto">
          <a:xfrm>
            <a:off x="2911937" y="3091517"/>
            <a:ext cx="9206"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541">
            <a:extLst>
              <a:ext uri="{FF2B5EF4-FFF2-40B4-BE49-F238E27FC236}">
                <a16:creationId xmlns:a16="http://schemas.microsoft.com/office/drawing/2014/main" id="{69CE6420-323C-4FBA-99D3-94B18E4C5439}"/>
              </a:ext>
            </a:extLst>
          </p:cNvPr>
          <p:cNvSpPr>
            <a:spLocks/>
          </p:cNvSpPr>
          <p:nvPr/>
        </p:nvSpPr>
        <p:spPr bwMode="auto">
          <a:xfrm>
            <a:off x="2856702" y="3082788"/>
            <a:ext cx="12274"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542">
            <a:extLst>
              <a:ext uri="{FF2B5EF4-FFF2-40B4-BE49-F238E27FC236}">
                <a16:creationId xmlns:a16="http://schemas.microsoft.com/office/drawing/2014/main" id="{DBFCF877-34DC-40B8-AE75-1E4F48687D7C}"/>
              </a:ext>
            </a:extLst>
          </p:cNvPr>
          <p:cNvSpPr>
            <a:spLocks/>
          </p:cNvSpPr>
          <p:nvPr/>
        </p:nvSpPr>
        <p:spPr bwMode="auto">
          <a:xfrm>
            <a:off x="2907334" y="3091517"/>
            <a:ext cx="4602"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543">
            <a:extLst>
              <a:ext uri="{FF2B5EF4-FFF2-40B4-BE49-F238E27FC236}">
                <a16:creationId xmlns:a16="http://schemas.microsoft.com/office/drawing/2014/main" id="{2DF66B06-49C9-43E5-A9D7-8B2EB6043597}"/>
              </a:ext>
            </a:extLst>
          </p:cNvPr>
          <p:cNvSpPr>
            <a:spLocks/>
          </p:cNvSpPr>
          <p:nvPr/>
        </p:nvSpPr>
        <p:spPr bwMode="auto">
          <a:xfrm>
            <a:off x="2852100" y="3082788"/>
            <a:ext cx="16877"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544">
            <a:extLst>
              <a:ext uri="{FF2B5EF4-FFF2-40B4-BE49-F238E27FC236}">
                <a16:creationId xmlns:a16="http://schemas.microsoft.com/office/drawing/2014/main" id="{4A4D4830-8AF9-4EF9-AB7C-A0552891F19B}"/>
              </a:ext>
            </a:extLst>
          </p:cNvPr>
          <p:cNvSpPr>
            <a:spLocks/>
          </p:cNvSpPr>
          <p:nvPr/>
        </p:nvSpPr>
        <p:spPr bwMode="auto">
          <a:xfrm>
            <a:off x="3587019" y="3334477"/>
            <a:ext cx="917497" cy="509199"/>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545">
            <a:extLst>
              <a:ext uri="{FF2B5EF4-FFF2-40B4-BE49-F238E27FC236}">
                <a16:creationId xmlns:a16="http://schemas.microsoft.com/office/drawing/2014/main" id="{72287874-CC94-4797-9D40-27DE46A48F53}"/>
              </a:ext>
            </a:extLst>
          </p:cNvPr>
          <p:cNvSpPr>
            <a:spLocks/>
          </p:cNvSpPr>
          <p:nvPr/>
        </p:nvSpPr>
        <p:spPr bwMode="auto">
          <a:xfrm>
            <a:off x="3587019" y="3798576"/>
            <a:ext cx="917497" cy="45100"/>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546">
            <a:extLst>
              <a:ext uri="{FF2B5EF4-FFF2-40B4-BE49-F238E27FC236}">
                <a16:creationId xmlns:a16="http://schemas.microsoft.com/office/drawing/2014/main" id="{DF073C55-34EB-4400-A200-F93A53DD03E6}"/>
              </a:ext>
            </a:extLst>
          </p:cNvPr>
          <p:cNvSpPr>
            <a:spLocks/>
          </p:cNvSpPr>
          <p:nvPr/>
        </p:nvSpPr>
        <p:spPr bwMode="auto">
          <a:xfrm>
            <a:off x="4423200" y="3369394"/>
            <a:ext cx="52165" cy="23278"/>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547">
            <a:extLst>
              <a:ext uri="{FF2B5EF4-FFF2-40B4-BE49-F238E27FC236}">
                <a16:creationId xmlns:a16="http://schemas.microsoft.com/office/drawing/2014/main" id="{8D2ABF20-132E-43C8-B22A-78B3DF55A37A}"/>
              </a:ext>
            </a:extLst>
          </p:cNvPr>
          <p:cNvSpPr>
            <a:spLocks/>
          </p:cNvSpPr>
          <p:nvPr/>
        </p:nvSpPr>
        <p:spPr bwMode="auto">
          <a:xfrm>
            <a:off x="3625375" y="3334477"/>
            <a:ext cx="0" cy="17458"/>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548">
            <a:extLst>
              <a:ext uri="{FF2B5EF4-FFF2-40B4-BE49-F238E27FC236}">
                <a16:creationId xmlns:a16="http://schemas.microsoft.com/office/drawing/2014/main" id="{7292696C-7FA5-41B2-809B-449AAD2D1211}"/>
              </a:ext>
            </a:extLst>
          </p:cNvPr>
          <p:cNvSpPr>
            <a:spLocks/>
          </p:cNvSpPr>
          <p:nvPr/>
        </p:nvSpPr>
        <p:spPr bwMode="auto">
          <a:xfrm>
            <a:off x="3587019" y="3356301"/>
            <a:ext cx="38357" cy="442276"/>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550">
            <a:extLst>
              <a:ext uri="{FF2B5EF4-FFF2-40B4-BE49-F238E27FC236}">
                <a16:creationId xmlns:a16="http://schemas.microsoft.com/office/drawing/2014/main" id="{F7683563-6EEB-4E7F-8F44-817B1685C3F0}"/>
              </a:ext>
            </a:extLst>
          </p:cNvPr>
          <p:cNvSpPr>
            <a:spLocks/>
          </p:cNvSpPr>
          <p:nvPr/>
        </p:nvSpPr>
        <p:spPr bwMode="auto">
          <a:xfrm>
            <a:off x="4294320" y="2822369"/>
            <a:ext cx="739521" cy="507744"/>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551">
            <a:extLst>
              <a:ext uri="{FF2B5EF4-FFF2-40B4-BE49-F238E27FC236}">
                <a16:creationId xmlns:a16="http://schemas.microsoft.com/office/drawing/2014/main" id="{31D69594-0651-467C-AE8C-E307F894E9F4}"/>
              </a:ext>
            </a:extLst>
          </p:cNvPr>
          <p:cNvSpPr>
            <a:spLocks/>
          </p:cNvSpPr>
          <p:nvPr/>
        </p:nvSpPr>
        <p:spPr bwMode="auto">
          <a:xfrm>
            <a:off x="4420131" y="3282103"/>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552">
            <a:extLst>
              <a:ext uri="{FF2B5EF4-FFF2-40B4-BE49-F238E27FC236}">
                <a16:creationId xmlns:a16="http://schemas.microsoft.com/office/drawing/2014/main" id="{5F5AC097-970D-4560-AF2E-50E3C3CBB756}"/>
              </a:ext>
            </a:extLst>
          </p:cNvPr>
          <p:cNvSpPr>
            <a:spLocks/>
          </p:cNvSpPr>
          <p:nvPr/>
        </p:nvSpPr>
        <p:spPr bwMode="auto">
          <a:xfrm>
            <a:off x="4410926"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553">
            <a:extLst>
              <a:ext uri="{FF2B5EF4-FFF2-40B4-BE49-F238E27FC236}">
                <a16:creationId xmlns:a16="http://schemas.microsoft.com/office/drawing/2014/main" id="{3E958FA1-D383-4494-8CB6-800281CE82DC}"/>
              </a:ext>
            </a:extLst>
          </p:cNvPr>
          <p:cNvSpPr>
            <a:spLocks/>
          </p:cNvSpPr>
          <p:nvPr/>
        </p:nvSpPr>
        <p:spPr bwMode="auto">
          <a:xfrm>
            <a:off x="4406322" y="3277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554">
            <a:extLst>
              <a:ext uri="{FF2B5EF4-FFF2-40B4-BE49-F238E27FC236}">
                <a16:creationId xmlns:a16="http://schemas.microsoft.com/office/drawing/2014/main" id="{7F094901-2CBC-41AD-929E-146F35E96A4B}"/>
              </a:ext>
            </a:extLst>
          </p:cNvPr>
          <p:cNvSpPr>
            <a:spLocks/>
          </p:cNvSpPr>
          <p:nvPr/>
        </p:nvSpPr>
        <p:spPr bwMode="auto">
          <a:xfrm>
            <a:off x="4337280" y="3015864"/>
            <a:ext cx="13809" cy="36371"/>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555">
            <a:extLst>
              <a:ext uri="{FF2B5EF4-FFF2-40B4-BE49-F238E27FC236}">
                <a16:creationId xmlns:a16="http://schemas.microsoft.com/office/drawing/2014/main" id="{161B0851-D747-4490-AAFF-D0A8D39E9C98}"/>
              </a:ext>
            </a:extLst>
          </p:cNvPr>
          <p:cNvSpPr>
            <a:spLocks/>
          </p:cNvSpPr>
          <p:nvPr/>
        </p:nvSpPr>
        <p:spPr bwMode="auto">
          <a:xfrm>
            <a:off x="4415528"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556">
            <a:extLst>
              <a:ext uri="{FF2B5EF4-FFF2-40B4-BE49-F238E27FC236}">
                <a16:creationId xmlns:a16="http://schemas.microsoft.com/office/drawing/2014/main" id="{5E50675F-30C6-4044-88CC-E7DBD3DC8E04}"/>
              </a:ext>
            </a:extLst>
          </p:cNvPr>
          <p:cNvSpPr>
            <a:spLocks/>
          </p:cNvSpPr>
          <p:nvPr/>
        </p:nvSpPr>
        <p:spPr bwMode="auto">
          <a:xfrm>
            <a:off x="4423200"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557">
            <a:extLst>
              <a:ext uri="{FF2B5EF4-FFF2-40B4-BE49-F238E27FC236}">
                <a16:creationId xmlns:a16="http://schemas.microsoft.com/office/drawing/2014/main" id="{15E57BDB-1212-4354-9F7A-79CBCC049761}"/>
              </a:ext>
            </a:extLst>
          </p:cNvPr>
          <p:cNvSpPr>
            <a:spLocks/>
          </p:cNvSpPr>
          <p:nvPr/>
        </p:nvSpPr>
        <p:spPr bwMode="auto">
          <a:xfrm>
            <a:off x="4423200"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558">
            <a:extLst>
              <a:ext uri="{FF2B5EF4-FFF2-40B4-BE49-F238E27FC236}">
                <a16:creationId xmlns:a16="http://schemas.microsoft.com/office/drawing/2014/main" id="{75053ADC-705E-4D58-81CB-E5E092EA8193}"/>
              </a:ext>
            </a:extLst>
          </p:cNvPr>
          <p:cNvSpPr>
            <a:spLocks/>
          </p:cNvSpPr>
          <p:nvPr/>
        </p:nvSpPr>
        <p:spPr bwMode="auto">
          <a:xfrm>
            <a:off x="4406322" y="3277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559">
            <a:extLst>
              <a:ext uri="{FF2B5EF4-FFF2-40B4-BE49-F238E27FC236}">
                <a16:creationId xmlns:a16="http://schemas.microsoft.com/office/drawing/2014/main" id="{C39C29A9-8266-4C1E-88B0-48157F4D5E2B}"/>
              </a:ext>
            </a:extLst>
          </p:cNvPr>
          <p:cNvSpPr>
            <a:spLocks/>
          </p:cNvSpPr>
          <p:nvPr/>
        </p:nvSpPr>
        <p:spPr bwMode="auto">
          <a:xfrm>
            <a:off x="4415528"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560">
            <a:extLst>
              <a:ext uri="{FF2B5EF4-FFF2-40B4-BE49-F238E27FC236}">
                <a16:creationId xmlns:a16="http://schemas.microsoft.com/office/drawing/2014/main" id="{6CE4C570-0337-48BE-8441-8932AF007673}"/>
              </a:ext>
            </a:extLst>
          </p:cNvPr>
          <p:cNvSpPr>
            <a:spLocks/>
          </p:cNvSpPr>
          <p:nvPr/>
        </p:nvSpPr>
        <p:spPr bwMode="auto">
          <a:xfrm>
            <a:off x="4420131"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561">
            <a:extLst>
              <a:ext uri="{FF2B5EF4-FFF2-40B4-BE49-F238E27FC236}">
                <a16:creationId xmlns:a16="http://schemas.microsoft.com/office/drawing/2014/main" id="{BE578A8B-B3CE-4503-87F2-BB384831FD95}"/>
              </a:ext>
            </a:extLst>
          </p:cNvPr>
          <p:cNvSpPr>
            <a:spLocks/>
          </p:cNvSpPr>
          <p:nvPr/>
        </p:nvSpPr>
        <p:spPr bwMode="auto">
          <a:xfrm>
            <a:off x="4410926" y="32777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562">
            <a:extLst>
              <a:ext uri="{FF2B5EF4-FFF2-40B4-BE49-F238E27FC236}">
                <a16:creationId xmlns:a16="http://schemas.microsoft.com/office/drawing/2014/main" id="{D7547566-909F-4B1C-9267-170D41DD9A8C}"/>
              </a:ext>
            </a:extLst>
          </p:cNvPr>
          <p:cNvSpPr>
            <a:spLocks/>
          </p:cNvSpPr>
          <p:nvPr/>
        </p:nvSpPr>
        <p:spPr bwMode="auto">
          <a:xfrm>
            <a:off x="4415528" y="32821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563">
            <a:extLst>
              <a:ext uri="{FF2B5EF4-FFF2-40B4-BE49-F238E27FC236}">
                <a16:creationId xmlns:a16="http://schemas.microsoft.com/office/drawing/2014/main" id="{182FF2EB-D3A3-4771-BCAB-F6B407BB71CB}"/>
              </a:ext>
            </a:extLst>
          </p:cNvPr>
          <p:cNvSpPr>
            <a:spLocks/>
          </p:cNvSpPr>
          <p:nvPr/>
        </p:nvSpPr>
        <p:spPr bwMode="auto">
          <a:xfrm>
            <a:off x="4883482" y="3308291"/>
            <a:ext cx="7672" cy="8729"/>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564">
            <a:extLst>
              <a:ext uri="{FF2B5EF4-FFF2-40B4-BE49-F238E27FC236}">
                <a16:creationId xmlns:a16="http://schemas.microsoft.com/office/drawing/2014/main" id="{FFB808C6-F26B-4A13-910E-17D005B27855}"/>
              </a:ext>
            </a:extLst>
          </p:cNvPr>
          <p:cNvSpPr>
            <a:spLocks/>
          </p:cNvSpPr>
          <p:nvPr/>
        </p:nvSpPr>
        <p:spPr bwMode="auto">
          <a:xfrm>
            <a:off x="4990882" y="3113340"/>
            <a:ext cx="16877" cy="17458"/>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565">
            <a:extLst>
              <a:ext uri="{FF2B5EF4-FFF2-40B4-BE49-F238E27FC236}">
                <a16:creationId xmlns:a16="http://schemas.microsoft.com/office/drawing/2014/main" id="{03609684-A5CA-40DA-B747-BB70B49C2C6C}"/>
              </a:ext>
            </a:extLst>
          </p:cNvPr>
          <p:cNvSpPr>
            <a:spLocks/>
          </p:cNvSpPr>
          <p:nvPr/>
        </p:nvSpPr>
        <p:spPr bwMode="auto">
          <a:xfrm>
            <a:off x="4943319" y="2946032"/>
            <a:ext cx="12274" cy="13093"/>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566">
            <a:extLst>
              <a:ext uri="{FF2B5EF4-FFF2-40B4-BE49-F238E27FC236}">
                <a16:creationId xmlns:a16="http://schemas.microsoft.com/office/drawing/2014/main" id="{4B883343-1966-47B6-BA4B-E967EB5C859D}"/>
              </a:ext>
            </a:extLst>
          </p:cNvPr>
          <p:cNvSpPr>
            <a:spLocks/>
          </p:cNvSpPr>
          <p:nvPr/>
        </p:nvSpPr>
        <p:spPr bwMode="auto">
          <a:xfrm>
            <a:off x="4904962" y="3269009"/>
            <a:ext cx="4602" cy="8729"/>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567">
            <a:extLst>
              <a:ext uri="{FF2B5EF4-FFF2-40B4-BE49-F238E27FC236}">
                <a16:creationId xmlns:a16="http://schemas.microsoft.com/office/drawing/2014/main" id="{4F536084-B421-420F-AFC2-A5D860E04BEC}"/>
              </a:ext>
            </a:extLst>
          </p:cNvPr>
          <p:cNvSpPr>
            <a:spLocks/>
          </p:cNvSpPr>
          <p:nvPr/>
        </p:nvSpPr>
        <p:spPr bwMode="auto">
          <a:xfrm>
            <a:off x="4251361" y="1907266"/>
            <a:ext cx="787084" cy="897645"/>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38" name="Freeform 568">
            <a:extLst>
              <a:ext uri="{FF2B5EF4-FFF2-40B4-BE49-F238E27FC236}">
                <a16:creationId xmlns:a16="http://schemas.microsoft.com/office/drawing/2014/main" id="{DFFF7BB2-E063-4803-A0FE-189FF32AD908}"/>
              </a:ext>
            </a:extLst>
          </p:cNvPr>
          <p:cNvSpPr>
            <a:spLocks/>
          </p:cNvSpPr>
          <p:nvPr/>
        </p:nvSpPr>
        <p:spPr bwMode="auto">
          <a:xfrm>
            <a:off x="3491893" y="1857801"/>
            <a:ext cx="811632" cy="535386"/>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569">
            <a:extLst>
              <a:ext uri="{FF2B5EF4-FFF2-40B4-BE49-F238E27FC236}">
                <a16:creationId xmlns:a16="http://schemas.microsoft.com/office/drawing/2014/main" id="{3765C5E7-9CCA-4B9F-A4EB-6A99AC660080}"/>
              </a:ext>
            </a:extLst>
          </p:cNvPr>
          <p:cNvSpPr>
            <a:spLocks/>
          </p:cNvSpPr>
          <p:nvPr/>
        </p:nvSpPr>
        <p:spPr bwMode="auto">
          <a:xfrm>
            <a:off x="4719315" y="2596866"/>
            <a:ext cx="30685" cy="39281"/>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570">
            <a:extLst>
              <a:ext uri="{FF2B5EF4-FFF2-40B4-BE49-F238E27FC236}">
                <a16:creationId xmlns:a16="http://schemas.microsoft.com/office/drawing/2014/main" id="{7E318823-66B3-449C-BBC2-E4182C65CF76}"/>
              </a:ext>
            </a:extLst>
          </p:cNvPr>
          <p:cNvSpPr>
            <a:spLocks/>
          </p:cNvSpPr>
          <p:nvPr/>
        </p:nvSpPr>
        <p:spPr bwMode="auto">
          <a:xfrm>
            <a:off x="4762275" y="2393187"/>
            <a:ext cx="4602" cy="21822"/>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571">
            <a:extLst>
              <a:ext uri="{FF2B5EF4-FFF2-40B4-BE49-F238E27FC236}">
                <a16:creationId xmlns:a16="http://schemas.microsoft.com/office/drawing/2014/main" id="{A2AE13D9-2335-4064-8C03-89D6AF65B5E8}"/>
              </a:ext>
            </a:extLst>
          </p:cNvPr>
          <p:cNvSpPr>
            <a:spLocks/>
          </p:cNvSpPr>
          <p:nvPr/>
        </p:nvSpPr>
        <p:spPr bwMode="auto">
          <a:xfrm>
            <a:off x="3436660" y="2367000"/>
            <a:ext cx="866866" cy="592125"/>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Freeform 572">
            <a:extLst>
              <a:ext uri="{FF2B5EF4-FFF2-40B4-BE49-F238E27FC236}">
                <a16:creationId xmlns:a16="http://schemas.microsoft.com/office/drawing/2014/main" id="{8787BE1D-5936-468B-8166-C458FECE6714}"/>
              </a:ext>
            </a:extLst>
          </p:cNvPr>
          <p:cNvSpPr>
            <a:spLocks/>
          </p:cNvSpPr>
          <p:nvPr/>
        </p:nvSpPr>
        <p:spPr bwMode="auto">
          <a:xfrm>
            <a:off x="4272841" y="29503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573">
            <a:extLst>
              <a:ext uri="{FF2B5EF4-FFF2-40B4-BE49-F238E27FC236}">
                <a16:creationId xmlns:a16="http://schemas.microsoft.com/office/drawing/2014/main" id="{075A2066-6C32-4A41-8249-22B00580FBAA}"/>
              </a:ext>
            </a:extLst>
          </p:cNvPr>
          <p:cNvSpPr>
            <a:spLocks/>
          </p:cNvSpPr>
          <p:nvPr/>
        </p:nvSpPr>
        <p:spPr bwMode="auto">
          <a:xfrm>
            <a:off x="4269772" y="294603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574">
            <a:extLst>
              <a:ext uri="{FF2B5EF4-FFF2-40B4-BE49-F238E27FC236}">
                <a16:creationId xmlns:a16="http://schemas.microsoft.com/office/drawing/2014/main" id="{1CFB3E9D-5F7B-41A5-83D7-6D9EF96FD391}"/>
              </a:ext>
            </a:extLst>
          </p:cNvPr>
          <p:cNvSpPr>
            <a:spLocks/>
          </p:cNvSpPr>
          <p:nvPr/>
        </p:nvSpPr>
        <p:spPr bwMode="auto">
          <a:xfrm>
            <a:off x="4282046" y="2950396"/>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575">
            <a:extLst>
              <a:ext uri="{FF2B5EF4-FFF2-40B4-BE49-F238E27FC236}">
                <a16:creationId xmlns:a16="http://schemas.microsoft.com/office/drawing/2014/main" id="{D9CE92B9-3365-41C6-BEC7-DD6461333DD3}"/>
              </a:ext>
            </a:extLst>
          </p:cNvPr>
          <p:cNvSpPr>
            <a:spLocks/>
          </p:cNvSpPr>
          <p:nvPr/>
        </p:nvSpPr>
        <p:spPr bwMode="auto">
          <a:xfrm>
            <a:off x="4294320" y="2954761"/>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576">
            <a:extLst>
              <a:ext uri="{FF2B5EF4-FFF2-40B4-BE49-F238E27FC236}">
                <a16:creationId xmlns:a16="http://schemas.microsoft.com/office/drawing/2014/main" id="{041A9975-2CB1-4AA0-B820-3EB251E5234E}"/>
              </a:ext>
            </a:extLst>
          </p:cNvPr>
          <p:cNvSpPr>
            <a:spLocks/>
          </p:cNvSpPr>
          <p:nvPr/>
        </p:nvSpPr>
        <p:spPr bwMode="auto">
          <a:xfrm>
            <a:off x="4265169" y="2941667"/>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577">
            <a:extLst>
              <a:ext uri="{FF2B5EF4-FFF2-40B4-BE49-F238E27FC236}">
                <a16:creationId xmlns:a16="http://schemas.microsoft.com/office/drawing/2014/main" id="{0D382682-E1D4-4BAA-AF97-AC71B87DF4E6}"/>
              </a:ext>
            </a:extLst>
          </p:cNvPr>
          <p:cNvSpPr>
            <a:spLocks/>
          </p:cNvSpPr>
          <p:nvPr/>
        </p:nvSpPr>
        <p:spPr bwMode="auto">
          <a:xfrm>
            <a:off x="4286648" y="295476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578">
            <a:extLst>
              <a:ext uri="{FF2B5EF4-FFF2-40B4-BE49-F238E27FC236}">
                <a16:creationId xmlns:a16="http://schemas.microsoft.com/office/drawing/2014/main" id="{11137BC3-5A79-4E29-B6BB-0A4EE16EB701}"/>
              </a:ext>
            </a:extLst>
          </p:cNvPr>
          <p:cNvSpPr>
            <a:spLocks/>
          </p:cNvSpPr>
          <p:nvPr/>
        </p:nvSpPr>
        <p:spPr bwMode="auto">
          <a:xfrm>
            <a:off x="4255963" y="294166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579">
            <a:extLst>
              <a:ext uri="{FF2B5EF4-FFF2-40B4-BE49-F238E27FC236}">
                <a16:creationId xmlns:a16="http://schemas.microsoft.com/office/drawing/2014/main" id="{30BCA7B4-89A4-4177-B42B-9A1C5D73545C}"/>
              </a:ext>
            </a:extLst>
          </p:cNvPr>
          <p:cNvSpPr>
            <a:spLocks/>
          </p:cNvSpPr>
          <p:nvPr/>
        </p:nvSpPr>
        <p:spPr bwMode="auto">
          <a:xfrm>
            <a:off x="3749653" y="284419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580">
            <a:extLst>
              <a:ext uri="{FF2B5EF4-FFF2-40B4-BE49-F238E27FC236}">
                <a16:creationId xmlns:a16="http://schemas.microsoft.com/office/drawing/2014/main" id="{B3625ED4-DFDC-47A8-8B2C-B7B279227C31}"/>
              </a:ext>
            </a:extLst>
          </p:cNvPr>
          <p:cNvSpPr>
            <a:spLocks/>
          </p:cNvSpPr>
          <p:nvPr/>
        </p:nvSpPr>
        <p:spPr bwMode="auto">
          <a:xfrm>
            <a:off x="3754255" y="284419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581">
            <a:extLst>
              <a:ext uri="{FF2B5EF4-FFF2-40B4-BE49-F238E27FC236}">
                <a16:creationId xmlns:a16="http://schemas.microsoft.com/office/drawing/2014/main" id="{3DF85AEB-8F78-41AB-8233-7ED6DB964E1D}"/>
              </a:ext>
            </a:extLst>
          </p:cNvPr>
          <p:cNvSpPr>
            <a:spLocks/>
          </p:cNvSpPr>
          <p:nvPr/>
        </p:nvSpPr>
        <p:spPr bwMode="auto">
          <a:xfrm>
            <a:off x="3745049" y="284419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582">
            <a:extLst>
              <a:ext uri="{FF2B5EF4-FFF2-40B4-BE49-F238E27FC236}">
                <a16:creationId xmlns:a16="http://schemas.microsoft.com/office/drawing/2014/main" id="{C9EE8BBF-D694-48AF-9B6E-75F2EC3F2926}"/>
              </a:ext>
            </a:extLst>
          </p:cNvPr>
          <p:cNvSpPr>
            <a:spLocks/>
          </p:cNvSpPr>
          <p:nvPr/>
        </p:nvSpPr>
        <p:spPr bwMode="auto">
          <a:xfrm>
            <a:off x="4186920" y="2919844"/>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583">
            <a:extLst>
              <a:ext uri="{FF2B5EF4-FFF2-40B4-BE49-F238E27FC236}">
                <a16:creationId xmlns:a16="http://schemas.microsoft.com/office/drawing/2014/main" id="{956ABECE-5297-4016-9D39-740BEA558F56}"/>
              </a:ext>
            </a:extLst>
          </p:cNvPr>
          <p:cNvSpPr>
            <a:spLocks/>
          </p:cNvSpPr>
          <p:nvPr/>
        </p:nvSpPr>
        <p:spPr bwMode="auto">
          <a:xfrm>
            <a:off x="3740446" y="284419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584">
            <a:extLst>
              <a:ext uri="{FF2B5EF4-FFF2-40B4-BE49-F238E27FC236}">
                <a16:creationId xmlns:a16="http://schemas.microsoft.com/office/drawing/2014/main" id="{D5A43FA5-DAF0-43C1-81EB-C5D1C05C396A}"/>
              </a:ext>
            </a:extLst>
          </p:cNvPr>
          <p:cNvSpPr>
            <a:spLocks/>
          </p:cNvSpPr>
          <p:nvPr/>
        </p:nvSpPr>
        <p:spPr bwMode="auto">
          <a:xfrm>
            <a:off x="3758858" y="284419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585">
            <a:extLst>
              <a:ext uri="{FF2B5EF4-FFF2-40B4-BE49-F238E27FC236}">
                <a16:creationId xmlns:a16="http://schemas.microsoft.com/office/drawing/2014/main" id="{CE2079CB-F555-4B88-85DF-CA99C97BE73D}"/>
              </a:ext>
            </a:extLst>
          </p:cNvPr>
          <p:cNvSpPr>
            <a:spLocks/>
          </p:cNvSpPr>
          <p:nvPr/>
        </p:nvSpPr>
        <p:spPr bwMode="auto">
          <a:xfrm>
            <a:off x="3761927" y="28485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586">
            <a:extLst>
              <a:ext uri="{FF2B5EF4-FFF2-40B4-BE49-F238E27FC236}">
                <a16:creationId xmlns:a16="http://schemas.microsoft.com/office/drawing/2014/main" id="{AC75B75D-E318-419B-9849-013CD90DE060}"/>
              </a:ext>
            </a:extLst>
          </p:cNvPr>
          <p:cNvSpPr>
            <a:spLocks/>
          </p:cNvSpPr>
          <p:nvPr/>
        </p:nvSpPr>
        <p:spPr bwMode="auto">
          <a:xfrm>
            <a:off x="3659129" y="28354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587">
            <a:extLst>
              <a:ext uri="{FF2B5EF4-FFF2-40B4-BE49-F238E27FC236}">
                <a16:creationId xmlns:a16="http://schemas.microsoft.com/office/drawing/2014/main" id="{629912B2-9E9F-4280-91FE-D2B95380ACF2}"/>
              </a:ext>
            </a:extLst>
          </p:cNvPr>
          <p:cNvSpPr>
            <a:spLocks/>
          </p:cNvSpPr>
          <p:nvPr/>
        </p:nvSpPr>
        <p:spPr bwMode="auto">
          <a:xfrm>
            <a:off x="3737377" y="2844191"/>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588">
            <a:extLst>
              <a:ext uri="{FF2B5EF4-FFF2-40B4-BE49-F238E27FC236}">
                <a16:creationId xmlns:a16="http://schemas.microsoft.com/office/drawing/2014/main" id="{7D1B0337-8A06-4987-898D-6EF4323F1559}"/>
              </a:ext>
            </a:extLst>
          </p:cNvPr>
          <p:cNvSpPr>
            <a:spLocks/>
          </p:cNvSpPr>
          <p:nvPr/>
        </p:nvSpPr>
        <p:spPr bwMode="auto">
          <a:xfrm>
            <a:off x="3706692" y="28398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589">
            <a:extLst>
              <a:ext uri="{FF2B5EF4-FFF2-40B4-BE49-F238E27FC236}">
                <a16:creationId xmlns:a16="http://schemas.microsoft.com/office/drawing/2014/main" id="{D1DF895E-920F-4E74-959B-043953860EF9}"/>
              </a:ext>
            </a:extLst>
          </p:cNvPr>
          <p:cNvSpPr>
            <a:spLocks/>
          </p:cNvSpPr>
          <p:nvPr/>
        </p:nvSpPr>
        <p:spPr bwMode="auto">
          <a:xfrm>
            <a:off x="3694418" y="28398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590">
            <a:extLst>
              <a:ext uri="{FF2B5EF4-FFF2-40B4-BE49-F238E27FC236}">
                <a16:creationId xmlns:a16="http://schemas.microsoft.com/office/drawing/2014/main" id="{EE043283-F859-4251-BB21-33407F4BCF68}"/>
              </a:ext>
            </a:extLst>
          </p:cNvPr>
          <p:cNvSpPr>
            <a:spLocks/>
          </p:cNvSpPr>
          <p:nvPr/>
        </p:nvSpPr>
        <p:spPr bwMode="auto">
          <a:xfrm>
            <a:off x="3697486" y="283982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591">
            <a:extLst>
              <a:ext uri="{FF2B5EF4-FFF2-40B4-BE49-F238E27FC236}">
                <a16:creationId xmlns:a16="http://schemas.microsoft.com/office/drawing/2014/main" id="{06AB56D0-488F-42E9-80D3-4E28A552BC30}"/>
              </a:ext>
            </a:extLst>
          </p:cNvPr>
          <p:cNvSpPr>
            <a:spLocks/>
          </p:cNvSpPr>
          <p:nvPr/>
        </p:nvSpPr>
        <p:spPr bwMode="auto">
          <a:xfrm>
            <a:off x="3723569" y="28398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592">
            <a:extLst>
              <a:ext uri="{FF2B5EF4-FFF2-40B4-BE49-F238E27FC236}">
                <a16:creationId xmlns:a16="http://schemas.microsoft.com/office/drawing/2014/main" id="{8F7E920A-F81F-4F2A-974C-220E8EF1AF0A}"/>
              </a:ext>
            </a:extLst>
          </p:cNvPr>
          <p:cNvSpPr>
            <a:spLocks/>
          </p:cNvSpPr>
          <p:nvPr/>
        </p:nvSpPr>
        <p:spPr bwMode="auto">
          <a:xfrm>
            <a:off x="4298924" y="2959125"/>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3" name="Freeform 593">
            <a:extLst>
              <a:ext uri="{FF2B5EF4-FFF2-40B4-BE49-F238E27FC236}">
                <a16:creationId xmlns:a16="http://schemas.microsoft.com/office/drawing/2014/main" id="{DDCB0D61-73D5-4E68-834C-E875865ED348}"/>
              </a:ext>
            </a:extLst>
          </p:cNvPr>
          <p:cNvSpPr>
            <a:spLocks/>
          </p:cNvSpPr>
          <p:nvPr/>
        </p:nvSpPr>
        <p:spPr bwMode="auto">
          <a:xfrm>
            <a:off x="3715898" y="283982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4" name="Freeform 594">
            <a:extLst>
              <a:ext uri="{FF2B5EF4-FFF2-40B4-BE49-F238E27FC236}">
                <a16:creationId xmlns:a16="http://schemas.microsoft.com/office/drawing/2014/main" id="{14EB4DF1-D57D-48BD-83FA-39BDE2569D72}"/>
              </a:ext>
            </a:extLst>
          </p:cNvPr>
          <p:cNvSpPr>
            <a:spLocks/>
          </p:cNvSpPr>
          <p:nvPr/>
        </p:nvSpPr>
        <p:spPr bwMode="auto">
          <a:xfrm>
            <a:off x="3711295" y="28398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5" name="Freeform 595">
            <a:extLst>
              <a:ext uri="{FF2B5EF4-FFF2-40B4-BE49-F238E27FC236}">
                <a16:creationId xmlns:a16="http://schemas.microsoft.com/office/drawing/2014/main" id="{B48A0CDB-D1A4-4A13-B961-775CC344543E}"/>
              </a:ext>
            </a:extLst>
          </p:cNvPr>
          <p:cNvSpPr>
            <a:spLocks/>
          </p:cNvSpPr>
          <p:nvPr/>
        </p:nvSpPr>
        <p:spPr bwMode="auto">
          <a:xfrm>
            <a:off x="4229881" y="29242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6" name="Freeform 596">
            <a:extLst>
              <a:ext uri="{FF2B5EF4-FFF2-40B4-BE49-F238E27FC236}">
                <a16:creationId xmlns:a16="http://schemas.microsoft.com/office/drawing/2014/main" id="{09FDA8E3-8107-4DB0-A633-DE190EA14144}"/>
              </a:ext>
            </a:extLst>
          </p:cNvPr>
          <p:cNvSpPr>
            <a:spLocks/>
          </p:cNvSpPr>
          <p:nvPr/>
        </p:nvSpPr>
        <p:spPr bwMode="auto">
          <a:xfrm>
            <a:off x="4234483" y="292857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7" name="Freeform 597">
            <a:extLst>
              <a:ext uri="{FF2B5EF4-FFF2-40B4-BE49-F238E27FC236}">
                <a16:creationId xmlns:a16="http://schemas.microsoft.com/office/drawing/2014/main" id="{6DFC3FAE-EDE3-46CF-A133-B730611E80AC}"/>
              </a:ext>
            </a:extLst>
          </p:cNvPr>
          <p:cNvSpPr>
            <a:spLocks/>
          </p:cNvSpPr>
          <p:nvPr/>
        </p:nvSpPr>
        <p:spPr bwMode="auto">
          <a:xfrm>
            <a:off x="4234483" y="292420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8" name="Freeform 598">
            <a:extLst>
              <a:ext uri="{FF2B5EF4-FFF2-40B4-BE49-F238E27FC236}">
                <a16:creationId xmlns:a16="http://schemas.microsoft.com/office/drawing/2014/main" id="{6D18490F-59D2-4D05-8155-0962B7927AB3}"/>
              </a:ext>
            </a:extLst>
          </p:cNvPr>
          <p:cNvSpPr>
            <a:spLocks/>
          </p:cNvSpPr>
          <p:nvPr/>
        </p:nvSpPr>
        <p:spPr bwMode="auto">
          <a:xfrm>
            <a:off x="4239087" y="292857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9" name="Freeform 599">
            <a:extLst>
              <a:ext uri="{FF2B5EF4-FFF2-40B4-BE49-F238E27FC236}">
                <a16:creationId xmlns:a16="http://schemas.microsoft.com/office/drawing/2014/main" id="{208A8CEA-4AE6-48BE-82B6-D271AC71A58A}"/>
              </a:ext>
            </a:extLst>
          </p:cNvPr>
          <p:cNvSpPr>
            <a:spLocks/>
          </p:cNvSpPr>
          <p:nvPr/>
        </p:nvSpPr>
        <p:spPr bwMode="auto">
          <a:xfrm>
            <a:off x="4191524" y="291984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0" name="Freeform 600">
            <a:extLst>
              <a:ext uri="{FF2B5EF4-FFF2-40B4-BE49-F238E27FC236}">
                <a16:creationId xmlns:a16="http://schemas.microsoft.com/office/drawing/2014/main" id="{3F5F8062-C4D1-4505-8382-1AE9E9EFA0BA}"/>
              </a:ext>
            </a:extLst>
          </p:cNvPr>
          <p:cNvSpPr>
            <a:spLocks/>
          </p:cNvSpPr>
          <p:nvPr/>
        </p:nvSpPr>
        <p:spPr bwMode="auto">
          <a:xfrm>
            <a:off x="4251361" y="2937303"/>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1" name="Freeform 601">
            <a:extLst>
              <a:ext uri="{FF2B5EF4-FFF2-40B4-BE49-F238E27FC236}">
                <a16:creationId xmlns:a16="http://schemas.microsoft.com/office/drawing/2014/main" id="{5FD7968C-7CFC-465C-849E-4A50CCAEF174}"/>
              </a:ext>
            </a:extLst>
          </p:cNvPr>
          <p:cNvSpPr>
            <a:spLocks/>
          </p:cNvSpPr>
          <p:nvPr/>
        </p:nvSpPr>
        <p:spPr bwMode="auto">
          <a:xfrm>
            <a:off x="4248292" y="2932938"/>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2" name="Freeform 602">
            <a:extLst>
              <a:ext uri="{FF2B5EF4-FFF2-40B4-BE49-F238E27FC236}">
                <a16:creationId xmlns:a16="http://schemas.microsoft.com/office/drawing/2014/main" id="{E1ECA986-84F1-41BF-9B3B-A4072DED0F38}"/>
              </a:ext>
            </a:extLst>
          </p:cNvPr>
          <p:cNvSpPr>
            <a:spLocks/>
          </p:cNvSpPr>
          <p:nvPr/>
        </p:nvSpPr>
        <p:spPr bwMode="auto">
          <a:xfrm>
            <a:off x="4243689" y="29329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3" name="Freeform 603">
            <a:extLst>
              <a:ext uri="{FF2B5EF4-FFF2-40B4-BE49-F238E27FC236}">
                <a16:creationId xmlns:a16="http://schemas.microsoft.com/office/drawing/2014/main" id="{BB13B7A0-B0AE-4390-B95D-566CF44008B2}"/>
              </a:ext>
            </a:extLst>
          </p:cNvPr>
          <p:cNvSpPr>
            <a:spLocks/>
          </p:cNvSpPr>
          <p:nvPr/>
        </p:nvSpPr>
        <p:spPr bwMode="auto">
          <a:xfrm>
            <a:off x="4213004" y="29198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4" name="Freeform 604">
            <a:extLst>
              <a:ext uri="{FF2B5EF4-FFF2-40B4-BE49-F238E27FC236}">
                <a16:creationId xmlns:a16="http://schemas.microsoft.com/office/drawing/2014/main" id="{DC0AF13E-C97C-4DB7-9087-AD3994787C68}"/>
              </a:ext>
            </a:extLst>
          </p:cNvPr>
          <p:cNvSpPr>
            <a:spLocks/>
          </p:cNvSpPr>
          <p:nvPr/>
        </p:nvSpPr>
        <p:spPr bwMode="auto">
          <a:xfrm>
            <a:off x="4205333" y="2919844"/>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5" name="Freeform 605">
            <a:extLst>
              <a:ext uri="{FF2B5EF4-FFF2-40B4-BE49-F238E27FC236}">
                <a16:creationId xmlns:a16="http://schemas.microsoft.com/office/drawing/2014/main" id="{DE43808E-9147-4DFB-95C4-913576D6A673}"/>
              </a:ext>
            </a:extLst>
          </p:cNvPr>
          <p:cNvSpPr>
            <a:spLocks/>
          </p:cNvSpPr>
          <p:nvPr/>
        </p:nvSpPr>
        <p:spPr bwMode="auto">
          <a:xfrm>
            <a:off x="4226812" y="291984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6" name="Freeform 606">
            <a:extLst>
              <a:ext uri="{FF2B5EF4-FFF2-40B4-BE49-F238E27FC236}">
                <a16:creationId xmlns:a16="http://schemas.microsoft.com/office/drawing/2014/main" id="{D37ACB46-72A3-49EC-8FDE-F573C616699F}"/>
              </a:ext>
            </a:extLst>
          </p:cNvPr>
          <p:cNvSpPr>
            <a:spLocks/>
          </p:cNvSpPr>
          <p:nvPr/>
        </p:nvSpPr>
        <p:spPr bwMode="auto">
          <a:xfrm>
            <a:off x="4213004" y="291984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7" name="Freeform 608">
            <a:extLst>
              <a:ext uri="{FF2B5EF4-FFF2-40B4-BE49-F238E27FC236}">
                <a16:creationId xmlns:a16="http://schemas.microsoft.com/office/drawing/2014/main" id="{6499E9C6-A026-4372-A435-560F7C8C06EB}"/>
              </a:ext>
            </a:extLst>
          </p:cNvPr>
          <p:cNvSpPr>
            <a:spLocks/>
          </p:cNvSpPr>
          <p:nvPr/>
        </p:nvSpPr>
        <p:spPr bwMode="auto">
          <a:xfrm>
            <a:off x="4217607" y="29285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8" name="Freeform 609">
            <a:extLst>
              <a:ext uri="{FF2B5EF4-FFF2-40B4-BE49-F238E27FC236}">
                <a16:creationId xmlns:a16="http://schemas.microsoft.com/office/drawing/2014/main" id="{3710D880-4434-4D47-872D-9979D70EAB8D}"/>
              </a:ext>
            </a:extLst>
          </p:cNvPr>
          <p:cNvSpPr>
            <a:spLocks/>
          </p:cNvSpPr>
          <p:nvPr/>
        </p:nvSpPr>
        <p:spPr bwMode="auto">
          <a:xfrm>
            <a:off x="4222209" y="292857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9" name="Freeform 610">
            <a:extLst>
              <a:ext uri="{FF2B5EF4-FFF2-40B4-BE49-F238E27FC236}">
                <a16:creationId xmlns:a16="http://schemas.microsoft.com/office/drawing/2014/main" id="{75F87397-9E05-4E05-863F-99780291085F}"/>
              </a:ext>
            </a:extLst>
          </p:cNvPr>
          <p:cNvSpPr>
            <a:spLocks/>
          </p:cNvSpPr>
          <p:nvPr/>
        </p:nvSpPr>
        <p:spPr bwMode="auto">
          <a:xfrm>
            <a:off x="4222209" y="29285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0" name="Freeform 611">
            <a:extLst>
              <a:ext uri="{FF2B5EF4-FFF2-40B4-BE49-F238E27FC236}">
                <a16:creationId xmlns:a16="http://schemas.microsoft.com/office/drawing/2014/main" id="{50E87403-F479-42CE-9661-FA2EE8DDD575}"/>
              </a:ext>
            </a:extLst>
          </p:cNvPr>
          <p:cNvSpPr>
            <a:spLocks/>
          </p:cNvSpPr>
          <p:nvPr/>
        </p:nvSpPr>
        <p:spPr bwMode="auto">
          <a:xfrm>
            <a:off x="4200730" y="292857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1" name="Freeform 612">
            <a:extLst>
              <a:ext uri="{FF2B5EF4-FFF2-40B4-BE49-F238E27FC236}">
                <a16:creationId xmlns:a16="http://schemas.microsoft.com/office/drawing/2014/main" id="{4185B3A0-0B2F-4D61-83DB-1ABCFC2B953C}"/>
              </a:ext>
            </a:extLst>
          </p:cNvPr>
          <p:cNvSpPr>
            <a:spLocks/>
          </p:cNvSpPr>
          <p:nvPr/>
        </p:nvSpPr>
        <p:spPr bwMode="auto">
          <a:xfrm>
            <a:off x="3465812" y="256922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2" name="Freeform 613">
            <a:extLst>
              <a:ext uri="{FF2B5EF4-FFF2-40B4-BE49-F238E27FC236}">
                <a16:creationId xmlns:a16="http://schemas.microsoft.com/office/drawing/2014/main" id="{7EA88FDA-9C45-4A6C-8CFC-F8D1370A2A48}"/>
              </a:ext>
            </a:extLst>
          </p:cNvPr>
          <p:cNvSpPr>
            <a:spLocks/>
          </p:cNvSpPr>
          <p:nvPr/>
        </p:nvSpPr>
        <p:spPr bwMode="auto">
          <a:xfrm>
            <a:off x="3465812" y="2588137"/>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3" name="Freeform 614">
            <a:extLst>
              <a:ext uri="{FF2B5EF4-FFF2-40B4-BE49-F238E27FC236}">
                <a16:creationId xmlns:a16="http://schemas.microsoft.com/office/drawing/2014/main" id="{3F8B376E-8D44-470A-AB7D-2446ED10D170}"/>
              </a:ext>
            </a:extLst>
          </p:cNvPr>
          <p:cNvSpPr>
            <a:spLocks/>
          </p:cNvSpPr>
          <p:nvPr/>
        </p:nvSpPr>
        <p:spPr bwMode="auto">
          <a:xfrm>
            <a:off x="3436660" y="2623054"/>
            <a:ext cx="24548" cy="212408"/>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4" name="Freeform 615">
            <a:extLst>
              <a:ext uri="{FF2B5EF4-FFF2-40B4-BE49-F238E27FC236}">
                <a16:creationId xmlns:a16="http://schemas.microsoft.com/office/drawing/2014/main" id="{39CBAE17-E21A-4548-95B9-A284FB526E4D}"/>
              </a:ext>
            </a:extLst>
          </p:cNvPr>
          <p:cNvSpPr>
            <a:spLocks/>
          </p:cNvSpPr>
          <p:nvPr/>
        </p:nvSpPr>
        <p:spPr bwMode="auto">
          <a:xfrm>
            <a:off x="3461208" y="260996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5" name="Freeform 616">
            <a:extLst>
              <a:ext uri="{FF2B5EF4-FFF2-40B4-BE49-F238E27FC236}">
                <a16:creationId xmlns:a16="http://schemas.microsoft.com/office/drawing/2014/main" id="{8AEB4FA7-0BA8-4E02-B638-2631C0B58666}"/>
              </a:ext>
            </a:extLst>
          </p:cNvPr>
          <p:cNvSpPr>
            <a:spLocks/>
          </p:cNvSpPr>
          <p:nvPr/>
        </p:nvSpPr>
        <p:spPr bwMode="auto">
          <a:xfrm>
            <a:off x="3479620" y="2415010"/>
            <a:ext cx="7672" cy="58195"/>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6" name="Freeform 617">
            <a:extLst>
              <a:ext uri="{FF2B5EF4-FFF2-40B4-BE49-F238E27FC236}">
                <a16:creationId xmlns:a16="http://schemas.microsoft.com/office/drawing/2014/main" id="{8AC247CB-28CA-4250-B32C-19D3854250D2}"/>
              </a:ext>
            </a:extLst>
          </p:cNvPr>
          <p:cNvSpPr>
            <a:spLocks/>
          </p:cNvSpPr>
          <p:nvPr/>
        </p:nvSpPr>
        <p:spPr bwMode="auto">
          <a:xfrm>
            <a:off x="4303526" y="296785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7" name="Freeform 618">
            <a:extLst>
              <a:ext uri="{FF2B5EF4-FFF2-40B4-BE49-F238E27FC236}">
                <a16:creationId xmlns:a16="http://schemas.microsoft.com/office/drawing/2014/main" id="{BD21021A-AF8C-42A7-B95E-7FE61D5316FE}"/>
              </a:ext>
            </a:extLst>
          </p:cNvPr>
          <p:cNvSpPr>
            <a:spLocks/>
          </p:cNvSpPr>
          <p:nvPr/>
        </p:nvSpPr>
        <p:spPr bwMode="auto">
          <a:xfrm>
            <a:off x="4298924" y="29634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8" name="Freeform 619">
            <a:extLst>
              <a:ext uri="{FF2B5EF4-FFF2-40B4-BE49-F238E27FC236}">
                <a16:creationId xmlns:a16="http://schemas.microsoft.com/office/drawing/2014/main" id="{B7570ABC-038F-4685-80B8-A389999A4CE7}"/>
              </a:ext>
            </a:extLst>
          </p:cNvPr>
          <p:cNvSpPr>
            <a:spLocks/>
          </p:cNvSpPr>
          <p:nvPr/>
        </p:nvSpPr>
        <p:spPr bwMode="auto">
          <a:xfrm>
            <a:off x="4303526" y="29678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9" name="Freeform 620">
            <a:extLst>
              <a:ext uri="{FF2B5EF4-FFF2-40B4-BE49-F238E27FC236}">
                <a16:creationId xmlns:a16="http://schemas.microsoft.com/office/drawing/2014/main" id="{D358DAED-9217-444B-B5CB-17FCB5ED5345}"/>
              </a:ext>
            </a:extLst>
          </p:cNvPr>
          <p:cNvSpPr>
            <a:spLocks/>
          </p:cNvSpPr>
          <p:nvPr/>
        </p:nvSpPr>
        <p:spPr bwMode="auto">
          <a:xfrm>
            <a:off x="4251361"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0" name="Freeform 621">
            <a:extLst>
              <a:ext uri="{FF2B5EF4-FFF2-40B4-BE49-F238E27FC236}">
                <a16:creationId xmlns:a16="http://schemas.microsoft.com/office/drawing/2014/main" id="{6176DE44-EA8B-43DD-B7F4-9395B2A7E6CB}"/>
              </a:ext>
            </a:extLst>
          </p:cNvPr>
          <p:cNvSpPr>
            <a:spLocks/>
          </p:cNvSpPr>
          <p:nvPr/>
        </p:nvSpPr>
        <p:spPr bwMode="auto">
          <a:xfrm>
            <a:off x="4239087"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1" name="Freeform 622">
            <a:extLst>
              <a:ext uri="{FF2B5EF4-FFF2-40B4-BE49-F238E27FC236}">
                <a16:creationId xmlns:a16="http://schemas.microsoft.com/office/drawing/2014/main" id="{D1804F0D-E62B-40A1-A50B-5B95F670438D}"/>
              </a:ext>
            </a:extLst>
          </p:cNvPr>
          <p:cNvSpPr>
            <a:spLocks/>
          </p:cNvSpPr>
          <p:nvPr/>
        </p:nvSpPr>
        <p:spPr bwMode="auto">
          <a:xfrm>
            <a:off x="3685212" y="2388822"/>
            <a:ext cx="9206" cy="4364"/>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2" name="Freeform 623">
            <a:extLst>
              <a:ext uri="{FF2B5EF4-FFF2-40B4-BE49-F238E27FC236}">
                <a16:creationId xmlns:a16="http://schemas.microsoft.com/office/drawing/2014/main" id="{FA8D4394-7CE0-4487-B5BC-DC4096EE8D77}"/>
              </a:ext>
            </a:extLst>
          </p:cNvPr>
          <p:cNvSpPr>
            <a:spLocks/>
          </p:cNvSpPr>
          <p:nvPr/>
        </p:nvSpPr>
        <p:spPr bwMode="auto">
          <a:xfrm>
            <a:off x="3491894" y="2375729"/>
            <a:ext cx="188715" cy="13093"/>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3" name="Freeform 624">
            <a:extLst>
              <a:ext uri="{FF2B5EF4-FFF2-40B4-BE49-F238E27FC236}">
                <a16:creationId xmlns:a16="http://schemas.microsoft.com/office/drawing/2014/main" id="{E2BDD95A-1BF9-4FD4-828F-6793BC738AD5}"/>
              </a:ext>
            </a:extLst>
          </p:cNvPr>
          <p:cNvSpPr>
            <a:spLocks/>
          </p:cNvSpPr>
          <p:nvPr/>
        </p:nvSpPr>
        <p:spPr bwMode="auto">
          <a:xfrm>
            <a:off x="4226813" y="241937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4" name="Freeform 625">
            <a:extLst>
              <a:ext uri="{FF2B5EF4-FFF2-40B4-BE49-F238E27FC236}">
                <a16:creationId xmlns:a16="http://schemas.microsoft.com/office/drawing/2014/main" id="{F5578544-58E5-40B0-B66C-C822E2C619C9}"/>
              </a:ext>
            </a:extLst>
          </p:cNvPr>
          <p:cNvSpPr>
            <a:spLocks/>
          </p:cNvSpPr>
          <p:nvPr/>
        </p:nvSpPr>
        <p:spPr bwMode="auto">
          <a:xfrm>
            <a:off x="4294320" y="272052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5" name="Freeform 626">
            <a:extLst>
              <a:ext uri="{FF2B5EF4-FFF2-40B4-BE49-F238E27FC236}">
                <a16:creationId xmlns:a16="http://schemas.microsoft.com/office/drawing/2014/main" id="{DD712798-E392-42FE-B02F-D437F5469CA0}"/>
              </a:ext>
            </a:extLst>
          </p:cNvPr>
          <p:cNvSpPr>
            <a:spLocks/>
          </p:cNvSpPr>
          <p:nvPr/>
        </p:nvSpPr>
        <p:spPr bwMode="auto">
          <a:xfrm>
            <a:off x="4286650"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6" name="Freeform 627">
            <a:extLst>
              <a:ext uri="{FF2B5EF4-FFF2-40B4-BE49-F238E27FC236}">
                <a16:creationId xmlns:a16="http://schemas.microsoft.com/office/drawing/2014/main" id="{4C389CC3-2E15-449D-A413-362FC07715CB}"/>
              </a:ext>
            </a:extLst>
          </p:cNvPr>
          <p:cNvSpPr>
            <a:spLocks/>
          </p:cNvSpPr>
          <p:nvPr/>
        </p:nvSpPr>
        <p:spPr bwMode="auto">
          <a:xfrm>
            <a:off x="3826366" y="23975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7" name="Freeform 628">
            <a:extLst>
              <a:ext uri="{FF2B5EF4-FFF2-40B4-BE49-F238E27FC236}">
                <a16:creationId xmlns:a16="http://schemas.microsoft.com/office/drawing/2014/main" id="{76C26232-595F-49DC-8ED6-C3D5ECA981A0}"/>
              </a:ext>
            </a:extLst>
          </p:cNvPr>
          <p:cNvSpPr>
            <a:spLocks/>
          </p:cNvSpPr>
          <p:nvPr/>
        </p:nvSpPr>
        <p:spPr bwMode="auto">
          <a:xfrm>
            <a:off x="4294320" y="271616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8" name="Freeform 629">
            <a:extLst>
              <a:ext uri="{FF2B5EF4-FFF2-40B4-BE49-F238E27FC236}">
                <a16:creationId xmlns:a16="http://schemas.microsoft.com/office/drawing/2014/main" id="{CDA6D8EA-118A-407D-BB74-D3212FE5B426}"/>
              </a:ext>
            </a:extLst>
          </p:cNvPr>
          <p:cNvSpPr>
            <a:spLocks/>
          </p:cNvSpPr>
          <p:nvPr/>
        </p:nvSpPr>
        <p:spPr bwMode="auto">
          <a:xfrm>
            <a:off x="4265169"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9" name="Freeform 630">
            <a:extLst>
              <a:ext uri="{FF2B5EF4-FFF2-40B4-BE49-F238E27FC236}">
                <a16:creationId xmlns:a16="http://schemas.microsoft.com/office/drawing/2014/main" id="{31EB8FCB-9A67-455B-9B3F-568E5B4B00F9}"/>
              </a:ext>
            </a:extLst>
          </p:cNvPr>
          <p:cNvSpPr>
            <a:spLocks/>
          </p:cNvSpPr>
          <p:nvPr/>
        </p:nvSpPr>
        <p:spPr bwMode="auto">
          <a:xfrm>
            <a:off x="4277443"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0" name="Freeform 631">
            <a:extLst>
              <a:ext uri="{FF2B5EF4-FFF2-40B4-BE49-F238E27FC236}">
                <a16:creationId xmlns:a16="http://schemas.microsoft.com/office/drawing/2014/main" id="{A52F079A-5F29-42C3-9FBE-C1B12B43176D}"/>
              </a:ext>
            </a:extLst>
          </p:cNvPr>
          <p:cNvSpPr>
            <a:spLocks/>
          </p:cNvSpPr>
          <p:nvPr/>
        </p:nvSpPr>
        <p:spPr bwMode="auto">
          <a:xfrm>
            <a:off x="4294320" y="271180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1" name="Freeform 632">
            <a:extLst>
              <a:ext uri="{FF2B5EF4-FFF2-40B4-BE49-F238E27FC236}">
                <a16:creationId xmlns:a16="http://schemas.microsoft.com/office/drawing/2014/main" id="{C8823B70-A017-49E3-95C3-93A3BDA9B3ED}"/>
              </a:ext>
            </a:extLst>
          </p:cNvPr>
          <p:cNvSpPr>
            <a:spLocks/>
          </p:cNvSpPr>
          <p:nvPr/>
        </p:nvSpPr>
        <p:spPr bwMode="auto">
          <a:xfrm>
            <a:off x="3775735" y="239755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2" name="Freeform 633">
            <a:extLst>
              <a:ext uri="{FF2B5EF4-FFF2-40B4-BE49-F238E27FC236}">
                <a16:creationId xmlns:a16="http://schemas.microsoft.com/office/drawing/2014/main" id="{54F11A68-2732-4471-A8F5-BF2493635044}"/>
              </a:ext>
            </a:extLst>
          </p:cNvPr>
          <p:cNvSpPr>
            <a:spLocks/>
          </p:cNvSpPr>
          <p:nvPr/>
        </p:nvSpPr>
        <p:spPr bwMode="auto">
          <a:xfrm>
            <a:off x="3711296" y="2393187"/>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3" name="Freeform 634">
            <a:extLst>
              <a:ext uri="{FF2B5EF4-FFF2-40B4-BE49-F238E27FC236}">
                <a16:creationId xmlns:a16="http://schemas.microsoft.com/office/drawing/2014/main" id="{7A068D76-5BC8-46AA-A5D1-2F126F7788FE}"/>
              </a:ext>
            </a:extLst>
          </p:cNvPr>
          <p:cNvSpPr>
            <a:spLocks/>
          </p:cNvSpPr>
          <p:nvPr/>
        </p:nvSpPr>
        <p:spPr bwMode="auto">
          <a:xfrm>
            <a:off x="3728172" y="239318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4" name="Freeform 635">
            <a:extLst>
              <a:ext uri="{FF2B5EF4-FFF2-40B4-BE49-F238E27FC236}">
                <a16:creationId xmlns:a16="http://schemas.microsoft.com/office/drawing/2014/main" id="{6B4CE6A7-58E7-4AB8-8740-0AAFD1330F39}"/>
              </a:ext>
            </a:extLst>
          </p:cNvPr>
          <p:cNvSpPr>
            <a:spLocks/>
          </p:cNvSpPr>
          <p:nvPr/>
        </p:nvSpPr>
        <p:spPr bwMode="auto">
          <a:xfrm>
            <a:off x="3758858" y="2397551"/>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5" name="Freeform 636">
            <a:extLst>
              <a:ext uri="{FF2B5EF4-FFF2-40B4-BE49-F238E27FC236}">
                <a16:creationId xmlns:a16="http://schemas.microsoft.com/office/drawing/2014/main" id="{467D58C5-2EEC-44B6-9B2F-A783077B8C19}"/>
              </a:ext>
            </a:extLst>
          </p:cNvPr>
          <p:cNvSpPr>
            <a:spLocks/>
          </p:cNvSpPr>
          <p:nvPr/>
        </p:nvSpPr>
        <p:spPr bwMode="auto">
          <a:xfrm>
            <a:off x="4157770" y="241501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6" name="Freeform 637">
            <a:extLst>
              <a:ext uri="{FF2B5EF4-FFF2-40B4-BE49-F238E27FC236}">
                <a16:creationId xmlns:a16="http://schemas.microsoft.com/office/drawing/2014/main" id="{CA0AA2B9-A01F-4FDD-B9AB-AA7FC2DFC37F}"/>
              </a:ext>
            </a:extLst>
          </p:cNvPr>
          <p:cNvSpPr>
            <a:spLocks/>
          </p:cNvSpPr>
          <p:nvPr/>
        </p:nvSpPr>
        <p:spPr bwMode="auto">
          <a:xfrm>
            <a:off x="3740446" y="2393187"/>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7" name="Freeform 638">
            <a:extLst>
              <a:ext uri="{FF2B5EF4-FFF2-40B4-BE49-F238E27FC236}">
                <a16:creationId xmlns:a16="http://schemas.microsoft.com/office/drawing/2014/main" id="{46F8F21D-00CF-4214-8882-B76CB38B279D}"/>
              </a:ext>
            </a:extLst>
          </p:cNvPr>
          <p:cNvSpPr>
            <a:spLocks/>
          </p:cNvSpPr>
          <p:nvPr/>
        </p:nvSpPr>
        <p:spPr bwMode="auto">
          <a:xfrm>
            <a:off x="4186922"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8" name="Freeform 639">
            <a:extLst>
              <a:ext uri="{FF2B5EF4-FFF2-40B4-BE49-F238E27FC236}">
                <a16:creationId xmlns:a16="http://schemas.microsoft.com/office/drawing/2014/main" id="{CA0FB1F9-CD2B-43EB-9939-98A715F9BD9B}"/>
              </a:ext>
            </a:extLst>
          </p:cNvPr>
          <p:cNvSpPr>
            <a:spLocks/>
          </p:cNvSpPr>
          <p:nvPr/>
        </p:nvSpPr>
        <p:spPr bwMode="auto">
          <a:xfrm>
            <a:off x="4213004"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9" name="Freeform 640">
            <a:extLst>
              <a:ext uri="{FF2B5EF4-FFF2-40B4-BE49-F238E27FC236}">
                <a16:creationId xmlns:a16="http://schemas.microsoft.com/office/drawing/2014/main" id="{832B3DEA-DB87-47AD-9F33-7ADD510F7FF3}"/>
              </a:ext>
            </a:extLst>
          </p:cNvPr>
          <p:cNvSpPr>
            <a:spLocks/>
          </p:cNvSpPr>
          <p:nvPr/>
        </p:nvSpPr>
        <p:spPr bwMode="auto">
          <a:xfrm>
            <a:off x="3792612" y="239755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0" name="Freeform 641">
            <a:extLst>
              <a:ext uri="{FF2B5EF4-FFF2-40B4-BE49-F238E27FC236}">
                <a16:creationId xmlns:a16="http://schemas.microsoft.com/office/drawing/2014/main" id="{3044C4D0-839D-4941-8B1C-AD8ED924D1BF}"/>
              </a:ext>
            </a:extLst>
          </p:cNvPr>
          <p:cNvSpPr>
            <a:spLocks/>
          </p:cNvSpPr>
          <p:nvPr/>
        </p:nvSpPr>
        <p:spPr bwMode="auto">
          <a:xfrm>
            <a:off x="4200730"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1" name="Freeform 642">
            <a:extLst>
              <a:ext uri="{FF2B5EF4-FFF2-40B4-BE49-F238E27FC236}">
                <a16:creationId xmlns:a16="http://schemas.microsoft.com/office/drawing/2014/main" id="{D32A3890-AA16-4014-BAC7-4BA2764455E7}"/>
              </a:ext>
            </a:extLst>
          </p:cNvPr>
          <p:cNvSpPr>
            <a:spLocks/>
          </p:cNvSpPr>
          <p:nvPr/>
        </p:nvSpPr>
        <p:spPr bwMode="auto">
          <a:xfrm>
            <a:off x="3697487" y="2393187"/>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2" name="Freeform 643">
            <a:extLst>
              <a:ext uri="{FF2B5EF4-FFF2-40B4-BE49-F238E27FC236}">
                <a16:creationId xmlns:a16="http://schemas.microsoft.com/office/drawing/2014/main" id="{CC624C14-798E-4F40-92D1-A00EF06B8133}"/>
              </a:ext>
            </a:extLst>
          </p:cNvPr>
          <p:cNvSpPr>
            <a:spLocks/>
          </p:cNvSpPr>
          <p:nvPr/>
        </p:nvSpPr>
        <p:spPr bwMode="auto">
          <a:xfrm>
            <a:off x="4174646" y="241937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3" name="Freeform 644">
            <a:extLst>
              <a:ext uri="{FF2B5EF4-FFF2-40B4-BE49-F238E27FC236}">
                <a16:creationId xmlns:a16="http://schemas.microsoft.com/office/drawing/2014/main" id="{9AAB0408-F1D9-42D8-8041-3B495151E651}"/>
              </a:ext>
            </a:extLst>
          </p:cNvPr>
          <p:cNvSpPr>
            <a:spLocks/>
          </p:cNvSpPr>
          <p:nvPr/>
        </p:nvSpPr>
        <p:spPr bwMode="auto">
          <a:xfrm>
            <a:off x="3809489" y="23975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4" name="Freeform 645">
            <a:extLst>
              <a:ext uri="{FF2B5EF4-FFF2-40B4-BE49-F238E27FC236}">
                <a16:creationId xmlns:a16="http://schemas.microsoft.com/office/drawing/2014/main" id="{1151A818-D840-40F1-AEC7-82464CFB7C98}"/>
              </a:ext>
            </a:extLst>
          </p:cNvPr>
          <p:cNvSpPr>
            <a:spLocks/>
          </p:cNvSpPr>
          <p:nvPr/>
        </p:nvSpPr>
        <p:spPr bwMode="auto">
          <a:xfrm>
            <a:off x="3947574"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5" name="Freeform 646">
            <a:extLst>
              <a:ext uri="{FF2B5EF4-FFF2-40B4-BE49-F238E27FC236}">
                <a16:creationId xmlns:a16="http://schemas.microsoft.com/office/drawing/2014/main" id="{F3C4B17B-9C2E-4872-A000-91FBC7F5BD50}"/>
              </a:ext>
            </a:extLst>
          </p:cNvPr>
          <p:cNvSpPr>
            <a:spLocks/>
          </p:cNvSpPr>
          <p:nvPr/>
        </p:nvSpPr>
        <p:spPr bwMode="auto">
          <a:xfrm>
            <a:off x="3964451"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 name="Freeform 647">
            <a:extLst>
              <a:ext uri="{FF2B5EF4-FFF2-40B4-BE49-F238E27FC236}">
                <a16:creationId xmlns:a16="http://schemas.microsoft.com/office/drawing/2014/main" id="{7DA7A031-6450-4F61-A712-90BE6EBC1344}"/>
              </a:ext>
            </a:extLst>
          </p:cNvPr>
          <p:cNvSpPr>
            <a:spLocks/>
          </p:cNvSpPr>
          <p:nvPr/>
        </p:nvSpPr>
        <p:spPr bwMode="auto">
          <a:xfrm>
            <a:off x="4012013" y="2410646"/>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7" name="Freeform 648">
            <a:extLst>
              <a:ext uri="{FF2B5EF4-FFF2-40B4-BE49-F238E27FC236}">
                <a16:creationId xmlns:a16="http://schemas.microsoft.com/office/drawing/2014/main" id="{ECA97118-5EF5-411D-9684-06BD1642FB1B}"/>
              </a:ext>
            </a:extLst>
          </p:cNvPr>
          <p:cNvSpPr>
            <a:spLocks/>
          </p:cNvSpPr>
          <p:nvPr/>
        </p:nvSpPr>
        <p:spPr bwMode="auto">
          <a:xfrm>
            <a:off x="3993602" y="241064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8" name="Freeform 649">
            <a:extLst>
              <a:ext uri="{FF2B5EF4-FFF2-40B4-BE49-F238E27FC236}">
                <a16:creationId xmlns:a16="http://schemas.microsoft.com/office/drawing/2014/main" id="{7FF84CA3-A60E-4A04-B1ED-95237BC6580D}"/>
              </a:ext>
            </a:extLst>
          </p:cNvPr>
          <p:cNvSpPr>
            <a:spLocks/>
          </p:cNvSpPr>
          <p:nvPr/>
        </p:nvSpPr>
        <p:spPr bwMode="auto">
          <a:xfrm>
            <a:off x="4298924" y="2768539"/>
            <a:ext cx="4602" cy="45100"/>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9" name="Freeform 650">
            <a:extLst>
              <a:ext uri="{FF2B5EF4-FFF2-40B4-BE49-F238E27FC236}">
                <a16:creationId xmlns:a16="http://schemas.microsoft.com/office/drawing/2014/main" id="{0E975A1F-D062-4EAE-A3A6-67F644E49313}"/>
              </a:ext>
            </a:extLst>
          </p:cNvPr>
          <p:cNvSpPr>
            <a:spLocks/>
          </p:cNvSpPr>
          <p:nvPr/>
        </p:nvSpPr>
        <p:spPr bwMode="auto">
          <a:xfrm>
            <a:off x="4298924" y="2755446"/>
            <a:ext cx="0" cy="13093"/>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0" name="Freeform 651">
            <a:extLst>
              <a:ext uri="{FF2B5EF4-FFF2-40B4-BE49-F238E27FC236}">
                <a16:creationId xmlns:a16="http://schemas.microsoft.com/office/drawing/2014/main" id="{8094C02A-0A6A-49C1-A8D4-19CA0B237876}"/>
              </a:ext>
            </a:extLst>
          </p:cNvPr>
          <p:cNvSpPr>
            <a:spLocks/>
          </p:cNvSpPr>
          <p:nvPr/>
        </p:nvSpPr>
        <p:spPr bwMode="auto">
          <a:xfrm>
            <a:off x="4028891" y="241064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1" name="Freeform 652">
            <a:extLst>
              <a:ext uri="{FF2B5EF4-FFF2-40B4-BE49-F238E27FC236}">
                <a16:creationId xmlns:a16="http://schemas.microsoft.com/office/drawing/2014/main" id="{9B5158B3-2336-4D14-B7AB-A7A109D009E2}"/>
              </a:ext>
            </a:extLst>
          </p:cNvPr>
          <p:cNvSpPr>
            <a:spLocks/>
          </p:cNvSpPr>
          <p:nvPr/>
        </p:nvSpPr>
        <p:spPr bwMode="auto">
          <a:xfrm>
            <a:off x="4298924" y="274671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2" name="Freeform 653">
            <a:extLst>
              <a:ext uri="{FF2B5EF4-FFF2-40B4-BE49-F238E27FC236}">
                <a16:creationId xmlns:a16="http://schemas.microsoft.com/office/drawing/2014/main" id="{AB56EC27-4149-4E44-8794-481B99AF9877}"/>
              </a:ext>
            </a:extLst>
          </p:cNvPr>
          <p:cNvSpPr>
            <a:spLocks/>
          </p:cNvSpPr>
          <p:nvPr/>
        </p:nvSpPr>
        <p:spPr bwMode="auto">
          <a:xfrm>
            <a:off x="4062644" y="24106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3" name="Freeform 654">
            <a:extLst>
              <a:ext uri="{FF2B5EF4-FFF2-40B4-BE49-F238E27FC236}">
                <a16:creationId xmlns:a16="http://schemas.microsoft.com/office/drawing/2014/main" id="{458C6193-A8B7-461E-86C2-C0279080D117}"/>
              </a:ext>
            </a:extLst>
          </p:cNvPr>
          <p:cNvSpPr>
            <a:spLocks/>
          </p:cNvSpPr>
          <p:nvPr/>
        </p:nvSpPr>
        <p:spPr bwMode="auto">
          <a:xfrm>
            <a:off x="4143961" y="24150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4" name="Freeform 655">
            <a:extLst>
              <a:ext uri="{FF2B5EF4-FFF2-40B4-BE49-F238E27FC236}">
                <a16:creationId xmlns:a16="http://schemas.microsoft.com/office/drawing/2014/main" id="{430C2CDC-FD5A-4B7E-A089-2162963E747C}"/>
              </a:ext>
            </a:extLst>
          </p:cNvPr>
          <p:cNvSpPr>
            <a:spLocks/>
          </p:cNvSpPr>
          <p:nvPr/>
        </p:nvSpPr>
        <p:spPr bwMode="auto">
          <a:xfrm>
            <a:off x="4045768" y="241064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5" name="Freeform 656">
            <a:extLst>
              <a:ext uri="{FF2B5EF4-FFF2-40B4-BE49-F238E27FC236}">
                <a16:creationId xmlns:a16="http://schemas.microsoft.com/office/drawing/2014/main" id="{D261D700-D157-448E-A598-79E468433745}"/>
              </a:ext>
            </a:extLst>
          </p:cNvPr>
          <p:cNvSpPr>
            <a:spLocks/>
          </p:cNvSpPr>
          <p:nvPr/>
        </p:nvSpPr>
        <p:spPr bwMode="auto">
          <a:xfrm>
            <a:off x="3981328"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6" name="Freeform 657">
            <a:extLst>
              <a:ext uri="{FF2B5EF4-FFF2-40B4-BE49-F238E27FC236}">
                <a16:creationId xmlns:a16="http://schemas.microsoft.com/office/drawing/2014/main" id="{AFAF86A0-9E7E-4208-8C1A-731BAA82CB74}"/>
              </a:ext>
            </a:extLst>
          </p:cNvPr>
          <p:cNvSpPr>
            <a:spLocks/>
          </p:cNvSpPr>
          <p:nvPr/>
        </p:nvSpPr>
        <p:spPr bwMode="auto">
          <a:xfrm>
            <a:off x="4298924" y="2737988"/>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7" name="Freeform 658">
            <a:extLst>
              <a:ext uri="{FF2B5EF4-FFF2-40B4-BE49-F238E27FC236}">
                <a16:creationId xmlns:a16="http://schemas.microsoft.com/office/drawing/2014/main" id="{AC25BC34-3DDE-4DCA-B098-88A6769D2DEB}"/>
              </a:ext>
            </a:extLst>
          </p:cNvPr>
          <p:cNvSpPr>
            <a:spLocks/>
          </p:cNvSpPr>
          <p:nvPr/>
        </p:nvSpPr>
        <p:spPr bwMode="auto">
          <a:xfrm>
            <a:off x="4294320" y="272489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8" name="Freeform 659">
            <a:extLst>
              <a:ext uri="{FF2B5EF4-FFF2-40B4-BE49-F238E27FC236}">
                <a16:creationId xmlns:a16="http://schemas.microsoft.com/office/drawing/2014/main" id="{2C6A8129-25FA-4418-BB65-6CE521FC7268}"/>
              </a:ext>
            </a:extLst>
          </p:cNvPr>
          <p:cNvSpPr>
            <a:spLocks/>
          </p:cNvSpPr>
          <p:nvPr/>
        </p:nvSpPr>
        <p:spPr bwMode="auto">
          <a:xfrm>
            <a:off x="4298924" y="273362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9" name="Freeform 660">
            <a:extLst>
              <a:ext uri="{FF2B5EF4-FFF2-40B4-BE49-F238E27FC236}">
                <a16:creationId xmlns:a16="http://schemas.microsoft.com/office/drawing/2014/main" id="{5B4D26CC-2387-47C9-8637-8E7421335C86}"/>
              </a:ext>
            </a:extLst>
          </p:cNvPr>
          <p:cNvSpPr>
            <a:spLocks/>
          </p:cNvSpPr>
          <p:nvPr/>
        </p:nvSpPr>
        <p:spPr bwMode="auto">
          <a:xfrm>
            <a:off x="3929163"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0" name="Freeform 661">
            <a:extLst>
              <a:ext uri="{FF2B5EF4-FFF2-40B4-BE49-F238E27FC236}">
                <a16:creationId xmlns:a16="http://schemas.microsoft.com/office/drawing/2014/main" id="{4DCDD8AE-2ABB-41B2-AFCD-EDEF59B5EB72}"/>
              </a:ext>
            </a:extLst>
          </p:cNvPr>
          <p:cNvSpPr>
            <a:spLocks/>
          </p:cNvSpPr>
          <p:nvPr/>
        </p:nvSpPr>
        <p:spPr bwMode="auto">
          <a:xfrm>
            <a:off x="1035517" y="2495027"/>
            <a:ext cx="957388" cy="1780740"/>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631" name="Freeform 662">
            <a:extLst>
              <a:ext uri="{FF2B5EF4-FFF2-40B4-BE49-F238E27FC236}">
                <a16:creationId xmlns:a16="http://schemas.microsoft.com/office/drawing/2014/main" id="{F777B7FD-8FBE-40DF-9EDD-59F1275DE9C5}"/>
              </a:ext>
            </a:extLst>
          </p:cNvPr>
          <p:cNvSpPr>
            <a:spLocks/>
          </p:cNvSpPr>
          <p:nvPr/>
        </p:nvSpPr>
        <p:spPr bwMode="auto">
          <a:xfrm>
            <a:off x="1933068" y="391787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2" name="Freeform 663">
            <a:extLst>
              <a:ext uri="{FF2B5EF4-FFF2-40B4-BE49-F238E27FC236}">
                <a16:creationId xmlns:a16="http://schemas.microsoft.com/office/drawing/2014/main" id="{BD2B80DC-8DC7-48FB-BDE1-10DA68FA473F}"/>
              </a:ext>
            </a:extLst>
          </p:cNvPr>
          <p:cNvSpPr>
            <a:spLocks/>
          </p:cNvSpPr>
          <p:nvPr/>
        </p:nvSpPr>
        <p:spPr bwMode="auto">
          <a:xfrm>
            <a:off x="1937672" y="393533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3" name="Freeform 664">
            <a:extLst>
              <a:ext uri="{FF2B5EF4-FFF2-40B4-BE49-F238E27FC236}">
                <a16:creationId xmlns:a16="http://schemas.microsoft.com/office/drawing/2014/main" id="{EC3078F4-2889-41E5-9F19-B12F43E0ED3F}"/>
              </a:ext>
            </a:extLst>
          </p:cNvPr>
          <p:cNvSpPr>
            <a:spLocks/>
          </p:cNvSpPr>
          <p:nvPr/>
        </p:nvSpPr>
        <p:spPr bwMode="auto">
          <a:xfrm>
            <a:off x="1937672" y="3935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4" name="Freeform 665">
            <a:extLst>
              <a:ext uri="{FF2B5EF4-FFF2-40B4-BE49-F238E27FC236}">
                <a16:creationId xmlns:a16="http://schemas.microsoft.com/office/drawing/2014/main" id="{46534324-542F-448B-AD35-171D38276A42}"/>
              </a:ext>
            </a:extLst>
          </p:cNvPr>
          <p:cNvSpPr>
            <a:spLocks/>
          </p:cNvSpPr>
          <p:nvPr/>
        </p:nvSpPr>
        <p:spPr bwMode="auto">
          <a:xfrm>
            <a:off x="1933068" y="393096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5" name="Freeform 666">
            <a:extLst>
              <a:ext uri="{FF2B5EF4-FFF2-40B4-BE49-F238E27FC236}">
                <a16:creationId xmlns:a16="http://schemas.microsoft.com/office/drawing/2014/main" id="{F1C79932-FF5F-4ED8-9A1B-D61FDB38473A}"/>
              </a:ext>
            </a:extLst>
          </p:cNvPr>
          <p:cNvSpPr>
            <a:spLocks/>
          </p:cNvSpPr>
          <p:nvPr/>
        </p:nvSpPr>
        <p:spPr bwMode="auto">
          <a:xfrm>
            <a:off x="1945342" y="3948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6" name="Freeform 667">
            <a:extLst>
              <a:ext uri="{FF2B5EF4-FFF2-40B4-BE49-F238E27FC236}">
                <a16:creationId xmlns:a16="http://schemas.microsoft.com/office/drawing/2014/main" id="{C3FEDA75-4A23-4477-A788-AFC5C45B21E1}"/>
              </a:ext>
            </a:extLst>
          </p:cNvPr>
          <p:cNvSpPr>
            <a:spLocks/>
          </p:cNvSpPr>
          <p:nvPr/>
        </p:nvSpPr>
        <p:spPr bwMode="auto">
          <a:xfrm>
            <a:off x="1933068" y="39266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7" name="Freeform 668">
            <a:extLst>
              <a:ext uri="{FF2B5EF4-FFF2-40B4-BE49-F238E27FC236}">
                <a16:creationId xmlns:a16="http://schemas.microsoft.com/office/drawing/2014/main" id="{CE802FB0-2BEC-48BD-A84D-EA236D3FFC54}"/>
              </a:ext>
            </a:extLst>
          </p:cNvPr>
          <p:cNvSpPr>
            <a:spLocks/>
          </p:cNvSpPr>
          <p:nvPr/>
        </p:nvSpPr>
        <p:spPr bwMode="auto">
          <a:xfrm>
            <a:off x="1942275" y="39440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8" name="Freeform 669">
            <a:extLst>
              <a:ext uri="{FF2B5EF4-FFF2-40B4-BE49-F238E27FC236}">
                <a16:creationId xmlns:a16="http://schemas.microsoft.com/office/drawing/2014/main" id="{C70E0203-905F-4881-B19B-D3C84EBA93E9}"/>
              </a:ext>
            </a:extLst>
          </p:cNvPr>
          <p:cNvSpPr>
            <a:spLocks/>
          </p:cNvSpPr>
          <p:nvPr/>
        </p:nvSpPr>
        <p:spPr bwMode="auto">
          <a:xfrm>
            <a:off x="1942275" y="393969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9" name="Freeform 670">
            <a:extLst>
              <a:ext uri="{FF2B5EF4-FFF2-40B4-BE49-F238E27FC236}">
                <a16:creationId xmlns:a16="http://schemas.microsoft.com/office/drawing/2014/main" id="{823F0FC3-AFB9-4755-997A-818DB47F949E}"/>
              </a:ext>
            </a:extLst>
          </p:cNvPr>
          <p:cNvSpPr>
            <a:spLocks/>
          </p:cNvSpPr>
          <p:nvPr/>
        </p:nvSpPr>
        <p:spPr bwMode="auto">
          <a:xfrm>
            <a:off x="1923863" y="38785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0" name="Freeform 671">
            <a:extLst>
              <a:ext uri="{FF2B5EF4-FFF2-40B4-BE49-F238E27FC236}">
                <a16:creationId xmlns:a16="http://schemas.microsoft.com/office/drawing/2014/main" id="{F13EE300-A93B-4709-B7FF-7D051D8BBFAB}"/>
              </a:ext>
            </a:extLst>
          </p:cNvPr>
          <p:cNvSpPr>
            <a:spLocks/>
          </p:cNvSpPr>
          <p:nvPr/>
        </p:nvSpPr>
        <p:spPr bwMode="auto">
          <a:xfrm>
            <a:off x="1923863" y="388295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1" name="Freeform 672">
            <a:extLst>
              <a:ext uri="{FF2B5EF4-FFF2-40B4-BE49-F238E27FC236}">
                <a16:creationId xmlns:a16="http://schemas.microsoft.com/office/drawing/2014/main" id="{D09CA9F2-8735-43DD-BF15-C7BDAB4736D0}"/>
              </a:ext>
            </a:extLst>
          </p:cNvPr>
          <p:cNvSpPr>
            <a:spLocks/>
          </p:cNvSpPr>
          <p:nvPr/>
        </p:nvSpPr>
        <p:spPr bwMode="auto">
          <a:xfrm>
            <a:off x="1928466" y="3913509"/>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2" name="Freeform 673">
            <a:extLst>
              <a:ext uri="{FF2B5EF4-FFF2-40B4-BE49-F238E27FC236}">
                <a16:creationId xmlns:a16="http://schemas.microsoft.com/office/drawing/2014/main" id="{A91017D1-5718-46AF-B527-81308D44F245}"/>
              </a:ext>
            </a:extLst>
          </p:cNvPr>
          <p:cNvSpPr>
            <a:spLocks/>
          </p:cNvSpPr>
          <p:nvPr/>
        </p:nvSpPr>
        <p:spPr bwMode="auto">
          <a:xfrm>
            <a:off x="1980631" y="3976068"/>
            <a:ext cx="12274" cy="8729"/>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3" name="Freeform 674">
            <a:extLst>
              <a:ext uri="{FF2B5EF4-FFF2-40B4-BE49-F238E27FC236}">
                <a16:creationId xmlns:a16="http://schemas.microsoft.com/office/drawing/2014/main" id="{C01D9E9F-E27B-4925-8DC7-955D781BD95B}"/>
              </a:ext>
            </a:extLst>
          </p:cNvPr>
          <p:cNvSpPr>
            <a:spLocks/>
          </p:cNvSpPr>
          <p:nvPr/>
        </p:nvSpPr>
        <p:spPr bwMode="auto">
          <a:xfrm>
            <a:off x="1923863" y="389168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4" name="Freeform 675">
            <a:extLst>
              <a:ext uri="{FF2B5EF4-FFF2-40B4-BE49-F238E27FC236}">
                <a16:creationId xmlns:a16="http://schemas.microsoft.com/office/drawing/2014/main" id="{2E721F94-D720-49AF-B1C9-CEB925E165F7}"/>
              </a:ext>
            </a:extLst>
          </p:cNvPr>
          <p:cNvSpPr>
            <a:spLocks/>
          </p:cNvSpPr>
          <p:nvPr/>
        </p:nvSpPr>
        <p:spPr bwMode="auto">
          <a:xfrm>
            <a:off x="1928466" y="389605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5" name="Freeform 676">
            <a:extLst>
              <a:ext uri="{FF2B5EF4-FFF2-40B4-BE49-F238E27FC236}">
                <a16:creationId xmlns:a16="http://schemas.microsoft.com/office/drawing/2014/main" id="{A9A60CD9-A3D0-48FD-B9C6-3C9832DA4F8D}"/>
              </a:ext>
            </a:extLst>
          </p:cNvPr>
          <p:cNvSpPr>
            <a:spLocks/>
          </p:cNvSpPr>
          <p:nvPr/>
        </p:nvSpPr>
        <p:spPr bwMode="auto">
          <a:xfrm>
            <a:off x="1928466" y="390914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6" name="Freeform 677">
            <a:extLst>
              <a:ext uri="{FF2B5EF4-FFF2-40B4-BE49-F238E27FC236}">
                <a16:creationId xmlns:a16="http://schemas.microsoft.com/office/drawing/2014/main" id="{93A59E15-C6F6-4D12-BFC6-29D955F46616}"/>
              </a:ext>
            </a:extLst>
          </p:cNvPr>
          <p:cNvSpPr>
            <a:spLocks/>
          </p:cNvSpPr>
          <p:nvPr/>
        </p:nvSpPr>
        <p:spPr bwMode="auto">
          <a:xfrm>
            <a:off x="1928466" y="39047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7" name="Freeform 678">
            <a:extLst>
              <a:ext uri="{FF2B5EF4-FFF2-40B4-BE49-F238E27FC236}">
                <a16:creationId xmlns:a16="http://schemas.microsoft.com/office/drawing/2014/main" id="{26B6B7A2-3B84-43F1-9A8C-E99F2B83D02C}"/>
              </a:ext>
            </a:extLst>
          </p:cNvPr>
          <p:cNvSpPr>
            <a:spLocks/>
          </p:cNvSpPr>
          <p:nvPr/>
        </p:nvSpPr>
        <p:spPr bwMode="auto">
          <a:xfrm>
            <a:off x="1885507" y="42757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8" name="Freeform 679">
            <a:extLst>
              <a:ext uri="{FF2B5EF4-FFF2-40B4-BE49-F238E27FC236}">
                <a16:creationId xmlns:a16="http://schemas.microsoft.com/office/drawing/2014/main" id="{BC058938-2B44-47AA-94E4-FD7D8FD61ED4}"/>
              </a:ext>
            </a:extLst>
          </p:cNvPr>
          <p:cNvSpPr>
            <a:spLocks/>
          </p:cNvSpPr>
          <p:nvPr/>
        </p:nvSpPr>
        <p:spPr bwMode="auto">
          <a:xfrm>
            <a:off x="1911589" y="42583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9" name="Freeform 680">
            <a:extLst>
              <a:ext uri="{FF2B5EF4-FFF2-40B4-BE49-F238E27FC236}">
                <a16:creationId xmlns:a16="http://schemas.microsoft.com/office/drawing/2014/main" id="{E7DBC110-BBE9-40C9-A612-A08C7C3D7BC6}"/>
              </a:ext>
            </a:extLst>
          </p:cNvPr>
          <p:cNvSpPr>
            <a:spLocks/>
          </p:cNvSpPr>
          <p:nvPr/>
        </p:nvSpPr>
        <p:spPr bwMode="auto">
          <a:xfrm>
            <a:off x="1890109" y="4271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0" name="Freeform 681">
            <a:extLst>
              <a:ext uri="{FF2B5EF4-FFF2-40B4-BE49-F238E27FC236}">
                <a16:creationId xmlns:a16="http://schemas.microsoft.com/office/drawing/2014/main" id="{661E0444-743B-4B7E-A7F8-4372C4AD2E9F}"/>
              </a:ext>
            </a:extLst>
          </p:cNvPr>
          <p:cNvSpPr>
            <a:spLocks/>
          </p:cNvSpPr>
          <p:nvPr/>
        </p:nvSpPr>
        <p:spPr bwMode="auto">
          <a:xfrm>
            <a:off x="1894712" y="4262674"/>
            <a:ext cx="12274" cy="8729"/>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1" name="Freeform 682">
            <a:extLst>
              <a:ext uri="{FF2B5EF4-FFF2-40B4-BE49-F238E27FC236}">
                <a16:creationId xmlns:a16="http://schemas.microsoft.com/office/drawing/2014/main" id="{0FE787C1-FC18-4311-AF84-AEBC93B0EB46}"/>
              </a:ext>
            </a:extLst>
          </p:cNvPr>
          <p:cNvSpPr>
            <a:spLocks/>
          </p:cNvSpPr>
          <p:nvPr/>
        </p:nvSpPr>
        <p:spPr bwMode="auto">
          <a:xfrm>
            <a:off x="1906986" y="4258310"/>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2" name="Freeform 683">
            <a:extLst>
              <a:ext uri="{FF2B5EF4-FFF2-40B4-BE49-F238E27FC236}">
                <a16:creationId xmlns:a16="http://schemas.microsoft.com/office/drawing/2014/main" id="{483C529A-A53E-4D39-95F4-A9D2147A930C}"/>
              </a:ext>
            </a:extLst>
          </p:cNvPr>
          <p:cNvSpPr>
            <a:spLocks/>
          </p:cNvSpPr>
          <p:nvPr/>
        </p:nvSpPr>
        <p:spPr bwMode="auto">
          <a:xfrm>
            <a:off x="1434429" y="3108976"/>
            <a:ext cx="0" cy="4364"/>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3" name="Freeform 684">
            <a:extLst>
              <a:ext uri="{FF2B5EF4-FFF2-40B4-BE49-F238E27FC236}">
                <a16:creationId xmlns:a16="http://schemas.microsoft.com/office/drawing/2014/main" id="{EF6BE3AA-AC6C-49F2-8A68-7505C98221B4}"/>
              </a:ext>
            </a:extLst>
          </p:cNvPr>
          <p:cNvSpPr>
            <a:spLocks/>
          </p:cNvSpPr>
          <p:nvPr/>
        </p:nvSpPr>
        <p:spPr bwMode="auto">
          <a:xfrm>
            <a:off x="1434429" y="31133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4" name="Freeform 685">
            <a:extLst>
              <a:ext uri="{FF2B5EF4-FFF2-40B4-BE49-F238E27FC236}">
                <a16:creationId xmlns:a16="http://schemas.microsoft.com/office/drawing/2014/main" id="{2371AA20-C606-4467-9C22-BD4756679318}"/>
              </a:ext>
            </a:extLst>
          </p:cNvPr>
          <p:cNvSpPr>
            <a:spLocks/>
          </p:cNvSpPr>
          <p:nvPr/>
        </p:nvSpPr>
        <p:spPr bwMode="auto">
          <a:xfrm>
            <a:off x="1431360" y="3108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5" name="Freeform 686">
            <a:extLst>
              <a:ext uri="{FF2B5EF4-FFF2-40B4-BE49-F238E27FC236}">
                <a16:creationId xmlns:a16="http://schemas.microsoft.com/office/drawing/2014/main" id="{7FA4FEC6-12A2-4016-B821-EE80C1F9A987}"/>
              </a:ext>
            </a:extLst>
          </p:cNvPr>
          <p:cNvSpPr>
            <a:spLocks/>
          </p:cNvSpPr>
          <p:nvPr/>
        </p:nvSpPr>
        <p:spPr bwMode="auto">
          <a:xfrm>
            <a:off x="1431360" y="3104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6" name="Freeform 687">
            <a:extLst>
              <a:ext uri="{FF2B5EF4-FFF2-40B4-BE49-F238E27FC236}">
                <a16:creationId xmlns:a16="http://schemas.microsoft.com/office/drawing/2014/main" id="{4B797402-5240-4659-A685-E0A5DF658D8D}"/>
              </a:ext>
            </a:extLst>
          </p:cNvPr>
          <p:cNvSpPr>
            <a:spLocks/>
          </p:cNvSpPr>
          <p:nvPr/>
        </p:nvSpPr>
        <p:spPr bwMode="auto">
          <a:xfrm>
            <a:off x="1439032" y="31177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7" name="Freeform 688">
            <a:extLst>
              <a:ext uri="{FF2B5EF4-FFF2-40B4-BE49-F238E27FC236}">
                <a16:creationId xmlns:a16="http://schemas.microsoft.com/office/drawing/2014/main" id="{3DEA2C21-C62C-4A6E-A44F-71EEBB1775F1}"/>
              </a:ext>
            </a:extLst>
          </p:cNvPr>
          <p:cNvSpPr>
            <a:spLocks/>
          </p:cNvSpPr>
          <p:nvPr/>
        </p:nvSpPr>
        <p:spPr bwMode="auto">
          <a:xfrm>
            <a:off x="1439032" y="3117704"/>
            <a:ext cx="4602" cy="4364"/>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8" name="Freeform 689">
            <a:extLst>
              <a:ext uri="{FF2B5EF4-FFF2-40B4-BE49-F238E27FC236}">
                <a16:creationId xmlns:a16="http://schemas.microsoft.com/office/drawing/2014/main" id="{6737CCD6-931E-4C1B-9BF3-1DA3DD08C550}"/>
              </a:ext>
            </a:extLst>
          </p:cNvPr>
          <p:cNvSpPr>
            <a:spLocks/>
          </p:cNvSpPr>
          <p:nvPr/>
        </p:nvSpPr>
        <p:spPr bwMode="auto">
          <a:xfrm>
            <a:off x="1431360" y="3108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9" name="Freeform 690">
            <a:extLst>
              <a:ext uri="{FF2B5EF4-FFF2-40B4-BE49-F238E27FC236}">
                <a16:creationId xmlns:a16="http://schemas.microsoft.com/office/drawing/2014/main" id="{DE4BCD1B-B7B9-4275-925D-597660A3480B}"/>
              </a:ext>
            </a:extLst>
          </p:cNvPr>
          <p:cNvSpPr>
            <a:spLocks/>
          </p:cNvSpPr>
          <p:nvPr/>
        </p:nvSpPr>
        <p:spPr bwMode="auto">
          <a:xfrm>
            <a:off x="1452840" y="30478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0" name="Freeform 691">
            <a:extLst>
              <a:ext uri="{FF2B5EF4-FFF2-40B4-BE49-F238E27FC236}">
                <a16:creationId xmlns:a16="http://schemas.microsoft.com/office/drawing/2014/main" id="{AB591701-71CC-44BB-9D77-5DE88E31B43D}"/>
              </a:ext>
            </a:extLst>
          </p:cNvPr>
          <p:cNvSpPr>
            <a:spLocks/>
          </p:cNvSpPr>
          <p:nvPr/>
        </p:nvSpPr>
        <p:spPr bwMode="auto">
          <a:xfrm>
            <a:off x="1469717" y="3167169"/>
            <a:ext cx="7672" cy="13093"/>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1" name="Freeform 692">
            <a:extLst>
              <a:ext uri="{FF2B5EF4-FFF2-40B4-BE49-F238E27FC236}">
                <a16:creationId xmlns:a16="http://schemas.microsoft.com/office/drawing/2014/main" id="{04F04B98-FA38-49DC-8D76-858E13B6325B}"/>
              </a:ext>
            </a:extLst>
          </p:cNvPr>
          <p:cNvSpPr>
            <a:spLocks/>
          </p:cNvSpPr>
          <p:nvPr/>
        </p:nvSpPr>
        <p:spPr bwMode="auto">
          <a:xfrm>
            <a:off x="1434429" y="3113340"/>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2" name="Freeform 693">
            <a:extLst>
              <a:ext uri="{FF2B5EF4-FFF2-40B4-BE49-F238E27FC236}">
                <a16:creationId xmlns:a16="http://schemas.microsoft.com/office/drawing/2014/main" id="{C2411A9D-D851-45B4-B6EF-E0C349DB08C5}"/>
              </a:ext>
            </a:extLst>
          </p:cNvPr>
          <p:cNvSpPr>
            <a:spLocks/>
          </p:cNvSpPr>
          <p:nvPr/>
        </p:nvSpPr>
        <p:spPr bwMode="auto">
          <a:xfrm>
            <a:off x="1477388" y="3180264"/>
            <a:ext cx="0" cy="4364"/>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3" name="Freeform 694">
            <a:extLst>
              <a:ext uri="{FF2B5EF4-FFF2-40B4-BE49-F238E27FC236}">
                <a16:creationId xmlns:a16="http://schemas.microsoft.com/office/drawing/2014/main" id="{61165FAC-F6E0-4FB3-8EDE-3F677BB8642E}"/>
              </a:ext>
            </a:extLst>
          </p:cNvPr>
          <p:cNvSpPr>
            <a:spLocks/>
          </p:cNvSpPr>
          <p:nvPr/>
        </p:nvSpPr>
        <p:spPr bwMode="auto">
          <a:xfrm>
            <a:off x="1491197" y="32020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4" name="Freeform 695">
            <a:extLst>
              <a:ext uri="{FF2B5EF4-FFF2-40B4-BE49-F238E27FC236}">
                <a16:creationId xmlns:a16="http://schemas.microsoft.com/office/drawing/2014/main" id="{169523D0-9F55-4A32-B6A3-37F72D5F1B69}"/>
              </a:ext>
            </a:extLst>
          </p:cNvPr>
          <p:cNvSpPr>
            <a:spLocks/>
          </p:cNvSpPr>
          <p:nvPr/>
        </p:nvSpPr>
        <p:spPr bwMode="auto">
          <a:xfrm>
            <a:off x="1477388" y="318026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5" name="Freeform 696">
            <a:extLst>
              <a:ext uri="{FF2B5EF4-FFF2-40B4-BE49-F238E27FC236}">
                <a16:creationId xmlns:a16="http://schemas.microsoft.com/office/drawing/2014/main" id="{D67796B0-F133-4E2B-9CA2-82712CB27844}"/>
              </a:ext>
            </a:extLst>
          </p:cNvPr>
          <p:cNvSpPr>
            <a:spLocks/>
          </p:cNvSpPr>
          <p:nvPr/>
        </p:nvSpPr>
        <p:spPr bwMode="auto">
          <a:xfrm>
            <a:off x="1477388" y="3184628"/>
            <a:ext cx="4602"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6" name="Freeform 697">
            <a:extLst>
              <a:ext uri="{FF2B5EF4-FFF2-40B4-BE49-F238E27FC236}">
                <a16:creationId xmlns:a16="http://schemas.microsoft.com/office/drawing/2014/main" id="{D6F3F8D3-FB96-4386-82B4-8E269BA79828}"/>
              </a:ext>
            </a:extLst>
          </p:cNvPr>
          <p:cNvSpPr>
            <a:spLocks/>
          </p:cNvSpPr>
          <p:nvPr/>
        </p:nvSpPr>
        <p:spPr bwMode="auto">
          <a:xfrm>
            <a:off x="1481992" y="3188992"/>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7" name="Freeform 698">
            <a:extLst>
              <a:ext uri="{FF2B5EF4-FFF2-40B4-BE49-F238E27FC236}">
                <a16:creationId xmlns:a16="http://schemas.microsoft.com/office/drawing/2014/main" id="{2BF23E94-11C5-4CDA-B081-CC076EFED9B3}"/>
              </a:ext>
            </a:extLst>
          </p:cNvPr>
          <p:cNvSpPr>
            <a:spLocks/>
          </p:cNvSpPr>
          <p:nvPr/>
        </p:nvSpPr>
        <p:spPr bwMode="auto">
          <a:xfrm>
            <a:off x="1486595" y="3193357"/>
            <a:ext cx="0" cy="4364"/>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699">
            <a:extLst>
              <a:ext uri="{FF2B5EF4-FFF2-40B4-BE49-F238E27FC236}">
                <a16:creationId xmlns:a16="http://schemas.microsoft.com/office/drawing/2014/main" id="{C8A63BBC-A513-41E0-8561-9E2E1196DDF5}"/>
              </a:ext>
            </a:extLst>
          </p:cNvPr>
          <p:cNvSpPr>
            <a:spLocks/>
          </p:cNvSpPr>
          <p:nvPr/>
        </p:nvSpPr>
        <p:spPr bwMode="auto">
          <a:xfrm>
            <a:off x="1481992" y="3184628"/>
            <a:ext cx="0" cy="4364"/>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9" name="Freeform 700">
            <a:extLst>
              <a:ext uri="{FF2B5EF4-FFF2-40B4-BE49-F238E27FC236}">
                <a16:creationId xmlns:a16="http://schemas.microsoft.com/office/drawing/2014/main" id="{0A641FB2-6B06-4768-9B47-3D62CE526FF9}"/>
              </a:ext>
            </a:extLst>
          </p:cNvPr>
          <p:cNvSpPr>
            <a:spLocks/>
          </p:cNvSpPr>
          <p:nvPr/>
        </p:nvSpPr>
        <p:spPr bwMode="auto">
          <a:xfrm>
            <a:off x="1439032" y="311770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0" name="Freeform 701">
            <a:extLst>
              <a:ext uri="{FF2B5EF4-FFF2-40B4-BE49-F238E27FC236}">
                <a16:creationId xmlns:a16="http://schemas.microsoft.com/office/drawing/2014/main" id="{83CC4F9D-DB42-439F-8628-DBA26FBC40B0}"/>
              </a:ext>
            </a:extLst>
          </p:cNvPr>
          <p:cNvSpPr>
            <a:spLocks/>
          </p:cNvSpPr>
          <p:nvPr/>
        </p:nvSpPr>
        <p:spPr bwMode="auto">
          <a:xfrm>
            <a:off x="1434429" y="311334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1" name="Freeform 703">
            <a:extLst>
              <a:ext uri="{FF2B5EF4-FFF2-40B4-BE49-F238E27FC236}">
                <a16:creationId xmlns:a16="http://schemas.microsoft.com/office/drawing/2014/main" id="{B4A6795E-6692-45BE-84B0-7E55727D2FA6}"/>
              </a:ext>
            </a:extLst>
          </p:cNvPr>
          <p:cNvSpPr>
            <a:spLocks/>
          </p:cNvSpPr>
          <p:nvPr/>
        </p:nvSpPr>
        <p:spPr bwMode="auto">
          <a:xfrm>
            <a:off x="1434429" y="310897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2" name="Freeform 704">
            <a:extLst>
              <a:ext uri="{FF2B5EF4-FFF2-40B4-BE49-F238E27FC236}">
                <a16:creationId xmlns:a16="http://schemas.microsoft.com/office/drawing/2014/main" id="{F6A555AE-6411-48CD-9A04-BBCFF8C53892}"/>
              </a:ext>
            </a:extLst>
          </p:cNvPr>
          <p:cNvSpPr>
            <a:spLocks/>
          </p:cNvSpPr>
          <p:nvPr/>
        </p:nvSpPr>
        <p:spPr bwMode="auto">
          <a:xfrm>
            <a:off x="1495799" y="32064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3" name="Freeform 705">
            <a:extLst>
              <a:ext uri="{FF2B5EF4-FFF2-40B4-BE49-F238E27FC236}">
                <a16:creationId xmlns:a16="http://schemas.microsoft.com/office/drawing/2014/main" id="{D3D3CB28-6653-4547-937F-01320C372CDB}"/>
              </a:ext>
            </a:extLst>
          </p:cNvPr>
          <p:cNvSpPr>
            <a:spLocks/>
          </p:cNvSpPr>
          <p:nvPr/>
        </p:nvSpPr>
        <p:spPr bwMode="auto">
          <a:xfrm>
            <a:off x="1434429" y="3108976"/>
            <a:ext cx="0" cy="4364"/>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4" name="Freeform 706">
            <a:extLst>
              <a:ext uri="{FF2B5EF4-FFF2-40B4-BE49-F238E27FC236}">
                <a16:creationId xmlns:a16="http://schemas.microsoft.com/office/drawing/2014/main" id="{53867EBE-54C2-4FF2-B3BA-0E2E1D83CBBD}"/>
              </a:ext>
            </a:extLst>
          </p:cNvPr>
          <p:cNvSpPr>
            <a:spLocks/>
          </p:cNvSpPr>
          <p:nvPr/>
        </p:nvSpPr>
        <p:spPr bwMode="auto">
          <a:xfrm>
            <a:off x="1439032" y="311770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5" name="Freeform 707">
            <a:extLst>
              <a:ext uri="{FF2B5EF4-FFF2-40B4-BE49-F238E27FC236}">
                <a16:creationId xmlns:a16="http://schemas.microsoft.com/office/drawing/2014/main" id="{06BA51A5-DD35-4815-9BC7-BDFF419F4C77}"/>
              </a:ext>
            </a:extLst>
          </p:cNvPr>
          <p:cNvSpPr>
            <a:spLocks/>
          </p:cNvSpPr>
          <p:nvPr/>
        </p:nvSpPr>
        <p:spPr bwMode="auto">
          <a:xfrm>
            <a:off x="1434429" y="311334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6" name="Freeform 708">
            <a:extLst>
              <a:ext uri="{FF2B5EF4-FFF2-40B4-BE49-F238E27FC236}">
                <a16:creationId xmlns:a16="http://schemas.microsoft.com/office/drawing/2014/main" id="{E2FCDAB1-B33E-4A98-BA69-9522879C22A7}"/>
              </a:ext>
            </a:extLst>
          </p:cNvPr>
          <p:cNvSpPr>
            <a:spLocks/>
          </p:cNvSpPr>
          <p:nvPr/>
        </p:nvSpPr>
        <p:spPr bwMode="auto">
          <a:xfrm>
            <a:off x="1439032" y="3117704"/>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7" name="Freeform 709">
            <a:extLst>
              <a:ext uri="{FF2B5EF4-FFF2-40B4-BE49-F238E27FC236}">
                <a16:creationId xmlns:a16="http://schemas.microsoft.com/office/drawing/2014/main" id="{1A5872A2-5488-4C91-A635-019C8B70A28F}"/>
              </a:ext>
            </a:extLst>
          </p:cNvPr>
          <p:cNvSpPr>
            <a:spLocks/>
          </p:cNvSpPr>
          <p:nvPr/>
        </p:nvSpPr>
        <p:spPr bwMode="auto">
          <a:xfrm>
            <a:off x="1383797" y="25837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8" name="Freeform 710">
            <a:extLst>
              <a:ext uri="{FF2B5EF4-FFF2-40B4-BE49-F238E27FC236}">
                <a16:creationId xmlns:a16="http://schemas.microsoft.com/office/drawing/2014/main" id="{312FAB2F-4063-47A8-82FE-7A60638A0AF1}"/>
              </a:ext>
            </a:extLst>
          </p:cNvPr>
          <p:cNvSpPr>
            <a:spLocks/>
          </p:cNvSpPr>
          <p:nvPr/>
        </p:nvSpPr>
        <p:spPr bwMode="auto">
          <a:xfrm>
            <a:off x="1369989" y="2579409"/>
            <a:ext cx="13809" cy="4364"/>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9" name="Freeform 711">
            <a:extLst>
              <a:ext uri="{FF2B5EF4-FFF2-40B4-BE49-F238E27FC236}">
                <a16:creationId xmlns:a16="http://schemas.microsoft.com/office/drawing/2014/main" id="{7EC73996-0F97-440C-9A57-961983B7117D}"/>
              </a:ext>
            </a:extLst>
          </p:cNvPr>
          <p:cNvSpPr>
            <a:spLocks/>
          </p:cNvSpPr>
          <p:nvPr/>
        </p:nvSpPr>
        <p:spPr bwMode="auto">
          <a:xfrm>
            <a:off x="1302482" y="2556131"/>
            <a:ext cx="3069" cy="4364"/>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0" name="Freeform 712">
            <a:extLst>
              <a:ext uri="{FF2B5EF4-FFF2-40B4-BE49-F238E27FC236}">
                <a16:creationId xmlns:a16="http://schemas.microsoft.com/office/drawing/2014/main" id="{A17B61F0-5566-4AB0-A1C1-A4AFF1CBB0DD}"/>
              </a:ext>
            </a:extLst>
          </p:cNvPr>
          <p:cNvSpPr>
            <a:spLocks/>
          </p:cNvSpPr>
          <p:nvPr/>
        </p:nvSpPr>
        <p:spPr bwMode="auto">
          <a:xfrm>
            <a:off x="1314756" y="2560495"/>
            <a:ext cx="4602" cy="4364"/>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1" name="Freeform 713">
            <a:extLst>
              <a:ext uri="{FF2B5EF4-FFF2-40B4-BE49-F238E27FC236}">
                <a16:creationId xmlns:a16="http://schemas.microsoft.com/office/drawing/2014/main" id="{626E255B-D782-4E0E-B7A4-F7C13100EC09}"/>
              </a:ext>
            </a:extLst>
          </p:cNvPr>
          <p:cNvSpPr>
            <a:spLocks/>
          </p:cNvSpPr>
          <p:nvPr/>
        </p:nvSpPr>
        <p:spPr bwMode="auto">
          <a:xfrm>
            <a:off x="1185876" y="2521214"/>
            <a:ext cx="26083" cy="8729"/>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2" name="Freeform 714">
            <a:extLst>
              <a:ext uri="{FF2B5EF4-FFF2-40B4-BE49-F238E27FC236}">
                <a16:creationId xmlns:a16="http://schemas.microsoft.com/office/drawing/2014/main" id="{1F3ECE03-5E6C-40AD-A636-AF03AB053802}"/>
              </a:ext>
            </a:extLst>
          </p:cNvPr>
          <p:cNvSpPr>
            <a:spLocks/>
          </p:cNvSpPr>
          <p:nvPr/>
        </p:nvSpPr>
        <p:spPr bwMode="auto">
          <a:xfrm>
            <a:off x="1233439" y="253430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3" name="Freeform 715">
            <a:extLst>
              <a:ext uri="{FF2B5EF4-FFF2-40B4-BE49-F238E27FC236}">
                <a16:creationId xmlns:a16="http://schemas.microsoft.com/office/drawing/2014/main" id="{56361E17-3FCA-449C-8C0A-675F3AB1A678}"/>
              </a:ext>
            </a:extLst>
          </p:cNvPr>
          <p:cNvSpPr>
            <a:spLocks/>
          </p:cNvSpPr>
          <p:nvPr/>
        </p:nvSpPr>
        <p:spPr bwMode="auto">
          <a:xfrm>
            <a:off x="2290555" y="1664306"/>
            <a:ext cx="1236627" cy="856909"/>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4" name="Freeform 716">
            <a:extLst>
              <a:ext uri="{FF2B5EF4-FFF2-40B4-BE49-F238E27FC236}">
                <a16:creationId xmlns:a16="http://schemas.microsoft.com/office/drawing/2014/main" id="{FF91B08F-4B5E-44A9-B98D-A8ABCE218BD8}"/>
              </a:ext>
            </a:extLst>
          </p:cNvPr>
          <p:cNvSpPr>
            <a:spLocks/>
          </p:cNvSpPr>
          <p:nvPr/>
        </p:nvSpPr>
        <p:spPr bwMode="auto">
          <a:xfrm>
            <a:off x="3465812" y="2410646"/>
            <a:ext cx="4602" cy="34917"/>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5" name="Freeform 717">
            <a:extLst>
              <a:ext uri="{FF2B5EF4-FFF2-40B4-BE49-F238E27FC236}">
                <a16:creationId xmlns:a16="http://schemas.microsoft.com/office/drawing/2014/main" id="{AFBC4D9C-FEF8-40DA-B84B-5D77C14FA590}"/>
              </a:ext>
            </a:extLst>
          </p:cNvPr>
          <p:cNvSpPr>
            <a:spLocks/>
          </p:cNvSpPr>
          <p:nvPr/>
        </p:nvSpPr>
        <p:spPr bwMode="auto">
          <a:xfrm>
            <a:off x="3461208" y="2468839"/>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6" name="Freeform 718">
            <a:extLst>
              <a:ext uri="{FF2B5EF4-FFF2-40B4-BE49-F238E27FC236}">
                <a16:creationId xmlns:a16="http://schemas.microsoft.com/office/drawing/2014/main" id="{92D73C76-464A-4E2F-BCAD-08CF8BB815E3}"/>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7" name="Freeform 719">
            <a:extLst>
              <a:ext uri="{FF2B5EF4-FFF2-40B4-BE49-F238E27FC236}">
                <a16:creationId xmlns:a16="http://schemas.microsoft.com/office/drawing/2014/main" id="{8DB8E323-EF13-4BB9-93E7-D528A3839F69}"/>
              </a:ext>
            </a:extLst>
          </p:cNvPr>
          <p:cNvSpPr>
            <a:spLocks/>
          </p:cNvSpPr>
          <p:nvPr/>
        </p:nvSpPr>
        <p:spPr bwMode="auto">
          <a:xfrm>
            <a:off x="2710947" y="240628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8" name="Freeform 720">
            <a:extLst>
              <a:ext uri="{FF2B5EF4-FFF2-40B4-BE49-F238E27FC236}">
                <a16:creationId xmlns:a16="http://schemas.microsoft.com/office/drawing/2014/main" id="{12910FA7-C549-4261-89EE-138FF8A19138}"/>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9" name="Freeform 721">
            <a:extLst>
              <a:ext uri="{FF2B5EF4-FFF2-40B4-BE49-F238E27FC236}">
                <a16:creationId xmlns:a16="http://schemas.microsoft.com/office/drawing/2014/main" id="{C8BAE4F5-6E73-4A5C-AD37-5F3D54A7B464}"/>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0" name="Freeform 722">
            <a:extLst>
              <a:ext uri="{FF2B5EF4-FFF2-40B4-BE49-F238E27FC236}">
                <a16:creationId xmlns:a16="http://schemas.microsoft.com/office/drawing/2014/main" id="{E6BCEC4B-23F6-492D-8E0E-2D385BF14A6D}"/>
              </a:ext>
            </a:extLst>
          </p:cNvPr>
          <p:cNvSpPr>
            <a:spLocks/>
          </p:cNvSpPr>
          <p:nvPr/>
        </p:nvSpPr>
        <p:spPr bwMode="auto">
          <a:xfrm>
            <a:off x="2710947" y="24106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1" name="Freeform 723">
            <a:extLst>
              <a:ext uri="{FF2B5EF4-FFF2-40B4-BE49-F238E27FC236}">
                <a16:creationId xmlns:a16="http://schemas.microsoft.com/office/drawing/2014/main" id="{8C584011-22D5-40A9-8EFD-11CB36A62193}"/>
              </a:ext>
            </a:extLst>
          </p:cNvPr>
          <p:cNvSpPr>
            <a:spLocks/>
          </p:cNvSpPr>
          <p:nvPr/>
        </p:nvSpPr>
        <p:spPr bwMode="auto">
          <a:xfrm>
            <a:off x="2692536" y="2410646"/>
            <a:ext cx="18411" cy="71288"/>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2" name="Freeform 724">
            <a:extLst>
              <a:ext uri="{FF2B5EF4-FFF2-40B4-BE49-F238E27FC236}">
                <a16:creationId xmlns:a16="http://schemas.microsoft.com/office/drawing/2014/main" id="{A798E6D3-9D39-449C-A7CD-69CB51A92861}"/>
              </a:ext>
            </a:extLst>
          </p:cNvPr>
          <p:cNvSpPr>
            <a:spLocks/>
          </p:cNvSpPr>
          <p:nvPr/>
        </p:nvSpPr>
        <p:spPr bwMode="auto">
          <a:xfrm>
            <a:off x="2710947" y="2406281"/>
            <a:ext cx="0" cy="4364"/>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3" name="Freeform 725">
            <a:extLst>
              <a:ext uri="{FF2B5EF4-FFF2-40B4-BE49-F238E27FC236}">
                <a16:creationId xmlns:a16="http://schemas.microsoft.com/office/drawing/2014/main" id="{61BDC943-1F6E-473F-BAA3-91222E5879EF}"/>
              </a:ext>
            </a:extLst>
          </p:cNvPr>
          <p:cNvSpPr>
            <a:spLocks/>
          </p:cNvSpPr>
          <p:nvPr/>
        </p:nvSpPr>
        <p:spPr bwMode="auto">
          <a:xfrm>
            <a:off x="2710947" y="24106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4" name="Freeform 726">
            <a:extLst>
              <a:ext uri="{FF2B5EF4-FFF2-40B4-BE49-F238E27FC236}">
                <a16:creationId xmlns:a16="http://schemas.microsoft.com/office/drawing/2014/main" id="{6DCD68AD-005A-400B-AF73-7454750DDF86}"/>
              </a:ext>
            </a:extLst>
          </p:cNvPr>
          <p:cNvSpPr>
            <a:spLocks/>
          </p:cNvSpPr>
          <p:nvPr/>
        </p:nvSpPr>
        <p:spPr bwMode="auto">
          <a:xfrm>
            <a:off x="2710947" y="240628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5" name="Freeform 727">
            <a:extLst>
              <a:ext uri="{FF2B5EF4-FFF2-40B4-BE49-F238E27FC236}">
                <a16:creationId xmlns:a16="http://schemas.microsoft.com/office/drawing/2014/main" id="{CD0099C4-AF32-4DB8-ABC9-746EAAFD88FA}"/>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6" name="Freeform 728">
            <a:extLst>
              <a:ext uri="{FF2B5EF4-FFF2-40B4-BE49-F238E27FC236}">
                <a16:creationId xmlns:a16="http://schemas.microsoft.com/office/drawing/2014/main" id="{83235FFC-84D2-4B71-9DA9-602138FC92FA}"/>
              </a:ext>
            </a:extLst>
          </p:cNvPr>
          <p:cNvSpPr>
            <a:spLocks/>
          </p:cNvSpPr>
          <p:nvPr/>
        </p:nvSpPr>
        <p:spPr bwMode="auto">
          <a:xfrm>
            <a:off x="2710947"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7" name="Freeform 729">
            <a:extLst>
              <a:ext uri="{FF2B5EF4-FFF2-40B4-BE49-F238E27FC236}">
                <a16:creationId xmlns:a16="http://schemas.microsoft.com/office/drawing/2014/main" id="{3D66A234-C610-496D-83C5-CBD6429F7421}"/>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8" name="Freeform 730">
            <a:extLst>
              <a:ext uri="{FF2B5EF4-FFF2-40B4-BE49-F238E27FC236}">
                <a16:creationId xmlns:a16="http://schemas.microsoft.com/office/drawing/2014/main" id="{88AE586F-8733-4579-88E4-192D534604E4}"/>
              </a:ext>
            </a:extLst>
          </p:cNvPr>
          <p:cNvSpPr>
            <a:spLocks/>
          </p:cNvSpPr>
          <p:nvPr/>
        </p:nvSpPr>
        <p:spPr bwMode="auto">
          <a:xfrm>
            <a:off x="2714015" y="2406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9" name="Freeform 731">
            <a:extLst>
              <a:ext uri="{FF2B5EF4-FFF2-40B4-BE49-F238E27FC236}">
                <a16:creationId xmlns:a16="http://schemas.microsoft.com/office/drawing/2014/main" id="{86303FB6-80A8-4978-90E5-BDC089017920}"/>
              </a:ext>
            </a:extLst>
          </p:cNvPr>
          <p:cNvSpPr>
            <a:spLocks/>
          </p:cNvSpPr>
          <p:nvPr/>
        </p:nvSpPr>
        <p:spPr bwMode="auto">
          <a:xfrm>
            <a:off x="3491894" y="1862165"/>
            <a:ext cx="42960" cy="362259"/>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0" name="Freeform 732">
            <a:extLst>
              <a:ext uri="{FF2B5EF4-FFF2-40B4-BE49-F238E27FC236}">
                <a16:creationId xmlns:a16="http://schemas.microsoft.com/office/drawing/2014/main" id="{7ED691FC-DFFB-4554-9C61-DDDCE579B3D1}"/>
              </a:ext>
            </a:extLst>
          </p:cNvPr>
          <p:cNvSpPr>
            <a:spLocks/>
          </p:cNvSpPr>
          <p:nvPr/>
        </p:nvSpPr>
        <p:spPr bwMode="auto">
          <a:xfrm>
            <a:off x="1942275" y="1641028"/>
            <a:ext cx="747193" cy="1233716"/>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1" name="Freeform 733">
            <a:extLst>
              <a:ext uri="{FF2B5EF4-FFF2-40B4-BE49-F238E27FC236}">
                <a16:creationId xmlns:a16="http://schemas.microsoft.com/office/drawing/2014/main" id="{295DCFC0-1AC9-40FA-8E31-5A72215936B6}"/>
              </a:ext>
            </a:extLst>
          </p:cNvPr>
          <p:cNvSpPr>
            <a:spLocks/>
          </p:cNvSpPr>
          <p:nvPr/>
        </p:nvSpPr>
        <p:spPr bwMode="auto">
          <a:xfrm>
            <a:off x="2178553" y="278599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2" name="Rectangle 735">
            <a:extLst>
              <a:ext uri="{FF2B5EF4-FFF2-40B4-BE49-F238E27FC236}">
                <a16:creationId xmlns:a16="http://schemas.microsoft.com/office/drawing/2014/main" id="{D6BCF7DC-EB8B-48DB-8D46-378E89F4329E}"/>
              </a:ext>
            </a:extLst>
          </p:cNvPr>
          <p:cNvSpPr>
            <a:spLocks noChangeArrowheads="1"/>
          </p:cNvSpPr>
          <p:nvPr/>
        </p:nvSpPr>
        <p:spPr bwMode="auto">
          <a:xfrm>
            <a:off x="2264472" y="2803456"/>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03" name="Freeform 736">
            <a:extLst>
              <a:ext uri="{FF2B5EF4-FFF2-40B4-BE49-F238E27FC236}">
                <a16:creationId xmlns:a16="http://schemas.microsoft.com/office/drawing/2014/main" id="{24D27DC7-519C-4226-A757-EE746D13A754}"/>
              </a:ext>
            </a:extLst>
          </p:cNvPr>
          <p:cNvSpPr>
            <a:spLocks/>
          </p:cNvSpPr>
          <p:nvPr/>
        </p:nvSpPr>
        <p:spPr bwMode="auto">
          <a:xfrm>
            <a:off x="2040468" y="2751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4" name="Freeform 737">
            <a:extLst>
              <a:ext uri="{FF2B5EF4-FFF2-40B4-BE49-F238E27FC236}">
                <a16:creationId xmlns:a16="http://schemas.microsoft.com/office/drawing/2014/main" id="{736A4F86-2839-4E6F-A774-EEBCCEC9528C}"/>
              </a:ext>
            </a:extLst>
          </p:cNvPr>
          <p:cNvSpPr>
            <a:spLocks/>
          </p:cNvSpPr>
          <p:nvPr/>
        </p:nvSpPr>
        <p:spPr bwMode="auto">
          <a:xfrm>
            <a:off x="2200033" y="2790362"/>
            <a:ext cx="7672"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5" name="Freeform 739">
            <a:extLst>
              <a:ext uri="{FF2B5EF4-FFF2-40B4-BE49-F238E27FC236}">
                <a16:creationId xmlns:a16="http://schemas.microsoft.com/office/drawing/2014/main" id="{439872ED-054A-4F87-A748-87FDA2F3044F}"/>
              </a:ext>
            </a:extLst>
          </p:cNvPr>
          <p:cNvSpPr>
            <a:spLocks/>
          </p:cNvSpPr>
          <p:nvPr/>
        </p:nvSpPr>
        <p:spPr bwMode="auto">
          <a:xfrm>
            <a:off x="1942275" y="2729259"/>
            <a:ext cx="29152" cy="4364"/>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6" name="Freeform 740">
            <a:extLst>
              <a:ext uri="{FF2B5EF4-FFF2-40B4-BE49-F238E27FC236}">
                <a16:creationId xmlns:a16="http://schemas.microsoft.com/office/drawing/2014/main" id="{6A200F16-C876-4A82-99CB-626491101BA5}"/>
              </a:ext>
            </a:extLst>
          </p:cNvPr>
          <p:cNvSpPr>
            <a:spLocks/>
          </p:cNvSpPr>
          <p:nvPr/>
        </p:nvSpPr>
        <p:spPr bwMode="auto">
          <a:xfrm>
            <a:off x="1942275" y="2729259"/>
            <a:ext cx="3069"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7" name="Freeform 741">
            <a:extLst>
              <a:ext uri="{FF2B5EF4-FFF2-40B4-BE49-F238E27FC236}">
                <a16:creationId xmlns:a16="http://schemas.microsoft.com/office/drawing/2014/main" id="{E4E6B25F-99FE-45F6-9023-5634159C9A57}"/>
              </a:ext>
            </a:extLst>
          </p:cNvPr>
          <p:cNvSpPr>
            <a:spLocks/>
          </p:cNvSpPr>
          <p:nvPr/>
        </p:nvSpPr>
        <p:spPr bwMode="auto">
          <a:xfrm>
            <a:off x="2264472" y="2803456"/>
            <a:ext cx="3069"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8" name="Freeform 742">
            <a:extLst>
              <a:ext uri="{FF2B5EF4-FFF2-40B4-BE49-F238E27FC236}">
                <a16:creationId xmlns:a16="http://schemas.microsoft.com/office/drawing/2014/main" id="{72F78371-D173-408E-B3D4-4B9045C01527}"/>
              </a:ext>
            </a:extLst>
          </p:cNvPr>
          <p:cNvSpPr>
            <a:spLocks/>
          </p:cNvSpPr>
          <p:nvPr/>
        </p:nvSpPr>
        <p:spPr bwMode="auto">
          <a:xfrm>
            <a:off x="2264472" y="2803456"/>
            <a:ext cx="3069"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9" name="Freeform 743">
            <a:extLst>
              <a:ext uri="{FF2B5EF4-FFF2-40B4-BE49-F238E27FC236}">
                <a16:creationId xmlns:a16="http://schemas.microsoft.com/office/drawing/2014/main" id="{E57C31D4-6A1D-4846-9EC4-4C5DF4C7619C}"/>
              </a:ext>
            </a:extLst>
          </p:cNvPr>
          <p:cNvSpPr>
            <a:spLocks/>
          </p:cNvSpPr>
          <p:nvPr/>
        </p:nvSpPr>
        <p:spPr bwMode="auto">
          <a:xfrm>
            <a:off x="2611219" y="2609961"/>
            <a:ext cx="56768" cy="264783"/>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0" name="Freeform 744">
            <a:extLst>
              <a:ext uri="{FF2B5EF4-FFF2-40B4-BE49-F238E27FC236}">
                <a16:creationId xmlns:a16="http://schemas.microsoft.com/office/drawing/2014/main" id="{EFEC9C1F-3525-4AEF-BD20-061673DCB2AB}"/>
              </a:ext>
            </a:extLst>
          </p:cNvPr>
          <p:cNvSpPr>
            <a:spLocks/>
          </p:cNvSpPr>
          <p:nvPr/>
        </p:nvSpPr>
        <p:spPr bwMode="auto">
          <a:xfrm>
            <a:off x="2572863" y="2866015"/>
            <a:ext cx="38357" cy="8729"/>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1" name="Rectangle 745">
            <a:extLst>
              <a:ext uri="{FF2B5EF4-FFF2-40B4-BE49-F238E27FC236}">
                <a16:creationId xmlns:a16="http://schemas.microsoft.com/office/drawing/2014/main" id="{3F69E6AA-358F-4F1B-9F59-2270A7F9F950}"/>
              </a:ext>
            </a:extLst>
          </p:cNvPr>
          <p:cNvSpPr>
            <a:spLocks noChangeArrowheads="1"/>
          </p:cNvSpPr>
          <p:nvPr/>
        </p:nvSpPr>
        <p:spPr bwMode="auto">
          <a:xfrm>
            <a:off x="2611219" y="2874744"/>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12" name="Freeform 747">
            <a:extLst>
              <a:ext uri="{FF2B5EF4-FFF2-40B4-BE49-F238E27FC236}">
                <a16:creationId xmlns:a16="http://schemas.microsoft.com/office/drawing/2014/main" id="{DAF80A74-EF01-4B48-8D76-C6E6F1A30E90}"/>
              </a:ext>
            </a:extLst>
          </p:cNvPr>
          <p:cNvSpPr>
            <a:spLocks/>
          </p:cNvSpPr>
          <p:nvPr/>
        </p:nvSpPr>
        <p:spPr bwMode="auto">
          <a:xfrm>
            <a:off x="2267541" y="280345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3" name="Oval 748">
            <a:extLst>
              <a:ext uri="{FF2B5EF4-FFF2-40B4-BE49-F238E27FC236}">
                <a16:creationId xmlns:a16="http://schemas.microsoft.com/office/drawing/2014/main" id="{1AB303A8-41FE-4997-93EC-F25B45B100C3}"/>
              </a:ext>
            </a:extLst>
          </p:cNvPr>
          <p:cNvSpPr>
            <a:spLocks noChangeArrowheads="1"/>
          </p:cNvSpPr>
          <p:nvPr/>
        </p:nvSpPr>
        <p:spPr bwMode="auto">
          <a:xfrm>
            <a:off x="2267541" y="2803456"/>
            <a:ext cx="1535" cy="1454"/>
          </a:xfrm>
          <a:prstGeom prst="ellipse">
            <a:avLst/>
          </a:pr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4" name="Freeform 749">
            <a:extLst>
              <a:ext uri="{FF2B5EF4-FFF2-40B4-BE49-F238E27FC236}">
                <a16:creationId xmlns:a16="http://schemas.microsoft.com/office/drawing/2014/main" id="{8B90FBF7-D8D2-4C1E-B503-A74A943C8108}"/>
              </a:ext>
            </a:extLst>
          </p:cNvPr>
          <p:cNvSpPr>
            <a:spLocks/>
          </p:cNvSpPr>
          <p:nvPr/>
        </p:nvSpPr>
        <p:spPr bwMode="auto">
          <a:xfrm>
            <a:off x="2388748" y="21153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5" name="Freeform 750">
            <a:extLst>
              <a:ext uri="{FF2B5EF4-FFF2-40B4-BE49-F238E27FC236}">
                <a16:creationId xmlns:a16="http://schemas.microsoft.com/office/drawing/2014/main" id="{95BE9D61-6F27-4F4C-98EC-01B49CE1AFD7}"/>
              </a:ext>
            </a:extLst>
          </p:cNvPr>
          <p:cNvSpPr>
            <a:spLocks/>
          </p:cNvSpPr>
          <p:nvPr/>
        </p:nvSpPr>
        <p:spPr bwMode="auto">
          <a:xfrm>
            <a:off x="2388748" y="21094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6" name="Freeform 751">
            <a:extLst>
              <a:ext uri="{FF2B5EF4-FFF2-40B4-BE49-F238E27FC236}">
                <a16:creationId xmlns:a16="http://schemas.microsoft.com/office/drawing/2014/main" id="{ECCAB951-35F1-494C-95DE-CE58BCD83618}"/>
              </a:ext>
            </a:extLst>
          </p:cNvPr>
          <p:cNvSpPr>
            <a:spLocks/>
          </p:cNvSpPr>
          <p:nvPr/>
        </p:nvSpPr>
        <p:spPr bwMode="auto">
          <a:xfrm>
            <a:off x="2388748" y="21094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7" name="Freeform 752">
            <a:extLst>
              <a:ext uri="{FF2B5EF4-FFF2-40B4-BE49-F238E27FC236}">
                <a16:creationId xmlns:a16="http://schemas.microsoft.com/office/drawing/2014/main" id="{FF66BD10-EC72-4380-923D-4DB2467D1BD4}"/>
              </a:ext>
            </a:extLst>
          </p:cNvPr>
          <p:cNvSpPr>
            <a:spLocks/>
          </p:cNvSpPr>
          <p:nvPr/>
        </p:nvSpPr>
        <p:spPr bwMode="auto">
          <a:xfrm>
            <a:off x="2374941" y="2115311"/>
            <a:ext cx="13809" cy="13093"/>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8" name="Freeform 753">
            <a:extLst>
              <a:ext uri="{FF2B5EF4-FFF2-40B4-BE49-F238E27FC236}">
                <a16:creationId xmlns:a16="http://schemas.microsoft.com/office/drawing/2014/main" id="{A3A44DB9-441C-473A-B245-9B8C2EAFDBBE}"/>
              </a:ext>
            </a:extLst>
          </p:cNvPr>
          <p:cNvSpPr>
            <a:spLocks/>
          </p:cNvSpPr>
          <p:nvPr/>
        </p:nvSpPr>
        <p:spPr bwMode="auto">
          <a:xfrm>
            <a:off x="2675659" y="2495027"/>
            <a:ext cx="13809" cy="4364"/>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9" name="Freeform 754">
            <a:extLst>
              <a:ext uri="{FF2B5EF4-FFF2-40B4-BE49-F238E27FC236}">
                <a16:creationId xmlns:a16="http://schemas.microsoft.com/office/drawing/2014/main" id="{AE29ABDE-1556-4D41-835C-6E0AEEA9124B}"/>
              </a:ext>
            </a:extLst>
          </p:cNvPr>
          <p:cNvSpPr>
            <a:spLocks/>
          </p:cNvSpPr>
          <p:nvPr/>
        </p:nvSpPr>
        <p:spPr bwMode="auto">
          <a:xfrm>
            <a:off x="2336583" y="2206966"/>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0" name="Freeform 755">
            <a:extLst>
              <a:ext uri="{FF2B5EF4-FFF2-40B4-BE49-F238E27FC236}">
                <a16:creationId xmlns:a16="http://schemas.microsoft.com/office/drawing/2014/main" id="{C815CFC5-6851-4801-A534-0BE045530F57}"/>
              </a:ext>
            </a:extLst>
          </p:cNvPr>
          <p:cNvSpPr>
            <a:spLocks/>
          </p:cNvSpPr>
          <p:nvPr/>
        </p:nvSpPr>
        <p:spPr bwMode="auto">
          <a:xfrm>
            <a:off x="2281350" y="1659942"/>
            <a:ext cx="47563" cy="145485"/>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1" name="Freeform 756">
            <a:extLst>
              <a:ext uri="{FF2B5EF4-FFF2-40B4-BE49-F238E27FC236}">
                <a16:creationId xmlns:a16="http://schemas.microsoft.com/office/drawing/2014/main" id="{6EE8227C-C3A5-4F45-A024-9E6D3079EC4C}"/>
              </a:ext>
            </a:extLst>
          </p:cNvPr>
          <p:cNvSpPr>
            <a:spLocks/>
          </p:cNvSpPr>
          <p:nvPr/>
        </p:nvSpPr>
        <p:spPr bwMode="auto">
          <a:xfrm>
            <a:off x="2285952" y="1814155"/>
            <a:ext cx="29152" cy="4801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2" name="Freeform 757">
            <a:extLst>
              <a:ext uri="{FF2B5EF4-FFF2-40B4-BE49-F238E27FC236}">
                <a16:creationId xmlns:a16="http://schemas.microsoft.com/office/drawing/2014/main" id="{C80975EE-D2E0-450E-B883-0859A74B14D0}"/>
              </a:ext>
            </a:extLst>
          </p:cNvPr>
          <p:cNvSpPr>
            <a:spLocks/>
          </p:cNvSpPr>
          <p:nvPr/>
        </p:nvSpPr>
        <p:spPr bwMode="auto">
          <a:xfrm>
            <a:off x="2615822" y="2458656"/>
            <a:ext cx="42960" cy="32007"/>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3" name="Freeform 758">
            <a:extLst>
              <a:ext uri="{FF2B5EF4-FFF2-40B4-BE49-F238E27FC236}">
                <a16:creationId xmlns:a16="http://schemas.microsoft.com/office/drawing/2014/main" id="{4EDC7193-857D-410A-B4B5-5F846CE62FED}"/>
              </a:ext>
            </a:extLst>
          </p:cNvPr>
          <p:cNvSpPr>
            <a:spLocks/>
          </p:cNvSpPr>
          <p:nvPr/>
        </p:nvSpPr>
        <p:spPr bwMode="auto">
          <a:xfrm>
            <a:off x="2336583" y="2215695"/>
            <a:ext cx="38357" cy="23278"/>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4" name="Freeform 759">
            <a:extLst>
              <a:ext uri="{FF2B5EF4-FFF2-40B4-BE49-F238E27FC236}">
                <a16:creationId xmlns:a16="http://schemas.microsoft.com/office/drawing/2014/main" id="{3A24833D-3F7D-4428-B69D-E5208331EF47}"/>
              </a:ext>
            </a:extLst>
          </p:cNvPr>
          <p:cNvSpPr>
            <a:spLocks/>
          </p:cNvSpPr>
          <p:nvPr/>
        </p:nvSpPr>
        <p:spPr bwMode="auto">
          <a:xfrm>
            <a:off x="2384146" y="2100762"/>
            <a:ext cx="9206" cy="8729"/>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5" name="Freeform 760">
            <a:extLst>
              <a:ext uri="{FF2B5EF4-FFF2-40B4-BE49-F238E27FC236}">
                <a16:creationId xmlns:a16="http://schemas.microsoft.com/office/drawing/2014/main" id="{16000014-3734-43BB-A0B7-37357A2A728C}"/>
              </a:ext>
            </a:extLst>
          </p:cNvPr>
          <p:cNvSpPr>
            <a:spLocks/>
          </p:cNvSpPr>
          <p:nvPr/>
        </p:nvSpPr>
        <p:spPr bwMode="auto">
          <a:xfrm>
            <a:off x="2018988" y="24644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6" name="Freeform 761">
            <a:extLst>
              <a:ext uri="{FF2B5EF4-FFF2-40B4-BE49-F238E27FC236}">
                <a16:creationId xmlns:a16="http://schemas.microsoft.com/office/drawing/2014/main" id="{44F92D87-67BE-489A-BC99-EA2C75AFD20F}"/>
              </a:ext>
            </a:extLst>
          </p:cNvPr>
          <p:cNvSpPr>
            <a:spLocks/>
          </p:cNvSpPr>
          <p:nvPr/>
        </p:nvSpPr>
        <p:spPr bwMode="auto">
          <a:xfrm>
            <a:off x="1369989" y="1473720"/>
            <a:ext cx="854592" cy="613948"/>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7" name="Freeform 765">
            <a:extLst>
              <a:ext uri="{FF2B5EF4-FFF2-40B4-BE49-F238E27FC236}">
                <a16:creationId xmlns:a16="http://schemas.microsoft.com/office/drawing/2014/main" id="{9590B275-643C-4A7B-BB40-0B8B279F5422}"/>
              </a:ext>
            </a:extLst>
          </p:cNvPr>
          <p:cNvSpPr>
            <a:spLocks/>
          </p:cNvSpPr>
          <p:nvPr/>
        </p:nvSpPr>
        <p:spPr bwMode="auto">
          <a:xfrm>
            <a:off x="1735147" y="26710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8" name="Freeform 766">
            <a:extLst>
              <a:ext uri="{FF2B5EF4-FFF2-40B4-BE49-F238E27FC236}">
                <a16:creationId xmlns:a16="http://schemas.microsoft.com/office/drawing/2014/main" id="{A1385278-9301-4F54-9D7E-1AAAE84EE3B4}"/>
              </a:ext>
            </a:extLst>
          </p:cNvPr>
          <p:cNvSpPr>
            <a:spLocks/>
          </p:cNvSpPr>
          <p:nvPr/>
        </p:nvSpPr>
        <p:spPr bwMode="auto">
          <a:xfrm>
            <a:off x="1821066" y="2698707"/>
            <a:ext cx="4602"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9" name="Freeform 768">
            <a:extLst>
              <a:ext uri="{FF2B5EF4-FFF2-40B4-BE49-F238E27FC236}">
                <a16:creationId xmlns:a16="http://schemas.microsoft.com/office/drawing/2014/main" id="{3DCCCB7E-F745-42A4-87F3-851A408DEC15}"/>
              </a:ext>
            </a:extLst>
          </p:cNvPr>
          <p:cNvSpPr>
            <a:spLocks/>
          </p:cNvSpPr>
          <p:nvPr/>
        </p:nvSpPr>
        <p:spPr bwMode="auto">
          <a:xfrm>
            <a:off x="1627747" y="264051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0" name="Freeform 769">
            <a:extLst>
              <a:ext uri="{FF2B5EF4-FFF2-40B4-BE49-F238E27FC236}">
                <a16:creationId xmlns:a16="http://schemas.microsoft.com/office/drawing/2014/main" id="{B3AF6E0D-E1A2-4109-A8D3-D45621D65ABE}"/>
              </a:ext>
            </a:extLst>
          </p:cNvPr>
          <p:cNvSpPr>
            <a:spLocks/>
          </p:cNvSpPr>
          <p:nvPr/>
        </p:nvSpPr>
        <p:spPr bwMode="auto">
          <a:xfrm>
            <a:off x="1627747" y="26405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1" name="Freeform 770">
            <a:extLst>
              <a:ext uri="{FF2B5EF4-FFF2-40B4-BE49-F238E27FC236}">
                <a16:creationId xmlns:a16="http://schemas.microsoft.com/office/drawing/2014/main" id="{011B6ADF-E906-4041-A7F4-DD5E023600E5}"/>
              </a:ext>
            </a:extLst>
          </p:cNvPr>
          <p:cNvSpPr>
            <a:spLocks/>
          </p:cNvSpPr>
          <p:nvPr/>
        </p:nvSpPr>
        <p:spPr bwMode="auto">
          <a:xfrm>
            <a:off x="1735147" y="267106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2" name="Freeform 775">
            <a:extLst>
              <a:ext uri="{FF2B5EF4-FFF2-40B4-BE49-F238E27FC236}">
                <a16:creationId xmlns:a16="http://schemas.microsoft.com/office/drawing/2014/main" id="{7502479E-029D-4CCE-9D43-D5079F8D9183}"/>
              </a:ext>
            </a:extLst>
          </p:cNvPr>
          <p:cNvSpPr>
            <a:spLocks/>
          </p:cNvSpPr>
          <p:nvPr/>
        </p:nvSpPr>
        <p:spPr bwMode="auto">
          <a:xfrm>
            <a:off x="1391469" y="2569224"/>
            <a:ext cx="4602"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3" name="Freeform 776">
            <a:extLst>
              <a:ext uri="{FF2B5EF4-FFF2-40B4-BE49-F238E27FC236}">
                <a16:creationId xmlns:a16="http://schemas.microsoft.com/office/drawing/2014/main" id="{994E0A92-4152-40F9-B14C-A456DEBEB56D}"/>
              </a:ext>
            </a:extLst>
          </p:cNvPr>
          <p:cNvSpPr>
            <a:spLocks/>
          </p:cNvSpPr>
          <p:nvPr/>
        </p:nvSpPr>
        <p:spPr bwMode="auto">
          <a:xfrm>
            <a:off x="1534157" y="2614325"/>
            <a:ext cx="7672"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4" name="Freeform 777">
            <a:extLst>
              <a:ext uri="{FF2B5EF4-FFF2-40B4-BE49-F238E27FC236}">
                <a16:creationId xmlns:a16="http://schemas.microsoft.com/office/drawing/2014/main" id="{D90A0EAB-46AD-42F3-842D-C67CEDAEB262}"/>
              </a:ext>
            </a:extLst>
          </p:cNvPr>
          <p:cNvSpPr>
            <a:spLocks/>
          </p:cNvSpPr>
          <p:nvPr/>
        </p:nvSpPr>
        <p:spPr bwMode="auto">
          <a:xfrm>
            <a:off x="1219630" y="2512485"/>
            <a:ext cx="9206" cy="4364"/>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5" name="Freeform 781">
            <a:extLst>
              <a:ext uri="{FF2B5EF4-FFF2-40B4-BE49-F238E27FC236}">
                <a16:creationId xmlns:a16="http://schemas.microsoft.com/office/drawing/2014/main" id="{11E9DCC0-62E8-42F9-A5CF-4C5F6F4F4C90}"/>
              </a:ext>
            </a:extLst>
          </p:cNvPr>
          <p:cNvSpPr>
            <a:spLocks/>
          </p:cNvSpPr>
          <p:nvPr/>
        </p:nvSpPr>
        <p:spPr bwMode="auto">
          <a:xfrm>
            <a:off x="1314756" y="254303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6" name="Freeform 783">
            <a:extLst>
              <a:ext uri="{FF2B5EF4-FFF2-40B4-BE49-F238E27FC236}">
                <a16:creationId xmlns:a16="http://schemas.microsoft.com/office/drawing/2014/main" id="{84762FA0-2C51-4164-B38A-73F6C9D331FA}"/>
              </a:ext>
            </a:extLst>
          </p:cNvPr>
          <p:cNvSpPr>
            <a:spLocks/>
          </p:cNvSpPr>
          <p:nvPr/>
        </p:nvSpPr>
        <p:spPr bwMode="auto">
          <a:xfrm>
            <a:off x="1541828" y="2614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7" name="Freeform 785">
            <a:extLst>
              <a:ext uri="{FF2B5EF4-FFF2-40B4-BE49-F238E27FC236}">
                <a16:creationId xmlns:a16="http://schemas.microsoft.com/office/drawing/2014/main" id="{255BF5E0-9705-4D5E-8AE9-5D41EB999C3B}"/>
              </a:ext>
            </a:extLst>
          </p:cNvPr>
          <p:cNvSpPr>
            <a:spLocks/>
          </p:cNvSpPr>
          <p:nvPr/>
        </p:nvSpPr>
        <p:spPr bwMode="auto">
          <a:xfrm>
            <a:off x="1923863" y="2464475"/>
            <a:ext cx="78248" cy="260418"/>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8" name="Freeform 789">
            <a:extLst>
              <a:ext uri="{FF2B5EF4-FFF2-40B4-BE49-F238E27FC236}">
                <a16:creationId xmlns:a16="http://schemas.microsoft.com/office/drawing/2014/main" id="{3980D1F4-9627-4E1F-821F-920F19BFCEAA}"/>
              </a:ext>
            </a:extLst>
          </p:cNvPr>
          <p:cNvSpPr>
            <a:spLocks/>
          </p:cNvSpPr>
          <p:nvPr/>
        </p:nvSpPr>
        <p:spPr bwMode="auto">
          <a:xfrm>
            <a:off x="1512677" y="260559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9" name="Freeform 791">
            <a:extLst>
              <a:ext uri="{FF2B5EF4-FFF2-40B4-BE49-F238E27FC236}">
                <a16:creationId xmlns:a16="http://schemas.microsoft.com/office/drawing/2014/main" id="{E12E9258-C36F-4DA2-BE95-50E79C83332F}"/>
              </a:ext>
            </a:extLst>
          </p:cNvPr>
          <p:cNvSpPr>
            <a:spLocks/>
          </p:cNvSpPr>
          <p:nvPr/>
        </p:nvSpPr>
        <p:spPr bwMode="auto">
          <a:xfrm>
            <a:off x="1465114" y="259250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0" name="Freeform 792">
            <a:extLst>
              <a:ext uri="{FF2B5EF4-FFF2-40B4-BE49-F238E27FC236}">
                <a16:creationId xmlns:a16="http://schemas.microsoft.com/office/drawing/2014/main" id="{0F70A2BE-9BE7-447B-8A52-6C7EE0E915E7}"/>
              </a:ext>
            </a:extLst>
          </p:cNvPr>
          <p:cNvSpPr>
            <a:spLocks/>
          </p:cNvSpPr>
          <p:nvPr/>
        </p:nvSpPr>
        <p:spPr bwMode="auto">
          <a:xfrm>
            <a:off x="1460512" y="2592502"/>
            <a:ext cx="4602"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1" name="Freeform 794">
            <a:extLst>
              <a:ext uri="{FF2B5EF4-FFF2-40B4-BE49-F238E27FC236}">
                <a16:creationId xmlns:a16="http://schemas.microsoft.com/office/drawing/2014/main" id="{CAE6C327-D27D-414C-943A-90397C57639C}"/>
              </a:ext>
            </a:extLst>
          </p:cNvPr>
          <p:cNvSpPr>
            <a:spLocks/>
          </p:cNvSpPr>
          <p:nvPr/>
        </p:nvSpPr>
        <p:spPr bwMode="auto">
          <a:xfrm>
            <a:off x="1606268" y="2636148"/>
            <a:ext cx="4602"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2" name="Freeform 795">
            <a:extLst>
              <a:ext uri="{FF2B5EF4-FFF2-40B4-BE49-F238E27FC236}">
                <a16:creationId xmlns:a16="http://schemas.microsoft.com/office/drawing/2014/main" id="{6AF96397-4649-434B-94E0-7146C78962B9}"/>
              </a:ext>
            </a:extLst>
          </p:cNvPr>
          <p:cNvSpPr>
            <a:spLocks/>
          </p:cNvSpPr>
          <p:nvPr/>
        </p:nvSpPr>
        <p:spPr bwMode="auto">
          <a:xfrm>
            <a:off x="1606268" y="263614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3" name="Freeform 796">
            <a:extLst>
              <a:ext uri="{FF2B5EF4-FFF2-40B4-BE49-F238E27FC236}">
                <a16:creationId xmlns:a16="http://schemas.microsoft.com/office/drawing/2014/main" id="{17CA19BD-5D0D-48E3-BA34-2F7A6729429F}"/>
              </a:ext>
            </a:extLst>
          </p:cNvPr>
          <p:cNvSpPr>
            <a:spLocks/>
          </p:cNvSpPr>
          <p:nvPr/>
        </p:nvSpPr>
        <p:spPr bwMode="auto">
          <a:xfrm>
            <a:off x="1577116" y="26274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4" name="Freeform 798">
            <a:extLst>
              <a:ext uri="{FF2B5EF4-FFF2-40B4-BE49-F238E27FC236}">
                <a16:creationId xmlns:a16="http://schemas.microsoft.com/office/drawing/2014/main" id="{7EE1833B-889F-4EC2-AF9E-79C8E9EE8F7B}"/>
              </a:ext>
            </a:extLst>
          </p:cNvPr>
          <p:cNvSpPr>
            <a:spLocks/>
          </p:cNvSpPr>
          <p:nvPr/>
        </p:nvSpPr>
        <p:spPr bwMode="auto">
          <a:xfrm>
            <a:off x="2088031" y="210949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5" name="Freeform 799">
            <a:extLst>
              <a:ext uri="{FF2B5EF4-FFF2-40B4-BE49-F238E27FC236}">
                <a16:creationId xmlns:a16="http://schemas.microsoft.com/office/drawing/2014/main" id="{E9FDC883-28AE-40F1-B0E8-CBE1A82611F8}"/>
              </a:ext>
            </a:extLst>
          </p:cNvPr>
          <p:cNvSpPr>
            <a:spLocks/>
          </p:cNvSpPr>
          <p:nvPr/>
        </p:nvSpPr>
        <p:spPr bwMode="auto">
          <a:xfrm>
            <a:off x="2121785" y="2211331"/>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6" name="Freeform 800">
            <a:extLst>
              <a:ext uri="{FF2B5EF4-FFF2-40B4-BE49-F238E27FC236}">
                <a16:creationId xmlns:a16="http://schemas.microsoft.com/office/drawing/2014/main" id="{4BA5BA9A-98C9-466B-BC6C-879EF61B8045}"/>
              </a:ext>
            </a:extLst>
          </p:cNvPr>
          <p:cNvSpPr>
            <a:spLocks/>
          </p:cNvSpPr>
          <p:nvPr/>
        </p:nvSpPr>
        <p:spPr bwMode="auto">
          <a:xfrm>
            <a:off x="2088031" y="210949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7" name="Freeform 801">
            <a:extLst>
              <a:ext uri="{FF2B5EF4-FFF2-40B4-BE49-F238E27FC236}">
                <a16:creationId xmlns:a16="http://schemas.microsoft.com/office/drawing/2014/main" id="{CA3FCABF-00BD-4045-A118-C4774AE32A0C}"/>
              </a:ext>
            </a:extLst>
          </p:cNvPr>
          <p:cNvSpPr>
            <a:spLocks/>
          </p:cNvSpPr>
          <p:nvPr/>
        </p:nvSpPr>
        <p:spPr bwMode="auto">
          <a:xfrm>
            <a:off x="2057346" y="2252067"/>
            <a:ext cx="4602" cy="4364"/>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8" name="Freeform 802">
            <a:extLst>
              <a:ext uri="{FF2B5EF4-FFF2-40B4-BE49-F238E27FC236}">
                <a16:creationId xmlns:a16="http://schemas.microsoft.com/office/drawing/2014/main" id="{5469686D-A5A1-4A41-BA29-78028EBE7E4E}"/>
              </a:ext>
            </a:extLst>
          </p:cNvPr>
          <p:cNvSpPr>
            <a:spLocks/>
          </p:cNvSpPr>
          <p:nvPr/>
        </p:nvSpPr>
        <p:spPr bwMode="auto">
          <a:xfrm>
            <a:off x="2057346" y="225643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9" name="Freeform 803">
            <a:extLst>
              <a:ext uri="{FF2B5EF4-FFF2-40B4-BE49-F238E27FC236}">
                <a16:creationId xmlns:a16="http://schemas.microsoft.com/office/drawing/2014/main" id="{46126E84-C420-4515-A1C7-2236D12B3A3A}"/>
              </a:ext>
            </a:extLst>
          </p:cNvPr>
          <p:cNvSpPr>
            <a:spLocks/>
          </p:cNvSpPr>
          <p:nvPr/>
        </p:nvSpPr>
        <p:spPr bwMode="auto">
          <a:xfrm>
            <a:off x="2130990" y="2206966"/>
            <a:ext cx="0" cy="4364"/>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0" name="Freeform 804">
            <a:extLst>
              <a:ext uri="{FF2B5EF4-FFF2-40B4-BE49-F238E27FC236}">
                <a16:creationId xmlns:a16="http://schemas.microsoft.com/office/drawing/2014/main" id="{DD11D44D-9982-483C-9FFD-7AA760F55253}"/>
              </a:ext>
            </a:extLst>
          </p:cNvPr>
          <p:cNvSpPr>
            <a:spLocks/>
          </p:cNvSpPr>
          <p:nvPr/>
        </p:nvSpPr>
        <p:spPr bwMode="auto">
          <a:xfrm>
            <a:off x="2126388" y="221133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1" name="Freeform 805">
            <a:extLst>
              <a:ext uri="{FF2B5EF4-FFF2-40B4-BE49-F238E27FC236}">
                <a16:creationId xmlns:a16="http://schemas.microsoft.com/office/drawing/2014/main" id="{39076A3D-8B4B-4D40-9DA9-D5D86F0A78CC}"/>
              </a:ext>
            </a:extLst>
          </p:cNvPr>
          <p:cNvSpPr>
            <a:spLocks/>
          </p:cNvSpPr>
          <p:nvPr/>
        </p:nvSpPr>
        <p:spPr bwMode="auto">
          <a:xfrm>
            <a:off x="2126388" y="2211331"/>
            <a:ext cx="4602"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2" name="Freeform 806">
            <a:extLst>
              <a:ext uri="{FF2B5EF4-FFF2-40B4-BE49-F238E27FC236}">
                <a16:creationId xmlns:a16="http://schemas.microsoft.com/office/drawing/2014/main" id="{375524DE-11AD-4D16-8D25-3B9FFF1C106A}"/>
              </a:ext>
            </a:extLst>
          </p:cNvPr>
          <p:cNvSpPr>
            <a:spLocks/>
          </p:cNvSpPr>
          <p:nvPr/>
        </p:nvSpPr>
        <p:spPr bwMode="auto">
          <a:xfrm>
            <a:off x="1923863" y="206148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3" name="Freeform 807">
            <a:extLst>
              <a:ext uri="{FF2B5EF4-FFF2-40B4-BE49-F238E27FC236}">
                <a16:creationId xmlns:a16="http://schemas.microsoft.com/office/drawing/2014/main" id="{3CE9BA61-25CD-4CB5-B737-1F8C66FE3CAB}"/>
              </a:ext>
            </a:extLst>
          </p:cNvPr>
          <p:cNvSpPr>
            <a:spLocks/>
          </p:cNvSpPr>
          <p:nvPr/>
        </p:nvSpPr>
        <p:spPr bwMode="auto">
          <a:xfrm>
            <a:off x="1388401" y="18665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4" name="Freeform 809">
            <a:extLst>
              <a:ext uri="{FF2B5EF4-FFF2-40B4-BE49-F238E27FC236}">
                <a16:creationId xmlns:a16="http://schemas.microsoft.com/office/drawing/2014/main" id="{34B27A68-D097-4EC4-A81B-610FBDB0EC2D}"/>
              </a:ext>
            </a:extLst>
          </p:cNvPr>
          <p:cNvSpPr>
            <a:spLocks/>
          </p:cNvSpPr>
          <p:nvPr/>
        </p:nvSpPr>
        <p:spPr bwMode="auto">
          <a:xfrm>
            <a:off x="2045071" y="208330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5" name="Freeform 810">
            <a:extLst>
              <a:ext uri="{FF2B5EF4-FFF2-40B4-BE49-F238E27FC236}">
                <a16:creationId xmlns:a16="http://schemas.microsoft.com/office/drawing/2014/main" id="{408A6B3B-4F22-4FCC-A3D9-5EC969BBE53C}"/>
              </a:ext>
            </a:extLst>
          </p:cNvPr>
          <p:cNvSpPr>
            <a:spLocks/>
          </p:cNvSpPr>
          <p:nvPr/>
        </p:nvSpPr>
        <p:spPr bwMode="auto">
          <a:xfrm>
            <a:off x="2054277" y="20876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6" name="Freeform 811">
            <a:extLst>
              <a:ext uri="{FF2B5EF4-FFF2-40B4-BE49-F238E27FC236}">
                <a16:creationId xmlns:a16="http://schemas.microsoft.com/office/drawing/2014/main" id="{6E393CA7-6A55-47A9-B3F9-395284AC1111}"/>
              </a:ext>
            </a:extLst>
          </p:cNvPr>
          <p:cNvSpPr>
            <a:spLocks/>
          </p:cNvSpPr>
          <p:nvPr/>
        </p:nvSpPr>
        <p:spPr bwMode="auto">
          <a:xfrm>
            <a:off x="1942275" y="205711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7" name="Freeform 812">
            <a:extLst>
              <a:ext uri="{FF2B5EF4-FFF2-40B4-BE49-F238E27FC236}">
                <a16:creationId xmlns:a16="http://schemas.microsoft.com/office/drawing/2014/main" id="{A372A4A8-3D18-45D2-A643-E2E2F33F288F}"/>
              </a:ext>
            </a:extLst>
          </p:cNvPr>
          <p:cNvSpPr>
            <a:spLocks/>
          </p:cNvSpPr>
          <p:nvPr/>
        </p:nvSpPr>
        <p:spPr bwMode="auto">
          <a:xfrm>
            <a:off x="1400675" y="18621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8" name="Freeform 813">
            <a:extLst>
              <a:ext uri="{FF2B5EF4-FFF2-40B4-BE49-F238E27FC236}">
                <a16:creationId xmlns:a16="http://schemas.microsoft.com/office/drawing/2014/main" id="{5920D1A1-27D7-417F-8747-E37F22E78FA1}"/>
              </a:ext>
            </a:extLst>
          </p:cNvPr>
          <p:cNvSpPr>
            <a:spLocks/>
          </p:cNvSpPr>
          <p:nvPr/>
        </p:nvSpPr>
        <p:spPr bwMode="auto">
          <a:xfrm>
            <a:off x="1929999" y="205275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9" name="Freeform 814">
            <a:extLst>
              <a:ext uri="{FF2B5EF4-FFF2-40B4-BE49-F238E27FC236}">
                <a16:creationId xmlns:a16="http://schemas.microsoft.com/office/drawing/2014/main" id="{2AFBDF4B-D2E8-4A44-8E31-20600769010B}"/>
              </a:ext>
            </a:extLst>
          </p:cNvPr>
          <p:cNvSpPr>
            <a:spLocks/>
          </p:cNvSpPr>
          <p:nvPr/>
        </p:nvSpPr>
        <p:spPr bwMode="auto">
          <a:xfrm>
            <a:off x="2066551" y="2092033"/>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0" name="Freeform 815">
            <a:extLst>
              <a:ext uri="{FF2B5EF4-FFF2-40B4-BE49-F238E27FC236}">
                <a16:creationId xmlns:a16="http://schemas.microsoft.com/office/drawing/2014/main" id="{631DD340-76C5-4ABD-B762-B578F7573B8A}"/>
              </a:ext>
            </a:extLst>
          </p:cNvPr>
          <p:cNvSpPr>
            <a:spLocks/>
          </p:cNvSpPr>
          <p:nvPr/>
        </p:nvSpPr>
        <p:spPr bwMode="auto">
          <a:xfrm>
            <a:off x="1951479" y="20571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1" name="Freeform 816">
            <a:extLst>
              <a:ext uri="{FF2B5EF4-FFF2-40B4-BE49-F238E27FC236}">
                <a16:creationId xmlns:a16="http://schemas.microsoft.com/office/drawing/2014/main" id="{2B7B3A42-A1A4-4146-A05C-9904280E4EAB}"/>
              </a:ext>
            </a:extLst>
          </p:cNvPr>
          <p:cNvSpPr>
            <a:spLocks/>
          </p:cNvSpPr>
          <p:nvPr/>
        </p:nvSpPr>
        <p:spPr bwMode="auto">
          <a:xfrm>
            <a:off x="2058879" y="208766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2" name="Freeform 817">
            <a:extLst>
              <a:ext uri="{FF2B5EF4-FFF2-40B4-BE49-F238E27FC236}">
                <a16:creationId xmlns:a16="http://schemas.microsoft.com/office/drawing/2014/main" id="{1F5B51E1-C2D6-4419-B782-F42AC824B94F}"/>
              </a:ext>
            </a:extLst>
          </p:cNvPr>
          <p:cNvSpPr>
            <a:spLocks/>
          </p:cNvSpPr>
          <p:nvPr/>
        </p:nvSpPr>
        <p:spPr bwMode="auto">
          <a:xfrm>
            <a:off x="1894712" y="204838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3" name="Freeform 818">
            <a:extLst>
              <a:ext uri="{FF2B5EF4-FFF2-40B4-BE49-F238E27FC236}">
                <a16:creationId xmlns:a16="http://schemas.microsoft.com/office/drawing/2014/main" id="{B15B3D3D-582B-48DD-9172-F96D42A00572}"/>
              </a:ext>
            </a:extLst>
          </p:cNvPr>
          <p:cNvSpPr>
            <a:spLocks/>
          </p:cNvSpPr>
          <p:nvPr/>
        </p:nvSpPr>
        <p:spPr bwMode="auto">
          <a:xfrm>
            <a:off x="1899314" y="204838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4" name="Freeform 819">
            <a:extLst>
              <a:ext uri="{FF2B5EF4-FFF2-40B4-BE49-F238E27FC236}">
                <a16:creationId xmlns:a16="http://schemas.microsoft.com/office/drawing/2014/main" id="{6B863E51-4F51-4A3C-AB97-2257FEFA6EF3}"/>
              </a:ext>
            </a:extLst>
          </p:cNvPr>
          <p:cNvSpPr>
            <a:spLocks/>
          </p:cNvSpPr>
          <p:nvPr/>
        </p:nvSpPr>
        <p:spPr bwMode="auto">
          <a:xfrm>
            <a:off x="1405278" y="18621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5" name="Freeform 820">
            <a:extLst>
              <a:ext uri="{FF2B5EF4-FFF2-40B4-BE49-F238E27FC236}">
                <a16:creationId xmlns:a16="http://schemas.microsoft.com/office/drawing/2014/main" id="{AA0C40C0-5340-4D38-9088-17F9D30C249D}"/>
              </a:ext>
            </a:extLst>
          </p:cNvPr>
          <p:cNvSpPr>
            <a:spLocks/>
          </p:cNvSpPr>
          <p:nvPr/>
        </p:nvSpPr>
        <p:spPr bwMode="auto">
          <a:xfrm>
            <a:off x="2023592" y="2078939"/>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6" name="Freeform 821">
            <a:extLst>
              <a:ext uri="{FF2B5EF4-FFF2-40B4-BE49-F238E27FC236}">
                <a16:creationId xmlns:a16="http://schemas.microsoft.com/office/drawing/2014/main" id="{43CAF8A9-1109-473A-9914-1764CAF1A3C5}"/>
              </a:ext>
            </a:extLst>
          </p:cNvPr>
          <p:cNvSpPr>
            <a:spLocks/>
          </p:cNvSpPr>
          <p:nvPr/>
        </p:nvSpPr>
        <p:spPr bwMode="auto">
          <a:xfrm>
            <a:off x="1641556" y="2026564"/>
            <a:ext cx="69043" cy="26188"/>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7" name="Freeform 822">
            <a:extLst>
              <a:ext uri="{FF2B5EF4-FFF2-40B4-BE49-F238E27FC236}">
                <a16:creationId xmlns:a16="http://schemas.microsoft.com/office/drawing/2014/main" id="{765BB231-3523-42CE-9103-2CDA1E4CD684}"/>
              </a:ext>
            </a:extLst>
          </p:cNvPr>
          <p:cNvSpPr>
            <a:spLocks/>
          </p:cNvSpPr>
          <p:nvPr/>
        </p:nvSpPr>
        <p:spPr bwMode="auto">
          <a:xfrm>
            <a:off x="1414482" y="1872350"/>
            <a:ext cx="50632" cy="21823"/>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 name="Freeform 823">
            <a:extLst>
              <a:ext uri="{FF2B5EF4-FFF2-40B4-BE49-F238E27FC236}">
                <a16:creationId xmlns:a16="http://schemas.microsoft.com/office/drawing/2014/main" id="{9C47329A-5178-4472-B07E-CFB4D0D4DE3A}"/>
              </a:ext>
            </a:extLst>
          </p:cNvPr>
          <p:cNvSpPr>
            <a:spLocks/>
          </p:cNvSpPr>
          <p:nvPr/>
        </p:nvSpPr>
        <p:spPr bwMode="auto">
          <a:xfrm>
            <a:off x="2092633" y="2096397"/>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9" name="Freeform 824">
            <a:extLst>
              <a:ext uri="{FF2B5EF4-FFF2-40B4-BE49-F238E27FC236}">
                <a16:creationId xmlns:a16="http://schemas.microsoft.com/office/drawing/2014/main" id="{FEF73FD3-0E5D-40EF-9F4C-5F6BE5BEDE2E}"/>
              </a:ext>
            </a:extLst>
          </p:cNvPr>
          <p:cNvSpPr>
            <a:spLocks/>
          </p:cNvSpPr>
          <p:nvPr/>
        </p:nvSpPr>
        <p:spPr bwMode="auto">
          <a:xfrm>
            <a:off x="1976029" y="206584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0" name="Freeform 825">
            <a:extLst>
              <a:ext uri="{FF2B5EF4-FFF2-40B4-BE49-F238E27FC236}">
                <a16:creationId xmlns:a16="http://schemas.microsoft.com/office/drawing/2014/main" id="{6D9241CA-0C68-4C6D-BF2B-8E5B19CB2B17}"/>
              </a:ext>
            </a:extLst>
          </p:cNvPr>
          <p:cNvSpPr>
            <a:spLocks/>
          </p:cNvSpPr>
          <p:nvPr/>
        </p:nvSpPr>
        <p:spPr bwMode="auto">
          <a:xfrm>
            <a:off x="1925398" y="20527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1" name="Freeform 826">
            <a:extLst>
              <a:ext uri="{FF2B5EF4-FFF2-40B4-BE49-F238E27FC236}">
                <a16:creationId xmlns:a16="http://schemas.microsoft.com/office/drawing/2014/main" id="{A5906D95-2978-4054-844C-07FD44A2D135}"/>
              </a:ext>
            </a:extLst>
          </p:cNvPr>
          <p:cNvSpPr>
            <a:spLocks/>
          </p:cNvSpPr>
          <p:nvPr/>
        </p:nvSpPr>
        <p:spPr bwMode="auto">
          <a:xfrm>
            <a:off x="2015919" y="207457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2" name="Freeform 827">
            <a:extLst>
              <a:ext uri="{FF2B5EF4-FFF2-40B4-BE49-F238E27FC236}">
                <a16:creationId xmlns:a16="http://schemas.microsoft.com/office/drawing/2014/main" id="{986B888F-AACE-43AE-BB35-B0C812F7720E}"/>
              </a:ext>
            </a:extLst>
          </p:cNvPr>
          <p:cNvSpPr>
            <a:spLocks/>
          </p:cNvSpPr>
          <p:nvPr/>
        </p:nvSpPr>
        <p:spPr bwMode="auto">
          <a:xfrm>
            <a:off x="2037399" y="2083304"/>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3" name="Freeform 828">
            <a:extLst>
              <a:ext uri="{FF2B5EF4-FFF2-40B4-BE49-F238E27FC236}">
                <a16:creationId xmlns:a16="http://schemas.microsoft.com/office/drawing/2014/main" id="{92B854C1-74C6-4F6F-94E5-4C27781777A9}"/>
              </a:ext>
            </a:extLst>
          </p:cNvPr>
          <p:cNvSpPr>
            <a:spLocks/>
          </p:cNvSpPr>
          <p:nvPr/>
        </p:nvSpPr>
        <p:spPr bwMode="auto">
          <a:xfrm>
            <a:off x="1393003" y="185343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4" name="Freeform 829">
            <a:extLst>
              <a:ext uri="{FF2B5EF4-FFF2-40B4-BE49-F238E27FC236}">
                <a16:creationId xmlns:a16="http://schemas.microsoft.com/office/drawing/2014/main" id="{04402A86-FF21-4BA7-B542-DC212BF6D56E}"/>
              </a:ext>
            </a:extLst>
          </p:cNvPr>
          <p:cNvSpPr>
            <a:spLocks/>
          </p:cNvSpPr>
          <p:nvPr/>
        </p:nvSpPr>
        <p:spPr bwMode="auto">
          <a:xfrm>
            <a:off x="2088031" y="209639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5" name="Freeform 830">
            <a:extLst>
              <a:ext uri="{FF2B5EF4-FFF2-40B4-BE49-F238E27FC236}">
                <a16:creationId xmlns:a16="http://schemas.microsoft.com/office/drawing/2014/main" id="{593FBCCC-2D55-45B5-A44D-598BAC8D0C21}"/>
              </a:ext>
            </a:extLst>
          </p:cNvPr>
          <p:cNvSpPr>
            <a:spLocks/>
          </p:cNvSpPr>
          <p:nvPr/>
        </p:nvSpPr>
        <p:spPr bwMode="auto">
          <a:xfrm>
            <a:off x="2071153" y="2092033"/>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6" name="Freeform 831">
            <a:extLst>
              <a:ext uri="{FF2B5EF4-FFF2-40B4-BE49-F238E27FC236}">
                <a16:creationId xmlns:a16="http://schemas.microsoft.com/office/drawing/2014/main" id="{58EC0133-F453-49C0-8E2F-DBA96BDD6729}"/>
              </a:ext>
            </a:extLst>
          </p:cNvPr>
          <p:cNvSpPr>
            <a:spLocks/>
          </p:cNvSpPr>
          <p:nvPr/>
        </p:nvSpPr>
        <p:spPr bwMode="auto">
          <a:xfrm>
            <a:off x="2032796" y="20789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7" name="Freeform 832">
            <a:extLst>
              <a:ext uri="{FF2B5EF4-FFF2-40B4-BE49-F238E27FC236}">
                <a16:creationId xmlns:a16="http://schemas.microsoft.com/office/drawing/2014/main" id="{A966F6F0-03BF-489C-A189-CE5525D5026C}"/>
              </a:ext>
            </a:extLst>
          </p:cNvPr>
          <p:cNvSpPr>
            <a:spLocks/>
          </p:cNvSpPr>
          <p:nvPr/>
        </p:nvSpPr>
        <p:spPr bwMode="auto">
          <a:xfrm>
            <a:off x="1994440" y="2070209"/>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8" name="Freeform 833">
            <a:extLst>
              <a:ext uri="{FF2B5EF4-FFF2-40B4-BE49-F238E27FC236}">
                <a16:creationId xmlns:a16="http://schemas.microsoft.com/office/drawing/2014/main" id="{7CDA83CB-651B-4F3C-856D-7C463B205317}"/>
              </a:ext>
            </a:extLst>
          </p:cNvPr>
          <p:cNvSpPr>
            <a:spLocks/>
          </p:cNvSpPr>
          <p:nvPr/>
        </p:nvSpPr>
        <p:spPr bwMode="auto">
          <a:xfrm>
            <a:off x="2002111" y="20702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9" name="Freeform 834">
            <a:extLst>
              <a:ext uri="{FF2B5EF4-FFF2-40B4-BE49-F238E27FC236}">
                <a16:creationId xmlns:a16="http://schemas.microsoft.com/office/drawing/2014/main" id="{6CCEA2DA-DE1C-4823-BB96-F7CDC0048559}"/>
              </a:ext>
            </a:extLst>
          </p:cNvPr>
          <p:cNvSpPr>
            <a:spLocks/>
          </p:cNvSpPr>
          <p:nvPr/>
        </p:nvSpPr>
        <p:spPr bwMode="auto">
          <a:xfrm>
            <a:off x="1954549" y="2057116"/>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0" name="Freeform 835">
            <a:extLst>
              <a:ext uri="{FF2B5EF4-FFF2-40B4-BE49-F238E27FC236}">
                <a16:creationId xmlns:a16="http://schemas.microsoft.com/office/drawing/2014/main" id="{49CB95A7-58AD-42A3-B5E1-FA045BA38F3C}"/>
              </a:ext>
            </a:extLst>
          </p:cNvPr>
          <p:cNvSpPr>
            <a:spLocks/>
          </p:cNvSpPr>
          <p:nvPr/>
        </p:nvSpPr>
        <p:spPr bwMode="auto">
          <a:xfrm>
            <a:off x="1985234" y="206584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1" name="Freeform 836">
            <a:extLst>
              <a:ext uri="{FF2B5EF4-FFF2-40B4-BE49-F238E27FC236}">
                <a16:creationId xmlns:a16="http://schemas.microsoft.com/office/drawing/2014/main" id="{F98912A8-9276-4F26-8EF8-83000E78E687}"/>
              </a:ext>
            </a:extLst>
          </p:cNvPr>
          <p:cNvSpPr>
            <a:spLocks/>
          </p:cNvSpPr>
          <p:nvPr/>
        </p:nvSpPr>
        <p:spPr bwMode="auto">
          <a:xfrm>
            <a:off x="2083427" y="209639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2" name="Freeform 837">
            <a:extLst>
              <a:ext uri="{FF2B5EF4-FFF2-40B4-BE49-F238E27FC236}">
                <a16:creationId xmlns:a16="http://schemas.microsoft.com/office/drawing/2014/main" id="{BC77585D-C73D-4586-A1F7-E115A8135333}"/>
              </a:ext>
            </a:extLst>
          </p:cNvPr>
          <p:cNvSpPr>
            <a:spLocks/>
          </p:cNvSpPr>
          <p:nvPr/>
        </p:nvSpPr>
        <p:spPr bwMode="auto">
          <a:xfrm>
            <a:off x="2006714" y="207457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3" name="Freeform 838">
            <a:extLst>
              <a:ext uri="{FF2B5EF4-FFF2-40B4-BE49-F238E27FC236}">
                <a16:creationId xmlns:a16="http://schemas.microsoft.com/office/drawing/2014/main" id="{1A73DD03-FA59-4502-B877-0131BE77B1C9}"/>
              </a:ext>
            </a:extLst>
          </p:cNvPr>
          <p:cNvSpPr>
            <a:spLocks/>
          </p:cNvSpPr>
          <p:nvPr/>
        </p:nvSpPr>
        <p:spPr bwMode="auto">
          <a:xfrm>
            <a:off x="1908520" y="204838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4" name="Freeform 839">
            <a:extLst>
              <a:ext uri="{FF2B5EF4-FFF2-40B4-BE49-F238E27FC236}">
                <a16:creationId xmlns:a16="http://schemas.microsoft.com/office/drawing/2014/main" id="{FCE615D1-FAC1-40D5-AC53-EF6130AAE689}"/>
              </a:ext>
            </a:extLst>
          </p:cNvPr>
          <p:cNvSpPr>
            <a:spLocks/>
          </p:cNvSpPr>
          <p:nvPr/>
        </p:nvSpPr>
        <p:spPr bwMode="auto">
          <a:xfrm>
            <a:off x="2075757" y="2092033"/>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5" name="Freeform 840">
            <a:extLst>
              <a:ext uri="{FF2B5EF4-FFF2-40B4-BE49-F238E27FC236}">
                <a16:creationId xmlns:a16="http://schemas.microsoft.com/office/drawing/2014/main" id="{7F469560-826C-4F42-AAFF-9EB89BCEE81E}"/>
              </a:ext>
            </a:extLst>
          </p:cNvPr>
          <p:cNvSpPr>
            <a:spLocks/>
          </p:cNvSpPr>
          <p:nvPr/>
        </p:nvSpPr>
        <p:spPr bwMode="auto">
          <a:xfrm>
            <a:off x="1911588" y="204838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6" name="Freeform 841">
            <a:extLst>
              <a:ext uri="{FF2B5EF4-FFF2-40B4-BE49-F238E27FC236}">
                <a16:creationId xmlns:a16="http://schemas.microsoft.com/office/drawing/2014/main" id="{DDE19BFE-0A75-4CAF-B6F4-98E2ED5F5AE1}"/>
              </a:ext>
            </a:extLst>
          </p:cNvPr>
          <p:cNvSpPr>
            <a:spLocks/>
          </p:cNvSpPr>
          <p:nvPr/>
        </p:nvSpPr>
        <p:spPr bwMode="auto">
          <a:xfrm>
            <a:off x="1916192" y="2048387"/>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7" name="Freeform 842">
            <a:extLst>
              <a:ext uri="{FF2B5EF4-FFF2-40B4-BE49-F238E27FC236}">
                <a16:creationId xmlns:a16="http://schemas.microsoft.com/office/drawing/2014/main" id="{80121ED3-0DBC-47A1-90B3-86514FBC542C}"/>
              </a:ext>
            </a:extLst>
          </p:cNvPr>
          <p:cNvSpPr>
            <a:spLocks/>
          </p:cNvSpPr>
          <p:nvPr/>
        </p:nvSpPr>
        <p:spPr bwMode="auto">
          <a:xfrm>
            <a:off x="1903918" y="204838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8" name="Freeform 843">
            <a:extLst>
              <a:ext uri="{FF2B5EF4-FFF2-40B4-BE49-F238E27FC236}">
                <a16:creationId xmlns:a16="http://schemas.microsoft.com/office/drawing/2014/main" id="{94B28AE0-54A8-40C4-A40D-005121DADB1D}"/>
              </a:ext>
            </a:extLst>
          </p:cNvPr>
          <p:cNvSpPr>
            <a:spLocks/>
          </p:cNvSpPr>
          <p:nvPr/>
        </p:nvSpPr>
        <p:spPr bwMode="auto">
          <a:xfrm>
            <a:off x="1963754" y="206148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9" name="Freeform 844">
            <a:extLst>
              <a:ext uri="{FF2B5EF4-FFF2-40B4-BE49-F238E27FC236}">
                <a16:creationId xmlns:a16="http://schemas.microsoft.com/office/drawing/2014/main" id="{7656C112-FBB3-4FAD-9C13-42839C9FC17A}"/>
              </a:ext>
            </a:extLst>
          </p:cNvPr>
          <p:cNvSpPr>
            <a:spLocks/>
          </p:cNvSpPr>
          <p:nvPr/>
        </p:nvSpPr>
        <p:spPr bwMode="auto">
          <a:xfrm>
            <a:off x="1972960" y="20614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0" name="Freeform 846">
            <a:extLst>
              <a:ext uri="{FF2B5EF4-FFF2-40B4-BE49-F238E27FC236}">
                <a16:creationId xmlns:a16="http://schemas.microsoft.com/office/drawing/2014/main" id="{CB86C35F-55F2-4053-981C-58C72A91F626}"/>
              </a:ext>
            </a:extLst>
          </p:cNvPr>
          <p:cNvSpPr>
            <a:spLocks/>
          </p:cNvSpPr>
          <p:nvPr/>
        </p:nvSpPr>
        <p:spPr bwMode="auto">
          <a:xfrm>
            <a:off x="2061948" y="225206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1" name="Freeform 847">
            <a:extLst>
              <a:ext uri="{FF2B5EF4-FFF2-40B4-BE49-F238E27FC236}">
                <a16:creationId xmlns:a16="http://schemas.microsoft.com/office/drawing/2014/main" id="{753D3E96-2D39-4585-9283-2BCAC1821570}"/>
              </a:ext>
            </a:extLst>
          </p:cNvPr>
          <p:cNvSpPr>
            <a:spLocks/>
          </p:cNvSpPr>
          <p:nvPr/>
        </p:nvSpPr>
        <p:spPr bwMode="auto">
          <a:xfrm>
            <a:off x="2071153" y="2221514"/>
            <a:ext cx="21480" cy="21823"/>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2" name="Freeform 848">
            <a:extLst>
              <a:ext uri="{FF2B5EF4-FFF2-40B4-BE49-F238E27FC236}">
                <a16:creationId xmlns:a16="http://schemas.microsoft.com/office/drawing/2014/main" id="{5843A9CC-4FCE-4012-A772-99C834D1E7C7}"/>
              </a:ext>
            </a:extLst>
          </p:cNvPr>
          <p:cNvSpPr>
            <a:spLocks/>
          </p:cNvSpPr>
          <p:nvPr/>
        </p:nvSpPr>
        <p:spPr bwMode="auto">
          <a:xfrm>
            <a:off x="2135592" y="22026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3" name="Freeform 849">
            <a:extLst>
              <a:ext uri="{FF2B5EF4-FFF2-40B4-BE49-F238E27FC236}">
                <a16:creationId xmlns:a16="http://schemas.microsoft.com/office/drawing/2014/main" id="{9D323BE0-43B0-4CC2-8B21-C5138CE2BD38}"/>
              </a:ext>
            </a:extLst>
          </p:cNvPr>
          <p:cNvSpPr>
            <a:spLocks/>
          </p:cNvSpPr>
          <p:nvPr/>
        </p:nvSpPr>
        <p:spPr bwMode="auto">
          <a:xfrm>
            <a:off x="2135592" y="22026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4" name="Freeform 850">
            <a:extLst>
              <a:ext uri="{FF2B5EF4-FFF2-40B4-BE49-F238E27FC236}">
                <a16:creationId xmlns:a16="http://schemas.microsoft.com/office/drawing/2014/main" id="{9998BC0D-82BE-4C9F-A84E-4766153F17B9}"/>
              </a:ext>
            </a:extLst>
          </p:cNvPr>
          <p:cNvSpPr>
            <a:spLocks/>
          </p:cNvSpPr>
          <p:nvPr/>
        </p:nvSpPr>
        <p:spPr bwMode="auto">
          <a:xfrm>
            <a:off x="2066551" y="22477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5" name="Freeform 851">
            <a:extLst>
              <a:ext uri="{FF2B5EF4-FFF2-40B4-BE49-F238E27FC236}">
                <a16:creationId xmlns:a16="http://schemas.microsoft.com/office/drawing/2014/main" id="{B0155E5E-A0C3-49C6-A883-F94C5140C9A9}"/>
              </a:ext>
            </a:extLst>
          </p:cNvPr>
          <p:cNvSpPr>
            <a:spLocks/>
          </p:cNvSpPr>
          <p:nvPr/>
        </p:nvSpPr>
        <p:spPr bwMode="auto">
          <a:xfrm>
            <a:off x="2135592" y="22026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6" name="Freeform 852">
            <a:extLst>
              <a:ext uri="{FF2B5EF4-FFF2-40B4-BE49-F238E27FC236}">
                <a16:creationId xmlns:a16="http://schemas.microsoft.com/office/drawing/2014/main" id="{21EFF0BD-A64A-4F5A-89A3-22200F73A5F7}"/>
              </a:ext>
            </a:extLst>
          </p:cNvPr>
          <p:cNvSpPr>
            <a:spLocks/>
          </p:cNvSpPr>
          <p:nvPr/>
        </p:nvSpPr>
        <p:spPr bwMode="auto">
          <a:xfrm>
            <a:off x="2066551" y="2243338"/>
            <a:ext cx="4604" cy="4364"/>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7" name="Freeform 853">
            <a:extLst>
              <a:ext uri="{FF2B5EF4-FFF2-40B4-BE49-F238E27FC236}">
                <a16:creationId xmlns:a16="http://schemas.microsoft.com/office/drawing/2014/main" id="{773C42DF-AE98-44AE-A98E-69E5AF7FF069}"/>
              </a:ext>
            </a:extLst>
          </p:cNvPr>
          <p:cNvSpPr>
            <a:spLocks/>
          </p:cNvSpPr>
          <p:nvPr/>
        </p:nvSpPr>
        <p:spPr bwMode="auto">
          <a:xfrm>
            <a:off x="2066551" y="224770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8" name="Freeform 854">
            <a:extLst>
              <a:ext uri="{FF2B5EF4-FFF2-40B4-BE49-F238E27FC236}">
                <a16:creationId xmlns:a16="http://schemas.microsoft.com/office/drawing/2014/main" id="{048FAC10-B0C1-413B-8109-99C4B8A95008}"/>
              </a:ext>
            </a:extLst>
          </p:cNvPr>
          <p:cNvSpPr>
            <a:spLocks/>
          </p:cNvSpPr>
          <p:nvPr/>
        </p:nvSpPr>
        <p:spPr bwMode="auto">
          <a:xfrm>
            <a:off x="2135592" y="2202602"/>
            <a:ext cx="4604"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9" name="Freeform 855">
            <a:extLst>
              <a:ext uri="{FF2B5EF4-FFF2-40B4-BE49-F238E27FC236}">
                <a16:creationId xmlns:a16="http://schemas.microsoft.com/office/drawing/2014/main" id="{411EBD75-7C75-4372-9C01-82DA992BDBC7}"/>
              </a:ext>
            </a:extLst>
          </p:cNvPr>
          <p:cNvSpPr>
            <a:spLocks/>
          </p:cNvSpPr>
          <p:nvPr/>
        </p:nvSpPr>
        <p:spPr bwMode="auto">
          <a:xfrm>
            <a:off x="2140196" y="220260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0" name="Freeform 858">
            <a:extLst>
              <a:ext uri="{FF2B5EF4-FFF2-40B4-BE49-F238E27FC236}">
                <a16:creationId xmlns:a16="http://schemas.microsoft.com/office/drawing/2014/main" id="{A293030A-CFD5-44D0-80EA-919375DA8BF6}"/>
              </a:ext>
            </a:extLst>
          </p:cNvPr>
          <p:cNvSpPr>
            <a:spLocks/>
          </p:cNvSpPr>
          <p:nvPr/>
        </p:nvSpPr>
        <p:spPr bwMode="auto">
          <a:xfrm>
            <a:off x="6970099" y="2866015"/>
            <a:ext cx="228608" cy="145485"/>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01" name="Freeform: Shape 844">
            <a:extLst>
              <a:ext uri="{FF2B5EF4-FFF2-40B4-BE49-F238E27FC236}">
                <a16:creationId xmlns:a16="http://schemas.microsoft.com/office/drawing/2014/main" id="{AD678E25-6AC7-4694-AE3A-52B6D397555B}"/>
              </a:ext>
            </a:extLst>
          </p:cNvPr>
          <p:cNvSpPr/>
          <p:nvPr/>
        </p:nvSpPr>
        <p:spPr>
          <a:xfrm>
            <a:off x="6611792" y="3305065"/>
            <a:ext cx="74614" cy="74614"/>
          </a:xfrm>
          <a:custGeom>
            <a:avLst/>
            <a:gdLst>
              <a:gd name="connsiteX0" fmla="*/ 36250 w 96666"/>
              <a:gd name="connsiteY0" fmla="*/ 60417 h 96666"/>
              <a:gd name="connsiteX1" fmla="*/ 65250 w 96666"/>
              <a:gd name="connsiteY1" fmla="*/ 36250 h 96666"/>
              <a:gd name="connsiteX2" fmla="*/ 94251 w 96666"/>
              <a:gd name="connsiteY2" fmla="*/ 79750 h 96666"/>
              <a:gd name="connsiteX3" fmla="*/ 60417 w 96666"/>
              <a:gd name="connsiteY3" fmla="*/ 103917 h 96666"/>
            </a:gdLst>
            <a:ahLst/>
            <a:cxnLst>
              <a:cxn ang="0">
                <a:pos x="connsiteX0" y="connsiteY0"/>
              </a:cxn>
              <a:cxn ang="0">
                <a:pos x="connsiteX1" y="connsiteY1"/>
              </a:cxn>
              <a:cxn ang="0">
                <a:pos x="connsiteX2" y="connsiteY2"/>
              </a:cxn>
              <a:cxn ang="0">
                <a:pos x="connsiteX3" y="connsiteY3"/>
              </a:cxn>
            </a:cxnLst>
            <a:rect l="l" t="t" r="r" b="b"/>
            <a:pathLst>
              <a:path w="96666" h="96666">
                <a:moveTo>
                  <a:pt x="36250" y="60417"/>
                </a:moveTo>
                <a:lnTo>
                  <a:pt x="65250" y="36250"/>
                </a:lnTo>
                <a:lnTo>
                  <a:pt x="94251" y="79750"/>
                </a:lnTo>
                <a:lnTo>
                  <a:pt x="60417" y="103917"/>
                </a:lnTo>
                <a:close/>
              </a:path>
            </a:pathLst>
          </a:custGeom>
          <a:solidFill>
            <a:srgbClr val="94C7D6"/>
          </a:solidFill>
          <a:ln w="9525" cap="flat">
            <a:solidFill>
              <a:schemeClr val="tx1"/>
            </a:solidFill>
            <a:prstDash val="solid"/>
            <a:miter/>
          </a:ln>
        </p:spPr>
        <p:txBody>
          <a:bodyPr rtlCol="0" anchor="ctr"/>
          <a:lstStyle/>
          <a:p>
            <a:endParaRPr lang="en-US" dirty="0"/>
          </a:p>
        </p:txBody>
      </p:sp>
      <p:sp>
        <p:nvSpPr>
          <p:cNvPr id="802" name="Freeform 762">
            <a:extLst>
              <a:ext uri="{FF2B5EF4-FFF2-40B4-BE49-F238E27FC236}">
                <a16:creationId xmlns:a16="http://schemas.microsoft.com/office/drawing/2014/main" id="{26677FD4-B1A5-4871-BF6A-C2E25C4BAB5F}"/>
              </a:ext>
            </a:extLst>
          </p:cNvPr>
          <p:cNvSpPr>
            <a:spLocks/>
          </p:cNvSpPr>
          <p:nvPr/>
        </p:nvSpPr>
        <p:spPr bwMode="auto">
          <a:xfrm>
            <a:off x="1121436" y="1860753"/>
            <a:ext cx="1009554" cy="862728"/>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3" name="Freeform 450">
            <a:extLst>
              <a:ext uri="{FF2B5EF4-FFF2-40B4-BE49-F238E27FC236}">
                <a16:creationId xmlns:a16="http://schemas.microsoft.com/office/drawing/2014/main" id="{888DAEAD-3206-46A3-ADD8-EBF255BBFB4B}"/>
              </a:ext>
            </a:extLst>
          </p:cNvPr>
          <p:cNvSpPr>
            <a:spLocks/>
          </p:cNvSpPr>
          <p:nvPr/>
        </p:nvSpPr>
        <p:spPr bwMode="auto">
          <a:xfrm>
            <a:off x="1455908" y="2645608"/>
            <a:ext cx="803962" cy="1246809"/>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5" name="TextBox 804">
            <a:extLst>
              <a:ext uri="{FF2B5EF4-FFF2-40B4-BE49-F238E27FC236}">
                <a16:creationId xmlns:a16="http://schemas.microsoft.com/office/drawing/2014/main" id="{8F105DC6-F467-4FD7-8237-119F5656DB08}"/>
              </a:ext>
            </a:extLst>
          </p:cNvPr>
          <p:cNvSpPr txBox="1"/>
          <p:nvPr/>
        </p:nvSpPr>
        <p:spPr bwMode="auto">
          <a:xfrm>
            <a:off x="2434167" y="5735607"/>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4.5-5.3</a:t>
            </a:r>
          </a:p>
        </p:txBody>
      </p:sp>
      <p:sp>
        <p:nvSpPr>
          <p:cNvPr id="806" name="Rectangle 805">
            <a:extLst>
              <a:ext uri="{FF2B5EF4-FFF2-40B4-BE49-F238E27FC236}">
                <a16:creationId xmlns:a16="http://schemas.microsoft.com/office/drawing/2014/main" id="{D52406EF-393D-42BE-B241-D429413DC643}"/>
              </a:ext>
            </a:extLst>
          </p:cNvPr>
          <p:cNvSpPr/>
          <p:nvPr/>
        </p:nvSpPr>
        <p:spPr bwMode="auto">
          <a:xfrm>
            <a:off x="2308492" y="5852586"/>
            <a:ext cx="161925" cy="16192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7" name="Rectangle 806">
            <a:extLst>
              <a:ext uri="{FF2B5EF4-FFF2-40B4-BE49-F238E27FC236}">
                <a16:creationId xmlns:a16="http://schemas.microsoft.com/office/drawing/2014/main" id="{BFF0F3D5-D0B4-4640-BA54-32EBC87DD4C5}"/>
              </a:ext>
            </a:extLst>
          </p:cNvPr>
          <p:cNvSpPr/>
          <p:nvPr/>
        </p:nvSpPr>
        <p:spPr bwMode="auto">
          <a:xfrm>
            <a:off x="2308492" y="6115923"/>
            <a:ext cx="161925" cy="16192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8" name="Rectangle 807">
            <a:extLst>
              <a:ext uri="{FF2B5EF4-FFF2-40B4-BE49-F238E27FC236}">
                <a16:creationId xmlns:a16="http://schemas.microsoft.com/office/drawing/2014/main" id="{C70E3CCE-4B8B-4E77-B69F-7EB5396449C4}"/>
              </a:ext>
            </a:extLst>
          </p:cNvPr>
          <p:cNvSpPr/>
          <p:nvPr/>
        </p:nvSpPr>
        <p:spPr bwMode="auto">
          <a:xfrm>
            <a:off x="3761927" y="5873134"/>
            <a:ext cx="161925" cy="1619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9" name="Rectangle 808">
            <a:extLst>
              <a:ext uri="{FF2B5EF4-FFF2-40B4-BE49-F238E27FC236}">
                <a16:creationId xmlns:a16="http://schemas.microsoft.com/office/drawing/2014/main" id="{DD089928-9277-4F44-ACFC-BDE37C64987F}"/>
              </a:ext>
            </a:extLst>
          </p:cNvPr>
          <p:cNvSpPr/>
          <p:nvPr/>
        </p:nvSpPr>
        <p:spPr bwMode="auto">
          <a:xfrm>
            <a:off x="3761927" y="6136471"/>
            <a:ext cx="161925" cy="16192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0" name="Rectangle 809">
            <a:extLst>
              <a:ext uri="{FF2B5EF4-FFF2-40B4-BE49-F238E27FC236}">
                <a16:creationId xmlns:a16="http://schemas.microsoft.com/office/drawing/2014/main" id="{E01FABB5-3160-4B26-AD37-F53301C64814}"/>
              </a:ext>
            </a:extLst>
          </p:cNvPr>
          <p:cNvSpPr/>
          <p:nvPr/>
        </p:nvSpPr>
        <p:spPr bwMode="auto">
          <a:xfrm>
            <a:off x="5279316" y="5873134"/>
            <a:ext cx="161925" cy="161925"/>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3" name="TextBox 812">
            <a:extLst>
              <a:ext uri="{FF2B5EF4-FFF2-40B4-BE49-F238E27FC236}">
                <a16:creationId xmlns:a16="http://schemas.microsoft.com/office/drawing/2014/main" id="{FAF5F72F-93E0-4469-A6A3-7FA2A9D8B45B}"/>
              </a:ext>
            </a:extLst>
          </p:cNvPr>
          <p:cNvSpPr txBox="1"/>
          <p:nvPr/>
        </p:nvSpPr>
        <p:spPr bwMode="auto">
          <a:xfrm>
            <a:off x="2442712" y="6015791"/>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5.6-6.9</a:t>
            </a:r>
          </a:p>
        </p:txBody>
      </p:sp>
      <p:sp>
        <p:nvSpPr>
          <p:cNvPr id="814" name="TextBox 813">
            <a:extLst>
              <a:ext uri="{FF2B5EF4-FFF2-40B4-BE49-F238E27FC236}">
                <a16:creationId xmlns:a16="http://schemas.microsoft.com/office/drawing/2014/main" id="{455CC0CA-4DC1-4039-85BD-1939065EDF12}"/>
              </a:ext>
            </a:extLst>
          </p:cNvPr>
          <p:cNvSpPr txBox="1"/>
          <p:nvPr/>
        </p:nvSpPr>
        <p:spPr bwMode="auto">
          <a:xfrm>
            <a:off x="3907098" y="5770986"/>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7.0-8.1</a:t>
            </a:r>
          </a:p>
        </p:txBody>
      </p:sp>
      <p:sp>
        <p:nvSpPr>
          <p:cNvPr id="815" name="TextBox 814">
            <a:extLst>
              <a:ext uri="{FF2B5EF4-FFF2-40B4-BE49-F238E27FC236}">
                <a16:creationId xmlns:a16="http://schemas.microsoft.com/office/drawing/2014/main" id="{F589E4D5-5D69-411C-9793-A2E6541FB81E}"/>
              </a:ext>
            </a:extLst>
          </p:cNvPr>
          <p:cNvSpPr txBox="1"/>
          <p:nvPr/>
        </p:nvSpPr>
        <p:spPr bwMode="auto">
          <a:xfrm>
            <a:off x="3913232" y="6034667"/>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8.2-11.6</a:t>
            </a:r>
          </a:p>
        </p:txBody>
      </p:sp>
      <p:sp>
        <p:nvSpPr>
          <p:cNvPr id="816" name="TextBox 815">
            <a:extLst>
              <a:ext uri="{FF2B5EF4-FFF2-40B4-BE49-F238E27FC236}">
                <a16:creationId xmlns:a16="http://schemas.microsoft.com/office/drawing/2014/main" id="{85B94107-AD6F-4C4E-82A0-5EA849B738C9}"/>
              </a:ext>
            </a:extLst>
          </p:cNvPr>
          <p:cNvSpPr txBox="1"/>
          <p:nvPr/>
        </p:nvSpPr>
        <p:spPr bwMode="auto">
          <a:xfrm>
            <a:off x="5441241" y="5772229"/>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N/A</a:t>
            </a:r>
          </a:p>
        </p:txBody>
      </p:sp>
      <p:grpSp>
        <p:nvGrpSpPr>
          <p:cNvPr id="818" name="Group 817">
            <a:extLst>
              <a:ext uri="{FF2B5EF4-FFF2-40B4-BE49-F238E27FC236}">
                <a16:creationId xmlns:a16="http://schemas.microsoft.com/office/drawing/2014/main" id="{CEF270A4-41D7-4E31-A04E-74D90AE8CDEB}"/>
              </a:ext>
            </a:extLst>
          </p:cNvPr>
          <p:cNvGrpSpPr/>
          <p:nvPr/>
        </p:nvGrpSpPr>
        <p:grpSpPr>
          <a:xfrm>
            <a:off x="9392911" y="6207927"/>
            <a:ext cx="2488502" cy="454909"/>
            <a:chOff x="9392911" y="6207927"/>
            <a:chExt cx="2488502" cy="454909"/>
          </a:xfrm>
        </p:grpSpPr>
        <p:pic>
          <p:nvPicPr>
            <p:cNvPr id="819" name="Picture 818" descr="A picture containing text, ax, wheel&#10;&#10;Description automatically generated">
              <a:extLst>
                <a:ext uri="{FF2B5EF4-FFF2-40B4-BE49-F238E27FC236}">
                  <a16:creationId xmlns:a16="http://schemas.microsoft.com/office/drawing/2014/main" id="{B2D47C07-9FFB-45E2-8232-4D0EF156F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20" name="Rectangle 8">
              <a:extLst>
                <a:ext uri="{FF2B5EF4-FFF2-40B4-BE49-F238E27FC236}">
                  <a16:creationId xmlns:a16="http://schemas.microsoft.com/office/drawing/2014/main" id="{C0AA43EC-F243-4AD7-90D4-E41A54CE23E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524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300A1-A02F-4916-91E6-4FD78622CF53}"/>
              </a:ext>
            </a:extLst>
          </p:cNvPr>
          <p:cNvSpPr>
            <a:spLocks noGrp="1"/>
          </p:cNvSpPr>
          <p:nvPr>
            <p:ph type="title"/>
          </p:nvPr>
        </p:nvSpPr>
        <p:spPr/>
        <p:txBody>
          <a:bodyPr/>
          <a:lstStyle/>
          <a:p>
            <a:r>
              <a:rPr lang="en-US" sz="3600" dirty="0"/>
              <a:t>Low Rates of Vaccination May Contribute </a:t>
            </a:r>
            <a:br>
              <a:rPr lang="en-US" sz="3600" dirty="0"/>
            </a:br>
            <a:r>
              <a:rPr lang="en-US" sz="3600" dirty="0"/>
              <a:t>to High </a:t>
            </a:r>
            <a:r>
              <a:rPr lang="en-US" dirty="0"/>
              <a:t>Incidence Rates of Cervical Cancer </a:t>
            </a:r>
          </a:p>
        </p:txBody>
      </p:sp>
      <p:sp>
        <p:nvSpPr>
          <p:cNvPr id="21" name="TextBox 20">
            <a:extLst>
              <a:ext uri="{FF2B5EF4-FFF2-40B4-BE49-F238E27FC236}">
                <a16:creationId xmlns:a16="http://schemas.microsoft.com/office/drawing/2014/main" id="{2D8C1B43-6517-4C82-B681-2F7F5C41FEC6}"/>
              </a:ext>
            </a:extLst>
          </p:cNvPr>
          <p:cNvSpPr txBox="1"/>
          <p:nvPr/>
        </p:nvSpPr>
        <p:spPr bwMode="auto">
          <a:xfrm>
            <a:off x="439974" y="6385721"/>
            <a:ext cx="881244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cdc.gov/hpv</a:t>
            </a:r>
          </a:p>
        </p:txBody>
      </p:sp>
      <p:sp>
        <p:nvSpPr>
          <p:cNvPr id="22" name="TextBox 21">
            <a:extLst>
              <a:ext uri="{FF2B5EF4-FFF2-40B4-BE49-F238E27FC236}">
                <a16:creationId xmlns:a16="http://schemas.microsoft.com/office/drawing/2014/main" id="{33044EA0-74EC-42FB-9E60-5E5F4F11CDCD}"/>
              </a:ext>
            </a:extLst>
          </p:cNvPr>
          <p:cNvSpPr txBox="1"/>
          <p:nvPr/>
        </p:nvSpPr>
        <p:spPr bwMode="auto">
          <a:xfrm flipH="1">
            <a:off x="2044373" y="1490275"/>
            <a:ext cx="8103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Adolescents Who Are Up to Date on HPV Vaccinations (%)</a:t>
            </a:r>
          </a:p>
        </p:txBody>
      </p:sp>
      <p:sp>
        <p:nvSpPr>
          <p:cNvPr id="11" name="Freeform 6">
            <a:extLst>
              <a:ext uri="{FF2B5EF4-FFF2-40B4-BE49-F238E27FC236}">
                <a16:creationId xmlns:a16="http://schemas.microsoft.com/office/drawing/2014/main" id="{73805856-B8FB-4FEC-A5D8-653FD5479D48}"/>
              </a:ext>
            </a:extLst>
          </p:cNvPr>
          <p:cNvSpPr>
            <a:spLocks/>
          </p:cNvSpPr>
          <p:nvPr/>
        </p:nvSpPr>
        <p:spPr bwMode="auto">
          <a:xfrm>
            <a:off x="2823771" y="5109885"/>
            <a:ext cx="843739" cy="829931"/>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chemeClr val="accent2">
              <a:lumMod val="60000"/>
              <a:lumOff val="40000"/>
            </a:schemeClr>
          </a:solidFill>
          <a:ln w="2857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8F942388-6635-4383-A1AE-FD4A9965DDE3}"/>
              </a:ext>
            </a:extLst>
          </p:cNvPr>
          <p:cNvGrpSpPr/>
          <p:nvPr/>
        </p:nvGrpSpPr>
        <p:grpSpPr>
          <a:xfrm>
            <a:off x="3620549" y="5339090"/>
            <a:ext cx="839594" cy="595172"/>
            <a:chOff x="3937000" y="6069013"/>
            <a:chExt cx="965200" cy="684213"/>
          </a:xfrm>
          <a:solidFill>
            <a:schemeClr val="accent2">
              <a:lumMod val="60000"/>
              <a:lumOff val="40000"/>
            </a:schemeClr>
          </a:solidFill>
        </p:grpSpPr>
        <p:sp>
          <p:nvSpPr>
            <p:cNvPr id="13" name="Freeform 23">
              <a:extLst>
                <a:ext uri="{FF2B5EF4-FFF2-40B4-BE49-F238E27FC236}">
                  <a16:creationId xmlns:a16="http://schemas.microsoft.com/office/drawing/2014/main" id="{3407771B-33C6-4128-933E-6FCE5A910AFD}"/>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24">
              <a:extLst>
                <a:ext uri="{FF2B5EF4-FFF2-40B4-BE49-F238E27FC236}">
                  <a16:creationId xmlns:a16="http://schemas.microsoft.com/office/drawing/2014/main" id="{9E0303FE-F7F6-4EC9-94FD-A07E1D22BB6E}"/>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25">
              <a:extLst>
                <a:ext uri="{FF2B5EF4-FFF2-40B4-BE49-F238E27FC236}">
                  <a16:creationId xmlns:a16="http://schemas.microsoft.com/office/drawing/2014/main" id="{86260593-D68F-4B4F-B8B3-DD7BB8B81F33}"/>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26">
              <a:extLst>
                <a:ext uri="{FF2B5EF4-FFF2-40B4-BE49-F238E27FC236}">
                  <a16:creationId xmlns:a16="http://schemas.microsoft.com/office/drawing/2014/main" id="{3BC870ED-4EB5-41B4-88F6-A8466DD3ACCA}"/>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7">
              <a:extLst>
                <a:ext uri="{FF2B5EF4-FFF2-40B4-BE49-F238E27FC236}">
                  <a16:creationId xmlns:a16="http://schemas.microsoft.com/office/drawing/2014/main" id="{B7821D09-94A7-424F-8592-AD50E10DD03A}"/>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8">
              <a:extLst>
                <a:ext uri="{FF2B5EF4-FFF2-40B4-BE49-F238E27FC236}">
                  <a16:creationId xmlns:a16="http://schemas.microsoft.com/office/drawing/2014/main" id="{0C174010-A567-4D70-9238-D51273E745C5}"/>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9">
              <a:extLst>
                <a:ext uri="{FF2B5EF4-FFF2-40B4-BE49-F238E27FC236}">
                  <a16:creationId xmlns:a16="http://schemas.microsoft.com/office/drawing/2014/main" id="{335FFD56-AA15-426D-AFCD-1246114F6722}"/>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Freeform 30">
            <a:extLst>
              <a:ext uri="{FF2B5EF4-FFF2-40B4-BE49-F238E27FC236}">
                <a16:creationId xmlns:a16="http://schemas.microsoft.com/office/drawing/2014/main" id="{C959CD78-1D15-4A5F-A5C1-59C977F9DCFB}"/>
              </a:ext>
            </a:extLst>
          </p:cNvPr>
          <p:cNvSpPr>
            <a:spLocks/>
          </p:cNvSpPr>
          <p:nvPr/>
        </p:nvSpPr>
        <p:spPr bwMode="auto">
          <a:xfrm>
            <a:off x="7842536" y="3341971"/>
            <a:ext cx="696562" cy="446640"/>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31">
            <a:extLst>
              <a:ext uri="{FF2B5EF4-FFF2-40B4-BE49-F238E27FC236}">
                <a16:creationId xmlns:a16="http://schemas.microsoft.com/office/drawing/2014/main" id="{9D459876-99F9-4B09-85EF-3B7DA186A005}"/>
              </a:ext>
            </a:extLst>
          </p:cNvPr>
          <p:cNvSpPr>
            <a:spLocks/>
          </p:cNvSpPr>
          <p:nvPr/>
        </p:nvSpPr>
        <p:spPr bwMode="auto">
          <a:xfrm>
            <a:off x="7890100" y="3765333"/>
            <a:ext cx="0" cy="10185"/>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32">
            <a:extLst>
              <a:ext uri="{FF2B5EF4-FFF2-40B4-BE49-F238E27FC236}">
                <a16:creationId xmlns:a16="http://schemas.microsoft.com/office/drawing/2014/main" id="{F2F89501-FA0A-462F-88D6-7B6C8E4C1CFF}"/>
              </a:ext>
            </a:extLst>
          </p:cNvPr>
          <p:cNvSpPr>
            <a:spLocks/>
          </p:cNvSpPr>
          <p:nvPr/>
        </p:nvSpPr>
        <p:spPr bwMode="auto">
          <a:xfrm>
            <a:off x="5073167" y="3355064"/>
            <a:ext cx="1014157" cy="507745"/>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3">
            <a:extLst>
              <a:ext uri="{FF2B5EF4-FFF2-40B4-BE49-F238E27FC236}">
                <a16:creationId xmlns:a16="http://schemas.microsoft.com/office/drawing/2014/main" id="{F6CC6020-96CB-4748-97F7-5DCC3474C8C8}"/>
              </a:ext>
            </a:extLst>
          </p:cNvPr>
          <p:cNvSpPr>
            <a:spLocks/>
          </p:cNvSpPr>
          <p:nvPr/>
        </p:nvSpPr>
        <p:spPr bwMode="auto">
          <a:xfrm>
            <a:off x="4626692" y="4406924"/>
            <a:ext cx="1713787" cy="1767647"/>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34">
            <a:extLst>
              <a:ext uri="{FF2B5EF4-FFF2-40B4-BE49-F238E27FC236}">
                <a16:creationId xmlns:a16="http://schemas.microsoft.com/office/drawing/2014/main" id="{F59FA91E-266C-4593-AFCA-5F089CC84684}"/>
              </a:ext>
            </a:extLst>
          </p:cNvPr>
          <p:cNvSpPr>
            <a:spLocks/>
          </p:cNvSpPr>
          <p:nvPr/>
        </p:nvSpPr>
        <p:spPr bwMode="auto">
          <a:xfrm>
            <a:off x="3552698" y="4105769"/>
            <a:ext cx="837715" cy="1025672"/>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35">
            <a:extLst>
              <a:ext uri="{FF2B5EF4-FFF2-40B4-BE49-F238E27FC236}">
                <a16:creationId xmlns:a16="http://schemas.microsoft.com/office/drawing/2014/main" id="{9C839B6D-D59B-4CCE-BFAD-70BEEBCFECCD}"/>
              </a:ext>
            </a:extLst>
          </p:cNvPr>
          <p:cNvSpPr>
            <a:spLocks/>
          </p:cNvSpPr>
          <p:nvPr/>
        </p:nvSpPr>
        <p:spPr bwMode="auto">
          <a:xfrm>
            <a:off x="6197792" y="4437475"/>
            <a:ext cx="636725" cy="561574"/>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36">
            <a:extLst>
              <a:ext uri="{FF2B5EF4-FFF2-40B4-BE49-F238E27FC236}">
                <a16:creationId xmlns:a16="http://schemas.microsoft.com/office/drawing/2014/main" id="{AAF77BD6-D995-40A3-826B-67A027B341EE}"/>
              </a:ext>
            </a:extLst>
          </p:cNvPr>
          <p:cNvSpPr>
            <a:spLocks/>
          </p:cNvSpPr>
          <p:nvPr/>
        </p:nvSpPr>
        <p:spPr bwMode="auto">
          <a:xfrm>
            <a:off x="4266138" y="4229432"/>
            <a:ext cx="849990" cy="919467"/>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7">
            <a:extLst>
              <a:ext uri="{FF2B5EF4-FFF2-40B4-BE49-F238E27FC236}">
                <a16:creationId xmlns:a16="http://schemas.microsoft.com/office/drawing/2014/main" id="{03B7133E-3044-4352-BD3A-10E1C7AE6C84}"/>
              </a:ext>
            </a:extLst>
          </p:cNvPr>
          <p:cNvSpPr>
            <a:spLocks/>
          </p:cNvSpPr>
          <p:nvPr/>
        </p:nvSpPr>
        <p:spPr bwMode="auto">
          <a:xfrm>
            <a:off x="6087324" y="3806069"/>
            <a:ext cx="793222" cy="672142"/>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38">
            <a:extLst>
              <a:ext uri="{FF2B5EF4-FFF2-40B4-BE49-F238E27FC236}">
                <a16:creationId xmlns:a16="http://schemas.microsoft.com/office/drawing/2014/main" id="{0003C533-ACF4-48C3-A099-601E5CC9D046}"/>
              </a:ext>
            </a:extLst>
          </p:cNvPr>
          <p:cNvSpPr>
            <a:spLocks/>
          </p:cNvSpPr>
          <p:nvPr/>
        </p:nvSpPr>
        <p:spPr bwMode="auto">
          <a:xfrm>
            <a:off x="5125332" y="4326907"/>
            <a:ext cx="1090872" cy="583396"/>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39">
            <a:extLst>
              <a:ext uri="{FF2B5EF4-FFF2-40B4-BE49-F238E27FC236}">
                <a16:creationId xmlns:a16="http://schemas.microsoft.com/office/drawing/2014/main" id="{3D4BC994-622B-4ED1-8B8E-7516D4DEBD14}"/>
              </a:ext>
            </a:extLst>
          </p:cNvPr>
          <p:cNvSpPr>
            <a:spLocks/>
          </p:cNvSpPr>
          <p:nvPr/>
        </p:nvSpPr>
        <p:spPr bwMode="auto">
          <a:xfrm>
            <a:off x="6262231" y="5016507"/>
            <a:ext cx="687356" cy="641591"/>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40">
            <a:extLst>
              <a:ext uri="{FF2B5EF4-FFF2-40B4-BE49-F238E27FC236}">
                <a16:creationId xmlns:a16="http://schemas.microsoft.com/office/drawing/2014/main" id="{54A762C5-912C-49A0-94BA-691B692C9108}"/>
              </a:ext>
            </a:extLst>
          </p:cNvPr>
          <p:cNvSpPr>
            <a:spLocks/>
          </p:cNvSpPr>
          <p:nvPr/>
        </p:nvSpPr>
        <p:spPr bwMode="auto">
          <a:xfrm>
            <a:off x="6323603" y="552134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1">
            <a:extLst>
              <a:ext uri="{FF2B5EF4-FFF2-40B4-BE49-F238E27FC236}">
                <a16:creationId xmlns:a16="http://schemas.microsoft.com/office/drawing/2014/main" id="{169E99FE-5713-4031-AB63-C7B7BF7A5788}"/>
              </a:ext>
            </a:extLst>
          </p:cNvPr>
          <p:cNvSpPr>
            <a:spLocks/>
          </p:cNvSpPr>
          <p:nvPr/>
        </p:nvSpPr>
        <p:spPr bwMode="auto">
          <a:xfrm>
            <a:off x="6323603" y="55213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2">
            <a:extLst>
              <a:ext uri="{FF2B5EF4-FFF2-40B4-BE49-F238E27FC236}">
                <a16:creationId xmlns:a16="http://schemas.microsoft.com/office/drawing/2014/main" id="{9A7837D0-247A-467E-B8BD-0897FD5E1589}"/>
              </a:ext>
            </a:extLst>
          </p:cNvPr>
          <p:cNvSpPr>
            <a:spLocks/>
          </p:cNvSpPr>
          <p:nvPr/>
        </p:nvSpPr>
        <p:spPr bwMode="auto">
          <a:xfrm>
            <a:off x="6323603" y="552570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3">
            <a:extLst>
              <a:ext uri="{FF2B5EF4-FFF2-40B4-BE49-F238E27FC236}">
                <a16:creationId xmlns:a16="http://schemas.microsoft.com/office/drawing/2014/main" id="{491877D3-C2DD-40E9-B271-1D6C5185D461}"/>
              </a:ext>
            </a:extLst>
          </p:cNvPr>
          <p:cNvSpPr>
            <a:spLocks/>
          </p:cNvSpPr>
          <p:nvPr/>
        </p:nvSpPr>
        <p:spPr bwMode="auto">
          <a:xfrm>
            <a:off x="6319000" y="5534435"/>
            <a:ext cx="4604"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4">
            <a:extLst>
              <a:ext uri="{FF2B5EF4-FFF2-40B4-BE49-F238E27FC236}">
                <a16:creationId xmlns:a16="http://schemas.microsoft.com/office/drawing/2014/main" id="{C57471C0-AD6C-483F-AF93-0CD8115F4DA3}"/>
              </a:ext>
            </a:extLst>
          </p:cNvPr>
          <p:cNvSpPr>
            <a:spLocks/>
          </p:cNvSpPr>
          <p:nvPr/>
        </p:nvSpPr>
        <p:spPr bwMode="auto">
          <a:xfrm>
            <a:off x="6323603" y="55169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5">
            <a:extLst>
              <a:ext uri="{FF2B5EF4-FFF2-40B4-BE49-F238E27FC236}">
                <a16:creationId xmlns:a16="http://schemas.microsoft.com/office/drawing/2014/main" id="{577A6ABF-0C7D-41D0-B96B-A5F4FBA492C9}"/>
              </a:ext>
            </a:extLst>
          </p:cNvPr>
          <p:cNvSpPr>
            <a:spLocks/>
          </p:cNvSpPr>
          <p:nvPr/>
        </p:nvSpPr>
        <p:spPr bwMode="auto">
          <a:xfrm>
            <a:off x="6323603" y="5511157"/>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6">
            <a:extLst>
              <a:ext uri="{FF2B5EF4-FFF2-40B4-BE49-F238E27FC236}">
                <a16:creationId xmlns:a16="http://schemas.microsoft.com/office/drawing/2014/main" id="{0CDD98EC-562C-4FCE-8082-CB3C45F7622B}"/>
              </a:ext>
            </a:extLst>
          </p:cNvPr>
          <p:cNvSpPr>
            <a:spLocks/>
          </p:cNvSpPr>
          <p:nvPr/>
        </p:nvSpPr>
        <p:spPr bwMode="auto">
          <a:xfrm>
            <a:off x="6323603" y="553007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7">
            <a:extLst>
              <a:ext uri="{FF2B5EF4-FFF2-40B4-BE49-F238E27FC236}">
                <a16:creationId xmlns:a16="http://schemas.microsoft.com/office/drawing/2014/main" id="{5F79301C-CFDA-4E8E-9188-BA9D2FFC0982}"/>
              </a:ext>
            </a:extLst>
          </p:cNvPr>
          <p:cNvSpPr>
            <a:spLocks/>
          </p:cNvSpPr>
          <p:nvPr/>
        </p:nvSpPr>
        <p:spPr bwMode="auto">
          <a:xfrm>
            <a:off x="7018630" y="3558744"/>
            <a:ext cx="352884" cy="653230"/>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48">
            <a:extLst>
              <a:ext uri="{FF2B5EF4-FFF2-40B4-BE49-F238E27FC236}">
                <a16:creationId xmlns:a16="http://schemas.microsoft.com/office/drawing/2014/main" id="{F614F82E-5884-4031-A54C-AB6264F231D4}"/>
              </a:ext>
            </a:extLst>
          </p:cNvPr>
          <p:cNvSpPr>
            <a:spLocks/>
          </p:cNvSpPr>
          <p:nvPr/>
        </p:nvSpPr>
        <p:spPr bwMode="auto">
          <a:xfrm>
            <a:off x="7049316" y="3836621"/>
            <a:ext cx="0" cy="13095"/>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49">
            <a:extLst>
              <a:ext uri="{FF2B5EF4-FFF2-40B4-BE49-F238E27FC236}">
                <a16:creationId xmlns:a16="http://schemas.microsoft.com/office/drawing/2014/main" id="{C290BEEC-417A-48FB-8EAE-BC0C978EA9A0}"/>
              </a:ext>
            </a:extLst>
          </p:cNvPr>
          <p:cNvSpPr>
            <a:spLocks/>
          </p:cNvSpPr>
          <p:nvPr/>
        </p:nvSpPr>
        <p:spPr bwMode="auto">
          <a:xfrm>
            <a:off x="7052384" y="3907909"/>
            <a:ext cx="0" cy="21823"/>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0">
            <a:extLst>
              <a:ext uri="{FF2B5EF4-FFF2-40B4-BE49-F238E27FC236}">
                <a16:creationId xmlns:a16="http://schemas.microsoft.com/office/drawing/2014/main" id="{8CF8BA8F-FFDE-4766-B8EB-22F2B5FD5832}"/>
              </a:ext>
            </a:extLst>
          </p:cNvPr>
          <p:cNvSpPr>
            <a:spLocks/>
          </p:cNvSpPr>
          <p:nvPr/>
        </p:nvSpPr>
        <p:spPr bwMode="auto">
          <a:xfrm>
            <a:off x="7056987" y="3955919"/>
            <a:ext cx="0" cy="4364"/>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1">
            <a:extLst>
              <a:ext uri="{FF2B5EF4-FFF2-40B4-BE49-F238E27FC236}">
                <a16:creationId xmlns:a16="http://schemas.microsoft.com/office/drawing/2014/main" id="{AB702DAE-C255-4793-A338-3C96687D7C91}"/>
              </a:ext>
            </a:extLst>
          </p:cNvPr>
          <p:cNvSpPr>
            <a:spLocks/>
          </p:cNvSpPr>
          <p:nvPr/>
        </p:nvSpPr>
        <p:spPr bwMode="auto">
          <a:xfrm>
            <a:off x="7040110" y="3646035"/>
            <a:ext cx="0" cy="27642"/>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2">
            <a:extLst>
              <a:ext uri="{FF2B5EF4-FFF2-40B4-BE49-F238E27FC236}">
                <a16:creationId xmlns:a16="http://schemas.microsoft.com/office/drawing/2014/main" id="{112ECA9E-1BE1-46CA-B878-B99A2258FB0D}"/>
              </a:ext>
            </a:extLst>
          </p:cNvPr>
          <p:cNvSpPr>
            <a:spLocks/>
          </p:cNvSpPr>
          <p:nvPr/>
        </p:nvSpPr>
        <p:spPr bwMode="auto">
          <a:xfrm>
            <a:off x="7035506" y="3589296"/>
            <a:ext cx="0" cy="8729"/>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3">
            <a:extLst>
              <a:ext uri="{FF2B5EF4-FFF2-40B4-BE49-F238E27FC236}">
                <a16:creationId xmlns:a16="http://schemas.microsoft.com/office/drawing/2014/main" id="{44CDADD7-6936-459E-8137-474B1FAE198F}"/>
              </a:ext>
            </a:extLst>
          </p:cNvPr>
          <p:cNvSpPr>
            <a:spLocks/>
          </p:cNvSpPr>
          <p:nvPr/>
        </p:nvSpPr>
        <p:spPr bwMode="auto">
          <a:xfrm>
            <a:off x="7035506" y="3624213"/>
            <a:ext cx="0" cy="8729"/>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4">
            <a:extLst>
              <a:ext uri="{FF2B5EF4-FFF2-40B4-BE49-F238E27FC236}">
                <a16:creationId xmlns:a16="http://schemas.microsoft.com/office/drawing/2014/main" id="{EE1A89AC-DD24-4D48-A47E-2ACBE2921A3D}"/>
              </a:ext>
            </a:extLst>
          </p:cNvPr>
          <p:cNvSpPr>
            <a:spLocks/>
          </p:cNvSpPr>
          <p:nvPr/>
        </p:nvSpPr>
        <p:spPr bwMode="auto">
          <a:xfrm>
            <a:off x="7056987" y="3964648"/>
            <a:ext cx="0" cy="8729"/>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5">
            <a:extLst>
              <a:ext uri="{FF2B5EF4-FFF2-40B4-BE49-F238E27FC236}">
                <a16:creationId xmlns:a16="http://schemas.microsoft.com/office/drawing/2014/main" id="{71FB7145-A994-4158-8FA6-9C9D2767BDD2}"/>
              </a:ext>
            </a:extLst>
          </p:cNvPr>
          <p:cNvSpPr>
            <a:spLocks/>
          </p:cNvSpPr>
          <p:nvPr/>
        </p:nvSpPr>
        <p:spPr bwMode="auto">
          <a:xfrm>
            <a:off x="7040110" y="3682408"/>
            <a:ext cx="4604" cy="61103"/>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6">
            <a:extLst>
              <a:ext uri="{FF2B5EF4-FFF2-40B4-BE49-F238E27FC236}">
                <a16:creationId xmlns:a16="http://schemas.microsoft.com/office/drawing/2014/main" id="{43B09A4B-34CF-4762-87DC-65D44EAA89C7}"/>
              </a:ext>
            </a:extLst>
          </p:cNvPr>
          <p:cNvSpPr>
            <a:spLocks/>
          </p:cNvSpPr>
          <p:nvPr/>
        </p:nvSpPr>
        <p:spPr bwMode="auto">
          <a:xfrm>
            <a:off x="7371514" y="39777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7">
            <a:extLst>
              <a:ext uri="{FF2B5EF4-FFF2-40B4-BE49-F238E27FC236}">
                <a16:creationId xmlns:a16="http://schemas.microsoft.com/office/drawing/2014/main" id="{B3E3A425-E5AD-437D-8A28-1F9AD35690F4}"/>
              </a:ext>
            </a:extLst>
          </p:cNvPr>
          <p:cNvSpPr>
            <a:spLocks/>
          </p:cNvSpPr>
          <p:nvPr/>
        </p:nvSpPr>
        <p:spPr bwMode="auto">
          <a:xfrm>
            <a:off x="7052384" y="3942825"/>
            <a:ext cx="4604" cy="4364"/>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58">
            <a:extLst>
              <a:ext uri="{FF2B5EF4-FFF2-40B4-BE49-F238E27FC236}">
                <a16:creationId xmlns:a16="http://schemas.microsoft.com/office/drawing/2014/main" id="{43470BCD-6D5E-4204-AE27-E662603638D0}"/>
              </a:ext>
            </a:extLst>
          </p:cNvPr>
          <p:cNvSpPr>
            <a:spLocks/>
          </p:cNvSpPr>
          <p:nvPr/>
        </p:nvSpPr>
        <p:spPr bwMode="auto">
          <a:xfrm>
            <a:off x="7052384" y="3871538"/>
            <a:ext cx="0" cy="189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59">
            <a:extLst>
              <a:ext uri="{FF2B5EF4-FFF2-40B4-BE49-F238E27FC236}">
                <a16:creationId xmlns:a16="http://schemas.microsoft.com/office/drawing/2014/main" id="{ED946D83-82C4-43E7-97CC-A8F84BE5E374}"/>
              </a:ext>
            </a:extLst>
          </p:cNvPr>
          <p:cNvSpPr>
            <a:spLocks/>
          </p:cNvSpPr>
          <p:nvPr/>
        </p:nvSpPr>
        <p:spPr bwMode="auto">
          <a:xfrm>
            <a:off x="6576759" y="3474363"/>
            <a:ext cx="472558" cy="856909"/>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60">
            <a:extLst>
              <a:ext uri="{FF2B5EF4-FFF2-40B4-BE49-F238E27FC236}">
                <a16:creationId xmlns:a16="http://schemas.microsoft.com/office/drawing/2014/main" id="{2132BF5E-FD2A-4481-8215-EE4EFC96984D}"/>
              </a:ext>
            </a:extLst>
          </p:cNvPr>
          <p:cNvSpPr>
            <a:spLocks/>
          </p:cNvSpPr>
          <p:nvPr/>
        </p:nvSpPr>
        <p:spPr bwMode="auto">
          <a:xfrm>
            <a:off x="6855997" y="3969013"/>
            <a:ext cx="876072" cy="459733"/>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61">
            <a:extLst>
              <a:ext uri="{FF2B5EF4-FFF2-40B4-BE49-F238E27FC236}">
                <a16:creationId xmlns:a16="http://schemas.microsoft.com/office/drawing/2014/main" id="{2EE35861-DED9-48AC-8C41-EFE668847C11}"/>
              </a:ext>
            </a:extLst>
          </p:cNvPr>
          <p:cNvSpPr>
            <a:spLocks/>
          </p:cNvSpPr>
          <p:nvPr/>
        </p:nvSpPr>
        <p:spPr bwMode="auto">
          <a:xfrm>
            <a:off x="6662678" y="2652372"/>
            <a:ext cx="737988" cy="388447"/>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62">
            <a:extLst>
              <a:ext uri="{FF2B5EF4-FFF2-40B4-BE49-F238E27FC236}">
                <a16:creationId xmlns:a16="http://schemas.microsoft.com/office/drawing/2014/main" id="{CAE88AF7-E0DB-440C-ABA2-49756C7EDF35}"/>
              </a:ext>
            </a:extLst>
          </p:cNvPr>
          <p:cNvSpPr>
            <a:spLocks/>
          </p:cNvSpPr>
          <p:nvPr/>
        </p:nvSpPr>
        <p:spPr bwMode="auto">
          <a:xfrm>
            <a:off x="6395713" y="2754211"/>
            <a:ext cx="635191" cy="702694"/>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9" name="Rectangle 63">
            <a:extLst>
              <a:ext uri="{FF2B5EF4-FFF2-40B4-BE49-F238E27FC236}">
                <a16:creationId xmlns:a16="http://schemas.microsoft.com/office/drawing/2014/main" id="{F09FB23E-BBB1-472F-8759-32C55EBE0DE4}"/>
              </a:ext>
            </a:extLst>
          </p:cNvPr>
          <p:cNvSpPr>
            <a:spLocks noChangeArrowheads="1"/>
          </p:cNvSpPr>
          <p:nvPr/>
        </p:nvSpPr>
        <p:spPr bwMode="auto">
          <a:xfrm>
            <a:off x="7035506" y="3929732"/>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4">
            <a:extLst>
              <a:ext uri="{FF2B5EF4-FFF2-40B4-BE49-F238E27FC236}">
                <a16:creationId xmlns:a16="http://schemas.microsoft.com/office/drawing/2014/main" id="{D968A9E1-EE8D-4AFF-8287-7D76FF58CDAF}"/>
              </a:ext>
            </a:extLst>
          </p:cNvPr>
          <p:cNvSpPr>
            <a:spLocks/>
          </p:cNvSpPr>
          <p:nvPr/>
        </p:nvSpPr>
        <p:spPr bwMode="auto">
          <a:xfrm>
            <a:off x="7388390" y="397774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5">
            <a:extLst>
              <a:ext uri="{FF2B5EF4-FFF2-40B4-BE49-F238E27FC236}">
                <a16:creationId xmlns:a16="http://schemas.microsoft.com/office/drawing/2014/main" id="{1EC8463C-CBB2-44F7-A5A4-C0B7578C28E6}"/>
              </a:ext>
            </a:extLst>
          </p:cNvPr>
          <p:cNvSpPr>
            <a:spLocks/>
          </p:cNvSpPr>
          <p:nvPr/>
        </p:nvSpPr>
        <p:spPr bwMode="auto">
          <a:xfrm>
            <a:off x="7388390" y="398210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6">
            <a:extLst>
              <a:ext uri="{FF2B5EF4-FFF2-40B4-BE49-F238E27FC236}">
                <a16:creationId xmlns:a16="http://schemas.microsoft.com/office/drawing/2014/main" id="{149173A5-CF52-4350-AE9C-F2304D159DC7}"/>
              </a:ext>
            </a:extLst>
          </p:cNvPr>
          <p:cNvSpPr>
            <a:spLocks/>
          </p:cNvSpPr>
          <p:nvPr/>
        </p:nvSpPr>
        <p:spPr bwMode="auto">
          <a:xfrm>
            <a:off x="6894354" y="434436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7">
            <a:extLst>
              <a:ext uri="{FF2B5EF4-FFF2-40B4-BE49-F238E27FC236}">
                <a16:creationId xmlns:a16="http://schemas.microsoft.com/office/drawing/2014/main" id="{F12DA8D2-C317-4DB1-88E4-3A04C56B43B5}"/>
              </a:ext>
            </a:extLst>
          </p:cNvPr>
          <p:cNvSpPr>
            <a:spLocks/>
          </p:cNvSpPr>
          <p:nvPr/>
        </p:nvSpPr>
        <p:spPr bwMode="auto">
          <a:xfrm>
            <a:off x="6894354" y="4348729"/>
            <a:ext cx="4604" cy="5819"/>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68">
            <a:extLst>
              <a:ext uri="{FF2B5EF4-FFF2-40B4-BE49-F238E27FC236}">
                <a16:creationId xmlns:a16="http://schemas.microsoft.com/office/drawing/2014/main" id="{2ED910D0-5439-4C4C-86F7-C89494F3B9EC}"/>
              </a:ext>
            </a:extLst>
          </p:cNvPr>
          <p:cNvSpPr>
            <a:spLocks/>
          </p:cNvSpPr>
          <p:nvPr/>
        </p:nvSpPr>
        <p:spPr bwMode="auto">
          <a:xfrm>
            <a:off x="6855997" y="4424382"/>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69">
            <a:extLst>
              <a:ext uri="{FF2B5EF4-FFF2-40B4-BE49-F238E27FC236}">
                <a16:creationId xmlns:a16="http://schemas.microsoft.com/office/drawing/2014/main" id="{4EC5761F-2BC2-4F3E-BC64-A5EC90109158}"/>
              </a:ext>
            </a:extLst>
          </p:cNvPr>
          <p:cNvSpPr>
            <a:spLocks/>
          </p:cNvSpPr>
          <p:nvPr/>
        </p:nvSpPr>
        <p:spPr bwMode="auto">
          <a:xfrm>
            <a:off x="6868271" y="432254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0">
            <a:extLst>
              <a:ext uri="{FF2B5EF4-FFF2-40B4-BE49-F238E27FC236}">
                <a16:creationId xmlns:a16="http://schemas.microsoft.com/office/drawing/2014/main" id="{FC5EBA7C-70A9-4EF6-BDF3-44936131B19B}"/>
              </a:ext>
            </a:extLst>
          </p:cNvPr>
          <p:cNvSpPr>
            <a:spLocks/>
          </p:cNvSpPr>
          <p:nvPr/>
        </p:nvSpPr>
        <p:spPr bwMode="auto">
          <a:xfrm>
            <a:off x="6739391" y="406648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1">
            <a:extLst>
              <a:ext uri="{FF2B5EF4-FFF2-40B4-BE49-F238E27FC236}">
                <a16:creationId xmlns:a16="http://schemas.microsoft.com/office/drawing/2014/main" id="{3046F087-6DFE-4EDE-A8BD-721DF924538B}"/>
              </a:ext>
            </a:extLst>
          </p:cNvPr>
          <p:cNvSpPr>
            <a:spLocks/>
          </p:cNvSpPr>
          <p:nvPr/>
        </p:nvSpPr>
        <p:spPr bwMode="auto">
          <a:xfrm>
            <a:off x="6624320" y="3955919"/>
            <a:ext cx="42960" cy="26188"/>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2">
            <a:extLst>
              <a:ext uri="{FF2B5EF4-FFF2-40B4-BE49-F238E27FC236}">
                <a16:creationId xmlns:a16="http://schemas.microsoft.com/office/drawing/2014/main" id="{3C6B17DE-0D07-417F-A14F-B12888FDD222}"/>
              </a:ext>
            </a:extLst>
          </p:cNvPr>
          <p:cNvSpPr>
            <a:spLocks/>
          </p:cNvSpPr>
          <p:nvPr/>
        </p:nvSpPr>
        <p:spPr bwMode="auto">
          <a:xfrm>
            <a:off x="6825311" y="4233796"/>
            <a:ext cx="21480" cy="1454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3">
            <a:extLst>
              <a:ext uri="{FF2B5EF4-FFF2-40B4-BE49-F238E27FC236}">
                <a16:creationId xmlns:a16="http://schemas.microsoft.com/office/drawing/2014/main" id="{B3B27047-F3B6-4C30-A20A-EC03014EC2F7}"/>
              </a:ext>
            </a:extLst>
          </p:cNvPr>
          <p:cNvSpPr>
            <a:spLocks/>
          </p:cNvSpPr>
          <p:nvPr/>
        </p:nvSpPr>
        <p:spPr bwMode="auto">
          <a:xfrm>
            <a:off x="6581361" y="3929732"/>
            <a:ext cx="42960" cy="26188"/>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4">
            <a:extLst>
              <a:ext uri="{FF2B5EF4-FFF2-40B4-BE49-F238E27FC236}">
                <a16:creationId xmlns:a16="http://schemas.microsoft.com/office/drawing/2014/main" id="{47143FDB-E9E3-4EC6-8EFD-323E380EF92E}"/>
              </a:ext>
            </a:extLst>
          </p:cNvPr>
          <p:cNvSpPr>
            <a:spLocks/>
          </p:cNvSpPr>
          <p:nvPr/>
        </p:nvSpPr>
        <p:spPr bwMode="auto">
          <a:xfrm>
            <a:off x="6863667" y="43225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5">
            <a:extLst>
              <a:ext uri="{FF2B5EF4-FFF2-40B4-BE49-F238E27FC236}">
                <a16:creationId xmlns:a16="http://schemas.microsoft.com/office/drawing/2014/main" id="{EC86BC6E-C052-480E-B961-CD60652A9551}"/>
              </a:ext>
            </a:extLst>
          </p:cNvPr>
          <p:cNvSpPr>
            <a:spLocks/>
          </p:cNvSpPr>
          <p:nvPr/>
        </p:nvSpPr>
        <p:spPr bwMode="auto">
          <a:xfrm>
            <a:off x="6872874" y="4326907"/>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6">
            <a:extLst>
              <a:ext uri="{FF2B5EF4-FFF2-40B4-BE49-F238E27FC236}">
                <a16:creationId xmlns:a16="http://schemas.microsoft.com/office/drawing/2014/main" id="{3585F4B9-7DBB-4F8B-9501-75F30E0957F8}"/>
              </a:ext>
            </a:extLst>
          </p:cNvPr>
          <p:cNvSpPr>
            <a:spLocks/>
          </p:cNvSpPr>
          <p:nvPr/>
        </p:nvSpPr>
        <p:spPr bwMode="auto">
          <a:xfrm>
            <a:off x="6898956" y="435891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7">
            <a:extLst>
              <a:ext uri="{FF2B5EF4-FFF2-40B4-BE49-F238E27FC236}">
                <a16:creationId xmlns:a16="http://schemas.microsoft.com/office/drawing/2014/main" id="{9684EA0A-5230-4CB3-9CE9-3527BC302151}"/>
              </a:ext>
            </a:extLst>
          </p:cNvPr>
          <p:cNvSpPr>
            <a:spLocks/>
          </p:cNvSpPr>
          <p:nvPr/>
        </p:nvSpPr>
        <p:spPr bwMode="auto">
          <a:xfrm>
            <a:off x="6898956" y="435454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78">
            <a:extLst>
              <a:ext uri="{FF2B5EF4-FFF2-40B4-BE49-F238E27FC236}">
                <a16:creationId xmlns:a16="http://schemas.microsoft.com/office/drawing/2014/main" id="{4A3BA0BB-95C4-4675-923B-01D25E18ED78}"/>
              </a:ext>
            </a:extLst>
          </p:cNvPr>
          <p:cNvSpPr>
            <a:spLocks/>
          </p:cNvSpPr>
          <p:nvPr/>
        </p:nvSpPr>
        <p:spPr bwMode="auto">
          <a:xfrm>
            <a:off x="6877477" y="433127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79">
            <a:extLst>
              <a:ext uri="{FF2B5EF4-FFF2-40B4-BE49-F238E27FC236}">
                <a16:creationId xmlns:a16="http://schemas.microsoft.com/office/drawing/2014/main" id="{8D9FFCCA-F528-4852-B45D-203C27211073}"/>
              </a:ext>
            </a:extLst>
          </p:cNvPr>
          <p:cNvSpPr>
            <a:spLocks/>
          </p:cNvSpPr>
          <p:nvPr/>
        </p:nvSpPr>
        <p:spPr bwMode="auto">
          <a:xfrm>
            <a:off x="7135236" y="4185787"/>
            <a:ext cx="24548" cy="13095"/>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0">
            <a:extLst>
              <a:ext uri="{FF2B5EF4-FFF2-40B4-BE49-F238E27FC236}">
                <a16:creationId xmlns:a16="http://schemas.microsoft.com/office/drawing/2014/main" id="{B54C5E95-11D1-401B-9A12-C469A7D6A695}"/>
              </a:ext>
            </a:extLst>
          </p:cNvPr>
          <p:cNvSpPr>
            <a:spLocks/>
          </p:cNvSpPr>
          <p:nvPr/>
        </p:nvSpPr>
        <p:spPr bwMode="auto">
          <a:xfrm>
            <a:off x="7388390" y="397774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1">
            <a:extLst>
              <a:ext uri="{FF2B5EF4-FFF2-40B4-BE49-F238E27FC236}">
                <a16:creationId xmlns:a16="http://schemas.microsoft.com/office/drawing/2014/main" id="{83458F7D-3A5B-45E3-AE4A-DCD2852111FD}"/>
              </a:ext>
            </a:extLst>
          </p:cNvPr>
          <p:cNvSpPr>
            <a:spLocks/>
          </p:cNvSpPr>
          <p:nvPr/>
        </p:nvSpPr>
        <p:spPr bwMode="auto">
          <a:xfrm>
            <a:off x="7388390" y="3977742"/>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2">
            <a:extLst>
              <a:ext uri="{FF2B5EF4-FFF2-40B4-BE49-F238E27FC236}">
                <a16:creationId xmlns:a16="http://schemas.microsoft.com/office/drawing/2014/main" id="{110207EA-9FCD-48F4-8EF0-D6F943E44523}"/>
              </a:ext>
            </a:extLst>
          </p:cNvPr>
          <p:cNvSpPr>
            <a:spLocks/>
          </p:cNvSpPr>
          <p:nvPr/>
        </p:nvSpPr>
        <p:spPr bwMode="auto">
          <a:xfrm>
            <a:off x="7340829" y="3435083"/>
            <a:ext cx="532395" cy="605219"/>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83">
            <a:extLst>
              <a:ext uri="{FF2B5EF4-FFF2-40B4-BE49-F238E27FC236}">
                <a16:creationId xmlns:a16="http://schemas.microsoft.com/office/drawing/2014/main" id="{3E463A75-37BA-4D76-A5A9-0189A0E10976}"/>
              </a:ext>
            </a:extLst>
          </p:cNvPr>
          <p:cNvSpPr>
            <a:spLocks/>
          </p:cNvSpPr>
          <p:nvPr/>
        </p:nvSpPr>
        <p:spPr bwMode="auto">
          <a:xfrm>
            <a:off x="7860948" y="3775518"/>
            <a:ext cx="7672" cy="8729"/>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4">
            <a:extLst>
              <a:ext uri="{FF2B5EF4-FFF2-40B4-BE49-F238E27FC236}">
                <a16:creationId xmlns:a16="http://schemas.microsoft.com/office/drawing/2014/main" id="{6D96FEE4-BD37-4414-BCA2-C7C60FA36BFA}"/>
              </a:ext>
            </a:extLst>
          </p:cNvPr>
          <p:cNvSpPr>
            <a:spLocks/>
          </p:cNvSpPr>
          <p:nvPr/>
        </p:nvSpPr>
        <p:spPr bwMode="auto">
          <a:xfrm>
            <a:off x="7357705" y="36373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5">
            <a:extLst>
              <a:ext uri="{FF2B5EF4-FFF2-40B4-BE49-F238E27FC236}">
                <a16:creationId xmlns:a16="http://schemas.microsoft.com/office/drawing/2014/main" id="{46BD7DA2-9AFE-4E4E-9B8A-3E90DE461315}"/>
              </a:ext>
            </a:extLst>
          </p:cNvPr>
          <p:cNvSpPr>
            <a:spLocks/>
          </p:cNvSpPr>
          <p:nvPr/>
        </p:nvSpPr>
        <p:spPr bwMode="auto">
          <a:xfrm>
            <a:off x="7357705" y="36329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6">
            <a:extLst>
              <a:ext uri="{FF2B5EF4-FFF2-40B4-BE49-F238E27FC236}">
                <a16:creationId xmlns:a16="http://schemas.microsoft.com/office/drawing/2014/main" id="{C834DE8D-52B6-4CD8-92F5-352B5CFA6500}"/>
              </a:ext>
            </a:extLst>
          </p:cNvPr>
          <p:cNvSpPr>
            <a:spLocks/>
          </p:cNvSpPr>
          <p:nvPr/>
        </p:nvSpPr>
        <p:spPr bwMode="auto">
          <a:xfrm>
            <a:off x="7357705" y="36460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7">
            <a:extLst>
              <a:ext uri="{FF2B5EF4-FFF2-40B4-BE49-F238E27FC236}">
                <a16:creationId xmlns:a16="http://schemas.microsoft.com/office/drawing/2014/main" id="{4424ED70-961B-4886-9EC8-F5697F0B7EC4}"/>
              </a:ext>
            </a:extLst>
          </p:cNvPr>
          <p:cNvSpPr>
            <a:spLocks/>
          </p:cNvSpPr>
          <p:nvPr/>
        </p:nvSpPr>
        <p:spPr bwMode="auto">
          <a:xfrm>
            <a:off x="7357705" y="36416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88">
            <a:extLst>
              <a:ext uri="{FF2B5EF4-FFF2-40B4-BE49-F238E27FC236}">
                <a16:creationId xmlns:a16="http://schemas.microsoft.com/office/drawing/2014/main" id="{FDB85F0D-0578-42BF-8D85-3F29FF94CAFF}"/>
              </a:ext>
            </a:extLst>
          </p:cNvPr>
          <p:cNvSpPr>
            <a:spLocks/>
          </p:cNvSpPr>
          <p:nvPr/>
        </p:nvSpPr>
        <p:spPr bwMode="auto">
          <a:xfrm>
            <a:off x="7353103" y="361984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89">
            <a:extLst>
              <a:ext uri="{FF2B5EF4-FFF2-40B4-BE49-F238E27FC236}">
                <a16:creationId xmlns:a16="http://schemas.microsoft.com/office/drawing/2014/main" id="{BF2D394E-F500-4BC7-A8EE-C81A565979EF}"/>
              </a:ext>
            </a:extLst>
          </p:cNvPr>
          <p:cNvSpPr>
            <a:spLocks/>
          </p:cNvSpPr>
          <p:nvPr/>
        </p:nvSpPr>
        <p:spPr bwMode="auto">
          <a:xfrm>
            <a:off x="7357705" y="36285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0">
            <a:extLst>
              <a:ext uri="{FF2B5EF4-FFF2-40B4-BE49-F238E27FC236}">
                <a16:creationId xmlns:a16="http://schemas.microsoft.com/office/drawing/2014/main" id="{25F36524-B168-40B5-A890-B2C497089796}"/>
              </a:ext>
            </a:extLst>
          </p:cNvPr>
          <p:cNvSpPr>
            <a:spLocks/>
          </p:cNvSpPr>
          <p:nvPr/>
        </p:nvSpPr>
        <p:spPr bwMode="auto">
          <a:xfrm>
            <a:off x="7357705" y="362421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1">
            <a:extLst>
              <a:ext uri="{FF2B5EF4-FFF2-40B4-BE49-F238E27FC236}">
                <a16:creationId xmlns:a16="http://schemas.microsoft.com/office/drawing/2014/main" id="{81CE8790-7ECA-452B-A455-D35A832E8BAE}"/>
              </a:ext>
            </a:extLst>
          </p:cNvPr>
          <p:cNvSpPr>
            <a:spLocks/>
          </p:cNvSpPr>
          <p:nvPr/>
        </p:nvSpPr>
        <p:spPr bwMode="auto">
          <a:xfrm>
            <a:off x="7357705" y="365040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2">
            <a:extLst>
              <a:ext uri="{FF2B5EF4-FFF2-40B4-BE49-F238E27FC236}">
                <a16:creationId xmlns:a16="http://schemas.microsoft.com/office/drawing/2014/main" id="{18EBFE31-E88E-44D9-B6C8-CE3C50F7245C}"/>
              </a:ext>
            </a:extLst>
          </p:cNvPr>
          <p:cNvSpPr>
            <a:spLocks/>
          </p:cNvSpPr>
          <p:nvPr/>
        </p:nvSpPr>
        <p:spPr bwMode="auto">
          <a:xfrm>
            <a:off x="7362308" y="36780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3">
            <a:extLst>
              <a:ext uri="{FF2B5EF4-FFF2-40B4-BE49-F238E27FC236}">
                <a16:creationId xmlns:a16="http://schemas.microsoft.com/office/drawing/2014/main" id="{A144BCCB-B60C-4BF8-ACDF-77F20733F654}"/>
              </a:ext>
            </a:extLst>
          </p:cNvPr>
          <p:cNvSpPr>
            <a:spLocks/>
          </p:cNvSpPr>
          <p:nvPr/>
        </p:nvSpPr>
        <p:spPr bwMode="auto">
          <a:xfrm>
            <a:off x="7353103" y="36198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4">
            <a:extLst>
              <a:ext uri="{FF2B5EF4-FFF2-40B4-BE49-F238E27FC236}">
                <a16:creationId xmlns:a16="http://schemas.microsoft.com/office/drawing/2014/main" id="{212A74D2-7D03-49CB-9434-1B0E61957FA2}"/>
              </a:ext>
            </a:extLst>
          </p:cNvPr>
          <p:cNvSpPr>
            <a:spLocks/>
          </p:cNvSpPr>
          <p:nvPr/>
        </p:nvSpPr>
        <p:spPr bwMode="auto">
          <a:xfrm>
            <a:off x="7362308" y="36693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5">
            <a:extLst>
              <a:ext uri="{FF2B5EF4-FFF2-40B4-BE49-F238E27FC236}">
                <a16:creationId xmlns:a16="http://schemas.microsoft.com/office/drawing/2014/main" id="{321D2A17-392A-4BDF-AFAC-DBD2AFA4A5E9}"/>
              </a:ext>
            </a:extLst>
          </p:cNvPr>
          <p:cNvSpPr>
            <a:spLocks/>
          </p:cNvSpPr>
          <p:nvPr/>
        </p:nvSpPr>
        <p:spPr bwMode="auto">
          <a:xfrm>
            <a:off x="7362308" y="36824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6">
            <a:extLst>
              <a:ext uri="{FF2B5EF4-FFF2-40B4-BE49-F238E27FC236}">
                <a16:creationId xmlns:a16="http://schemas.microsoft.com/office/drawing/2014/main" id="{5F0F7DB4-87F5-4AB6-8E20-DBCB475C8CA0}"/>
              </a:ext>
            </a:extLst>
          </p:cNvPr>
          <p:cNvSpPr>
            <a:spLocks/>
          </p:cNvSpPr>
          <p:nvPr/>
        </p:nvSpPr>
        <p:spPr bwMode="auto">
          <a:xfrm>
            <a:off x="7362308" y="3654764"/>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7">
            <a:extLst>
              <a:ext uri="{FF2B5EF4-FFF2-40B4-BE49-F238E27FC236}">
                <a16:creationId xmlns:a16="http://schemas.microsoft.com/office/drawing/2014/main" id="{8FEAC1E1-BBF0-46B3-9BF6-C20BAD31E6AD}"/>
              </a:ext>
            </a:extLst>
          </p:cNvPr>
          <p:cNvSpPr>
            <a:spLocks/>
          </p:cNvSpPr>
          <p:nvPr/>
        </p:nvSpPr>
        <p:spPr bwMode="auto">
          <a:xfrm>
            <a:off x="7362308" y="36649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27A3BA77-21DF-463C-871E-1F45032DAA97}"/>
              </a:ext>
            </a:extLst>
          </p:cNvPr>
          <p:cNvSpPr>
            <a:spLocks/>
          </p:cNvSpPr>
          <p:nvPr/>
        </p:nvSpPr>
        <p:spPr bwMode="auto">
          <a:xfrm>
            <a:off x="7388390" y="39515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99">
            <a:extLst>
              <a:ext uri="{FF2B5EF4-FFF2-40B4-BE49-F238E27FC236}">
                <a16:creationId xmlns:a16="http://schemas.microsoft.com/office/drawing/2014/main" id="{52F5803E-12F9-4DCC-9F49-A16A7BB3EBCF}"/>
              </a:ext>
            </a:extLst>
          </p:cNvPr>
          <p:cNvSpPr>
            <a:spLocks/>
          </p:cNvSpPr>
          <p:nvPr/>
        </p:nvSpPr>
        <p:spPr bwMode="auto">
          <a:xfrm>
            <a:off x="7345430" y="357620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00">
            <a:extLst>
              <a:ext uri="{FF2B5EF4-FFF2-40B4-BE49-F238E27FC236}">
                <a16:creationId xmlns:a16="http://schemas.microsoft.com/office/drawing/2014/main" id="{2FA50082-CD5E-4E26-BEFB-B0DE3A0A04BE}"/>
              </a:ext>
            </a:extLst>
          </p:cNvPr>
          <p:cNvSpPr>
            <a:spLocks/>
          </p:cNvSpPr>
          <p:nvPr/>
        </p:nvSpPr>
        <p:spPr bwMode="auto">
          <a:xfrm>
            <a:off x="7340829" y="3563110"/>
            <a:ext cx="4604"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01">
            <a:extLst>
              <a:ext uri="{FF2B5EF4-FFF2-40B4-BE49-F238E27FC236}">
                <a16:creationId xmlns:a16="http://schemas.microsoft.com/office/drawing/2014/main" id="{62BCACE2-72AB-490B-B728-5E0A3EB7E94F}"/>
              </a:ext>
            </a:extLst>
          </p:cNvPr>
          <p:cNvSpPr>
            <a:spLocks/>
          </p:cNvSpPr>
          <p:nvPr/>
        </p:nvSpPr>
        <p:spPr bwMode="auto">
          <a:xfrm>
            <a:off x="7350034" y="358056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02">
            <a:extLst>
              <a:ext uri="{FF2B5EF4-FFF2-40B4-BE49-F238E27FC236}">
                <a16:creationId xmlns:a16="http://schemas.microsoft.com/office/drawing/2014/main" id="{85256FC2-E16B-419F-A651-CE138B991A9F}"/>
              </a:ext>
            </a:extLst>
          </p:cNvPr>
          <p:cNvSpPr>
            <a:spLocks/>
          </p:cNvSpPr>
          <p:nvPr/>
        </p:nvSpPr>
        <p:spPr bwMode="auto">
          <a:xfrm>
            <a:off x="7350034" y="358929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03">
            <a:extLst>
              <a:ext uri="{FF2B5EF4-FFF2-40B4-BE49-F238E27FC236}">
                <a16:creationId xmlns:a16="http://schemas.microsoft.com/office/drawing/2014/main" id="{E9C7A6E4-567B-48CC-8DC6-1C59AFA70C26}"/>
              </a:ext>
            </a:extLst>
          </p:cNvPr>
          <p:cNvSpPr>
            <a:spLocks/>
          </p:cNvSpPr>
          <p:nvPr/>
        </p:nvSpPr>
        <p:spPr bwMode="auto">
          <a:xfrm>
            <a:off x="7362308" y="3686771"/>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04">
            <a:extLst>
              <a:ext uri="{FF2B5EF4-FFF2-40B4-BE49-F238E27FC236}">
                <a16:creationId xmlns:a16="http://schemas.microsoft.com/office/drawing/2014/main" id="{26F9FB0D-148D-499C-9ABB-DAD0C56D4EB6}"/>
              </a:ext>
            </a:extLst>
          </p:cNvPr>
          <p:cNvSpPr>
            <a:spLocks/>
          </p:cNvSpPr>
          <p:nvPr/>
        </p:nvSpPr>
        <p:spPr bwMode="auto">
          <a:xfrm>
            <a:off x="7340829" y="355874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05">
            <a:extLst>
              <a:ext uri="{FF2B5EF4-FFF2-40B4-BE49-F238E27FC236}">
                <a16:creationId xmlns:a16="http://schemas.microsoft.com/office/drawing/2014/main" id="{0F090610-06C1-41C2-B720-5A86F8A8D905}"/>
              </a:ext>
            </a:extLst>
          </p:cNvPr>
          <p:cNvSpPr>
            <a:spLocks/>
          </p:cNvSpPr>
          <p:nvPr/>
        </p:nvSpPr>
        <p:spPr bwMode="auto">
          <a:xfrm>
            <a:off x="7353103" y="36023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06">
            <a:extLst>
              <a:ext uri="{FF2B5EF4-FFF2-40B4-BE49-F238E27FC236}">
                <a16:creationId xmlns:a16="http://schemas.microsoft.com/office/drawing/2014/main" id="{31350B62-9483-45B0-9BB3-F3C7975FE268}"/>
              </a:ext>
            </a:extLst>
          </p:cNvPr>
          <p:cNvSpPr>
            <a:spLocks/>
          </p:cNvSpPr>
          <p:nvPr/>
        </p:nvSpPr>
        <p:spPr bwMode="auto">
          <a:xfrm>
            <a:off x="7388390" y="39471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07">
            <a:extLst>
              <a:ext uri="{FF2B5EF4-FFF2-40B4-BE49-F238E27FC236}">
                <a16:creationId xmlns:a16="http://schemas.microsoft.com/office/drawing/2014/main" id="{72FEF6E2-97DE-44D1-88A9-C1824C0B3970}"/>
              </a:ext>
            </a:extLst>
          </p:cNvPr>
          <p:cNvSpPr>
            <a:spLocks/>
          </p:cNvSpPr>
          <p:nvPr/>
        </p:nvSpPr>
        <p:spPr bwMode="auto">
          <a:xfrm>
            <a:off x="7353103" y="36067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08">
            <a:extLst>
              <a:ext uri="{FF2B5EF4-FFF2-40B4-BE49-F238E27FC236}">
                <a16:creationId xmlns:a16="http://schemas.microsoft.com/office/drawing/2014/main" id="{4F9E2DFD-F0D3-4D65-8103-73D1D95E8EFE}"/>
              </a:ext>
            </a:extLst>
          </p:cNvPr>
          <p:cNvSpPr>
            <a:spLocks/>
          </p:cNvSpPr>
          <p:nvPr/>
        </p:nvSpPr>
        <p:spPr bwMode="auto">
          <a:xfrm>
            <a:off x="7353103" y="36111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09">
            <a:extLst>
              <a:ext uri="{FF2B5EF4-FFF2-40B4-BE49-F238E27FC236}">
                <a16:creationId xmlns:a16="http://schemas.microsoft.com/office/drawing/2014/main" id="{9ED5B5DB-7FA4-421A-B0BE-64BCCC24EBBE}"/>
              </a:ext>
            </a:extLst>
          </p:cNvPr>
          <p:cNvSpPr>
            <a:spLocks/>
          </p:cNvSpPr>
          <p:nvPr/>
        </p:nvSpPr>
        <p:spPr bwMode="auto">
          <a:xfrm>
            <a:off x="7353103" y="36111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10">
            <a:extLst>
              <a:ext uri="{FF2B5EF4-FFF2-40B4-BE49-F238E27FC236}">
                <a16:creationId xmlns:a16="http://schemas.microsoft.com/office/drawing/2014/main" id="{0817CC35-4580-4EAA-932B-B0DB87502711}"/>
              </a:ext>
            </a:extLst>
          </p:cNvPr>
          <p:cNvSpPr>
            <a:spLocks/>
          </p:cNvSpPr>
          <p:nvPr/>
        </p:nvSpPr>
        <p:spPr bwMode="auto">
          <a:xfrm>
            <a:off x="7353103" y="36067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11">
            <a:extLst>
              <a:ext uri="{FF2B5EF4-FFF2-40B4-BE49-F238E27FC236}">
                <a16:creationId xmlns:a16="http://schemas.microsoft.com/office/drawing/2014/main" id="{1017CC28-7AEB-4D60-9BB1-5574F2110033}"/>
              </a:ext>
            </a:extLst>
          </p:cNvPr>
          <p:cNvSpPr>
            <a:spLocks/>
          </p:cNvSpPr>
          <p:nvPr/>
        </p:nvSpPr>
        <p:spPr bwMode="auto">
          <a:xfrm>
            <a:off x="7353103" y="36154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12">
            <a:extLst>
              <a:ext uri="{FF2B5EF4-FFF2-40B4-BE49-F238E27FC236}">
                <a16:creationId xmlns:a16="http://schemas.microsoft.com/office/drawing/2014/main" id="{C1F1EE60-16F1-4752-8DAB-4C0BFEABF9F4}"/>
              </a:ext>
            </a:extLst>
          </p:cNvPr>
          <p:cNvSpPr>
            <a:spLocks/>
          </p:cNvSpPr>
          <p:nvPr/>
        </p:nvSpPr>
        <p:spPr bwMode="auto">
          <a:xfrm>
            <a:off x="7350034" y="3593661"/>
            <a:ext cx="3069" cy="8729"/>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13">
            <a:extLst>
              <a:ext uri="{FF2B5EF4-FFF2-40B4-BE49-F238E27FC236}">
                <a16:creationId xmlns:a16="http://schemas.microsoft.com/office/drawing/2014/main" id="{9F5050E9-11AA-4283-A686-548D73336875}"/>
              </a:ext>
            </a:extLst>
          </p:cNvPr>
          <p:cNvSpPr>
            <a:spLocks/>
          </p:cNvSpPr>
          <p:nvPr/>
        </p:nvSpPr>
        <p:spPr bwMode="auto">
          <a:xfrm>
            <a:off x="7383788" y="387590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114">
            <a:extLst>
              <a:ext uri="{FF2B5EF4-FFF2-40B4-BE49-F238E27FC236}">
                <a16:creationId xmlns:a16="http://schemas.microsoft.com/office/drawing/2014/main" id="{244E4988-6382-46EB-9A58-4725624A3412}"/>
              </a:ext>
            </a:extLst>
          </p:cNvPr>
          <p:cNvSpPr>
            <a:spLocks/>
          </p:cNvSpPr>
          <p:nvPr/>
        </p:nvSpPr>
        <p:spPr bwMode="auto">
          <a:xfrm>
            <a:off x="7383788" y="388026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15">
            <a:extLst>
              <a:ext uri="{FF2B5EF4-FFF2-40B4-BE49-F238E27FC236}">
                <a16:creationId xmlns:a16="http://schemas.microsoft.com/office/drawing/2014/main" id="{E9A2DC79-E938-4C6C-85AC-5BE9295DCCE1}"/>
              </a:ext>
            </a:extLst>
          </p:cNvPr>
          <p:cNvSpPr>
            <a:spLocks/>
          </p:cNvSpPr>
          <p:nvPr/>
        </p:nvSpPr>
        <p:spPr bwMode="auto">
          <a:xfrm>
            <a:off x="7383788" y="386717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16">
            <a:extLst>
              <a:ext uri="{FF2B5EF4-FFF2-40B4-BE49-F238E27FC236}">
                <a16:creationId xmlns:a16="http://schemas.microsoft.com/office/drawing/2014/main" id="{4B343C75-F2E4-4E1B-9E75-BB9F0E53AFF0}"/>
              </a:ext>
            </a:extLst>
          </p:cNvPr>
          <p:cNvSpPr>
            <a:spLocks/>
          </p:cNvSpPr>
          <p:nvPr/>
        </p:nvSpPr>
        <p:spPr bwMode="auto">
          <a:xfrm>
            <a:off x="7383788" y="386280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17">
            <a:extLst>
              <a:ext uri="{FF2B5EF4-FFF2-40B4-BE49-F238E27FC236}">
                <a16:creationId xmlns:a16="http://schemas.microsoft.com/office/drawing/2014/main" id="{9F080E7C-81EF-4EE8-AA5C-082247495647}"/>
              </a:ext>
            </a:extLst>
          </p:cNvPr>
          <p:cNvSpPr>
            <a:spLocks/>
          </p:cNvSpPr>
          <p:nvPr/>
        </p:nvSpPr>
        <p:spPr bwMode="auto">
          <a:xfrm>
            <a:off x="7383788" y="389045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118">
            <a:extLst>
              <a:ext uri="{FF2B5EF4-FFF2-40B4-BE49-F238E27FC236}">
                <a16:creationId xmlns:a16="http://schemas.microsoft.com/office/drawing/2014/main" id="{55CA0944-6ED9-46ED-81D2-FDF418BD4CA5}"/>
              </a:ext>
            </a:extLst>
          </p:cNvPr>
          <p:cNvSpPr>
            <a:spLocks/>
          </p:cNvSpPr>
          <p:nvPr/>
        </p:nvSpPr>
        <p:spPr bwMode="auto">
          <a:xfrm>
            <a:off x="7379184" y="384098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119">
            <a:extLst>
              <a:ext uri="{FF2B5EF4-FFF2-40B4-BE49-F238E27FC236}">
                <a16:creationId xmlns:a16="http://schemas.microsoft.com/office/drawing/2014/main" id="{C2DA7FBC-3623-41C5-871C-EC5146870742}"/>
              </a:ext>
            </a:extLst>
          </p:cNvPr>
          <p:cNvSpPr>
            <a:spLocks/>
          </p:cNvSpPr>
          <p:nvPr/>
        </p:nvSpPr>
        <p:spPr bwMode="auto">
          <a:xfrm>
            <a:off x="7383788" y="385408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20">
            <a:extLst>
              <a:ext uri="{FF2B5EF4-FFF2-40B4-BE49-F238E27FC236}">
                <a16:creationId xmlns:a16="http://schemas.microsoft.com/office/drawing/2014/main" id="{B709DDBD-4C3A-4732-ABD4-2A4BBF0F3820}"/>
              </a:ext>
            </a:extLst>
          </p:cNvPr>
          <p:cNvSpPr>
            <a:spLocks/>
          </p:cNvSpPr>
          <p:nvPr/>
        </p:nvSpPr>
        <p:spPr bwMode="auto">
          <a:xfrm>
            <a:off x="7379184" y="384971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21">
            <a:extLst>
              <a:ext uri="{FF2B5EF4-FFF2-40B4-BE49-F238E27FC236}">
                <a16:creationId xmlns:a16="http://schemas.microsoft.com/office/drawing/2014/main" id="{CDDDF38D-AA04-481A-B91F-4787AEF54728}"/>
              </a:ext>
            </a:extLst>
          </p:cNvPr>
          <p:cNvSpPr>
            <a:spLocks/>
          </p:cNvSpPr>
          <p:nvPr/>
        </p:nvSpPr>
        <p:spPr bwMode="auto">
          <a:xfrm>
            <a:off x="7383788" y="389481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2">
            <a:extLst>
              <a:ext uri="{FF2B5EF4-FFF2-40B4-BE49-F238E27FC236}">
                <a16:creationId xmlns:a16="http://schemas.microsoft.com/office/drawing/2014/main" id="{76F36B78-29AF-4F97-A8D1-2750E3A29812}"/>
              </a:ext>
            </a:extLst>
          </p:cNvPr>
          <p:cNvSpPr>
            <a:spLocks/>
          </p:cNvSpPr>
          <p:nvPr/>
        </p:nvSpPr>
        <p:spPr bwMode="auto">
          <a:xfrm>
            <a:off x="7388390" y="391227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23">
            <a:extLst>
              <a:ext uri="{FF2B5EF4-FFF2-40B4-BE49-F238E27FC236}">
                <a16:creationId xmlns:a16="http://schemas.microsoft.com/office/drawing/2014/main" id="{CE2C29E4-1A43-41E2-93F6-8E53D820BD8E}"/>
              </a:ext>
            </a:extLst>
          </p:cNvPr>
          <p:cNvSpPr>
            <a:spLocks/>
          </p:cNvSpPr>
          <p:nvPr/>
        </p:nvSpPr>
        <p:spPr bwMode="auto">
          <a:xfrm>
            <a:off x="7388390" y="393846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24">
            <a:extLst>
              <a:ext uri="{FF2B5EF4-FFF2-40B4-BE49-F238E27FC236}">
                <a16:creationId xmlns:a16="http://schemas.microsoft.com/office/drawing/2014/main" id="{3CBF0E18-19E4-4A3C-A1AF-1FDB1AE59B6F}"/>
              </a:ext>
            </a:extLst>
          </p:cNvPr>
          <p:cNvSpPr>
            <a:spLocks/>
          </p:cNvSpPr>
          <p:nvPr/>
        </p:nvSpPr>
        <p:spPr bwMode="auto">
          <a:xfrm>
            <a:off x="7388390" y="393409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25">
            <a:extLst>
              <a:ext uri="{FF2B5EF4-FFF2-40B4-BE49-F238E27FC236}">
                <a16:creationId xmlns:a16="http://schemas.microsoft.com/office/drawing/2014/main" id="{5D4ABA3F-F700-4C92-8474-3410242914FB}"/>
              </a:ext>
            </a:extLst>
          </p:cNvPr>
          <p:cNvSpPr>
            <a:spLocks/>
          </p:cNvSpPr>
          <p:nvPr/>
        </p:nvSpPr>
        <p:spPr bwMode="auto">
          <a:xfrm>
            <a:off x="7388390" y="390790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26">
            <a:extLst>
              <a:ext uri="{FF2B5EF4-FFF2-40B4-BE49-F238E27FC236}">
                <a16:creationId xmlns:a16="http://schemas.microsoft.com/office/drawing/2014/main" id="{90B85CFD-F250-4E8E-9092-C984EFB2BE5E}"/>
              </a:ext>
            </a:extLst>
          </p:cNvPr>
          <p:cNvSpPr>
            <a:spLocks/>
          </p:cNvSpPr>
          <p:nvPr/>
        </p:nvSpPr>
        <p:spPr bwMode="auto">
          <a:xfrm>
            <a:off x="7383788" y="390354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27">
            <a:extLst>
              <a:ext uri="{FF2B5EF4-FFF2-40B4-BE49-F238E27FC236}">
                <a16:creationId xmlns:a16="http://schemas.microsoft.com/office/drawing/2014/main" id="{139B4E6B-6918-416F-9DF6-FC2328E7CE95}"/>
              </a:ext>
            </a:extLst>
          </p:cNvPr>
          <p:cNvSpPr>
            <a:spLocks/>
          </p:cNvSpPr>
          <p:nvPr/>
        </p:nvSpPr>
        <p:spPr bwMode="auto">
          <a:xfrm>
            <a:off x="7371514" y="373041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28">
            <a:extLst>
              <a:ext uri="{FF2B5EF4-FFF2-40B4-BE49-F238E27FC236}">
                <a16:creationId xmlns:a16="http://schemas.microsoft.com/office/drawing/2014/main" id="{4D5250F6-F75E-40E6-AC22-D547EF57F5C1}"/>
              </a:ext>
            </a:extLst>
          </p:cNvPr>
          <p:cNvSpPr>
            <a:spLocks/>
          </p:cNvSpPr>
          <p:nvPr/>
        </p:nvSpPr>
        <p:spPr bwMode="auto">
          <a:xfrm>
            <a:off x="7366910" y="371732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29">
            <a:extLst>
              <a:ext uri="{FF2B5EF4-FFF2-40B4-BE49-F238E27FC236}">
                <a16:creationId xmlns:a16="http://schemas.microsoft.com/office/drawing/2014/main" id="{7A52FCA8-AB73-4392-8C6A-5EE513A3AA5E}"/>
              </a:ext>
            </a:extLst>
          </p:cNvPr>
          <p:cNvSpPr>
            <a:spLocks/>
          </p:cNvSpPr>
          <p:nvPr/>
        </p:nvSpPr>
        <p:spPr bwMode="auto">
          <a:xfrm>
            <a:off x="7366910" y="371295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130">
            <a:extLst>
              <a:ext uri="{FF2B5EF4-FFF2-40B4-BE49-F238E27FC236}">
                <a16:creationId xmlns:a16="http://schemas.microsoft.com/office/drawing/2014/main" id="{B63A1ABC-2F72-48AF-A7BC-0E59F909A0E9}"/>
              </a:ext>
            </a:extLst>
          </p:cNvPr>
          <p:cNvSpPr>
            <a:spLocks/>
          </p:cNvSpPr>
          <p:nvPr/>
        </p:nvSpPr>
        <p:spPr bwMode="auto">
          <a:xfrm>
            <a:off x="7366910" y="3726052"/>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31">
            <a:extLst>
              <a:ext uri="{FF2B5EF4-FFF2-40B4-BE49-F238E27FC236}">
                <a16:creationId xmlns:a16="http://schemas.microsoft.com/office/drawing/2014/main" id="{7049B89F-9EBA-41D6-9192-C5FA839C7075}"/>
              </a:ext>
            </a:extLst>
          </p:cNvPr>
          <p:cNvSpPr>
            <a:spLocks/>
          </p:cNvSpPr>
          <p:nvPr/>
        </p:nvSpPr>
        <p:spPr bwMode="auto">
          <a:xfrm>
            <a:off x="7366910" y="369986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32">
            <a:extLst>
              <a:ext uri="{FF2B5EF4-FFF2-40B4-BE49-F238E27FC236}">
                <a16:creationId xmlns:a16="http://schemas.microsoft.com/office/drawing/2014/main" id="{34DE23F5-CDF8-4B2C-905B-BD094B141E48}"/>
              </a:ext>
            </a:extLst>
          </p:cNvPr>
          <p:cNvSpPr>
            <a:spLocks/>
          </p:cNvSpPr>
          <p:nvPr/>
        </p:nvSpPr>
        <p:spPr bwMode="auto">
          <a:xfrm>
            <a:off x="7366910" y="3695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33">
            <a:extLst>
              <a:ext uri="{FF2B5EF4-FFF2-40B4-BE49-F238E27FC236}">
                <a16:creationId xmlns:a16="http://schemas.microsoft.com/office/drawing/2014/main" id="{C944B20B-3F45-4AED-A469-CAD0CC7CBF45}"/>
              </a:ext>
            </a:extLst>
          </p:cNvPr>
          <p:cNvSpPr>
            <a:spLocks/>
          </p:cNvSpPr>
          <p:nvPr/>
        </p:nvSpPr>
        <p:spPr bwMode="auto">
          <a:xfrm>
            <a:off x="7366910" y="370423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134">
            <a:extLst>
              <a:ext uri="{FF2B5EF4-FFF2-40B4-BE49-F238E27FC236}">
                <a16:creationId xmlns:a16="http://schemas.microsoft.com/office/drawing/2014/main" id="{234DD450-9E27-43D8-8689-9007374D66B6}"/>
              </a:ext>
            </a:extLst>
          </p:cNvPr>
          <p:cNvSpPr>
            <a:spLocks/>
          </p:cNvSpPr>
          <p:nvPr/>
        </p:nvSpPr>
        <p:spPr bwMode="auto">
          <a:xfrm>
            <a:off x="7371514" y="3756604"/>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135">
            <a:extLst>
              <a:ext uri="{FF2B5EF4-FFF2-40B4-BE49-F238E27FC236}">
                <a16:creationId xmlns:a16="http://schemas.microsoft.com/office/drawing/2014/main" id="{1A79FC1E-1D5C-43C0-8CE6-D6D0C61E06D0}"/>
              </a:ext>
            </a:extLst>
          </p:cNvPr>
          <p:cNvSpPr>
            <a:spLocks/>
          </p:cNvSpPr>
          <p:nvPr/>
        </p:nvSpPr>
        <p:spPr bwMode="auto">
          <a:xfrm>
            <a:off x="7371514" y="3765333"/>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36">
            <a:extLst>
              <a:ext uri="{FF2B5EF4-FFF2-40B4-BE49-F238E27FC236}">
                <a16:creationId xmlns:a16="http://schemas.microsoft.com/office/drawing/2014/main" id="{212EDAFE-A166-43BA-9CB6-7ED351BDA56C}"/>
              </a:ext>
            </a:extLst>
          </p:cNvPr>
          <p:cNvSpPr>
            <a:spLocks/>
          </p:cNvSpPr>
          <p:nvPr/>
        </p:nvSpPr>
        <p:spPr bwMode="auto">
          <a:xfrm>
            <a:off x="7374582" y="3769698"/>
            <a:ext cx="4604" cy="62559"/>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37">
            <a:extLst>
              <a:ext uri="{FF2B5EF4-FFF2-40B4-BE49-F238E27FC236}">
                <a16:creationId xmlns:a16="http://schemas.microsoft.com/office/drawing/2014/main" id="{C46AE5F5-7141-4872-ABC1-2BC804BFFD42}"/>
              </a:ext>
            </a:extLst>
          </p:cNvPr>
          <p:cNvSpPr>
            <a:spLocks/>
          </p:cNvSpPr>
          <p:nvPr/>
        </p:nvSpPr>
        <p:spPr bwMode="auto">
          <a:xfrm>
            <a:off x="7371514" y="373914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38">
            <a:extLst>
              <a:ext uri="{FF2B5EF4-FFF2-40B4-BE49-F238E27FC236}">
                <a16:creationId xmlns:a16="http://schemas.microsoft.com/office/drawing/2014/main" id="{0D5DCBC0-E4CC-4736-86B1-E227A431A141}"/>
              </a:ext>
            </a:extLst>
          </p:cNvPr>
          <p:cNvSpPr>
            <a:spLocks/>
          </p:cNvSpPr>
          <p:nvPr/>
        </p:nvSpPr>
        <p:spPr bwMode="auto">
          <a:xfrm>
            <a:off x="7379184" y="3832257"/>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39">
            <a:extLst>
              <a:ext uri="{FF2B5EF4-FFF2-40B4-BE49-F238E27FC236}">
                <a16:creationId xmlns:a16="http://schemas.microsoft.com/office/drawing/2014/main" id="{D1001335-B6B6-472F-A797-8BEDC72BD04C}"/>
              </a:ext>
            </a:extLst>
          </p:cNvPr>
          <p:cNvSpPr>
            <a:spLocks/>
          </p:cNvSpPr>
          <p:nvPr/>
        </p:nvSpPr>
        <p:spPr bwMode="auto">
          <a:xfrm>
            <a:off x="7371514" y="375224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40">
            <a:extLst>
              <a:ext uri="{FF2B5EF4-FFF2-40B4-BE49-F238E27FC236}">
                <a16:creationId xmlns:a16="http://schemas.microsoft.com/office/drawing/2014/main" id="{75ECDE1A-F275-43DB-B229-F9F4F40785A9}"/>
              </a:ext>
            </a:extLst>
          </p:cNvPr>
          <p:cNvSpPr>
            <a:spLocks/>
          </p:cNvSpPr>
          <p:nvPr/>
        </p:nvSpPr>
        <p:spPr bwMode="auto">
          <a:xfrm>
            <a:off x="7371514" y="374351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41">
            <a:extLst>
              <a:ext uri="{FF2B5EF4-FFF2-40B4-BE49-F238E27FC236}">
                <a16:creationId xmlns:a16="http://schemas.microsoft.com/office/drawing/2014/main" id="{67BAB575-1EF4-4CB5-AD24-BC27398A6CDA}"/>
              </a:ext>
            </a:extLst>
          </p:cNvPr>
          <p:cNvSpPr>
            <a:spLocks/>
          </p:cNvSpPr>
          <p:nvPr/>
        </p:nvSpPr>
        <p:spPr bwMode="auto">
          <a:xfrm>
            <a:off x="7388390" y="3921003"/>
            <a:ext cx="0" cy="13095"/>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42">
            <a:extLst>
              <a:ext uri="{FF2B5EF4-FFF2-40B4-BE49-F238E27FC236}">
                <a16:creationId xmlns:a16="http://schemas.microsoft.com/office/drawing/2014/main" id="{19928ED5-70F4-4598-968F-85AA491C89C6}"/>
              </a:ext>
            </a:extLst>
          </p:cNvPr>
          <p:cNvSpPr>
            <a:spLocks/>
          </p:cNvSpPr>
          <p:nvPr/>
        </p:nvSpPr>
        <p:spPr bwMode="auto">
          <a:xfrm>
            <a:off x="7340829" y="3554379"/>
            <a:ext cx="0" cy="4364"/>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43">
            <a:extLst>
              <a:ext uri="{FF2B5EF4-FFF2-40B4-BE49-F238E27FC236}">
                <a16:creationId xmlns:a16="http://schemas.microsoft.com/office/drawing/2014/main" id="{4261CF1A-5114-485B-BC8C-36E98FF7F7F8}"/>
              </a:ext>
            </a:extLst>
          </p:cNvPr>
          <p:cNvSpPr>
            <a:spLocks/>
          </p:cNvSpPr>
          <p:nvPr/>
        </p:nvSpPr>
        <p:spPr bwMode="auto">
          <a:xfrm>
            <a:off x="7705986" y="40403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44">
            <a:extLst>
              <a:ext uri="{FF2B5EF4-FFF2-40B4-BE49-F238E27FC236}">
                <a16:creationId xmlns:a16="http://schemas.microsoft.com/office/drawing/2014/main" id="{C704AE2D-4F8B-429F-B997-3B3180FEBFF7}"/>
              </a:ext>
            </a:extLst>
          </p:cNvPr>
          <p:cNvSpPr>
            <a:spLocks/>
          </p:cNvSpPr>
          <p:nvPr/>
        </p:nvSpPr>
        <p:spPr bwMode="auto">
          <a:xfrm>
            <a:off x="7701383" y="40359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45">
            <a:extLst>
              <a:ext uri="{FF2B5EF4-FFF2-40B4-BE49-F238E27FC236}">
                <a16:creationId xmlns:a16="http://schemas.microsoft.com/office/drawing/2014/main" id="{F0E50DBE-CB2D-4BCA-B888-16552C500CB9}"/>
              </a:ext>
            </a:extLst>
          </p:cNvPr>
          <p:cNvSpPr>
            <a:spLocks/>
          </p:cNvSpPr>
          <p:nvPr/>
        </p:nvSpPr>
        <p:spPr bwMode="auto">
          <a:xfrm>
            <a:off x="7692177" y="40315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46">
            <a:extLst>
              <a:ext uri="{FF2B5EF4-FFF2-40B4-BE49-F238E27FC236}">
                <a16:creationId xmlns:a16="http://schemas.microsoft.com/office/drawing/2014/main" id="{F04861D8-CA30-46CC-9603-AEEB96A2E352}"/>
              </a:ext>
            </a:extLst>
          </p:cNvPr>
          <p:cNvSpPr>
            <a:spLocks/>
          </p:cNvSpPr>
          <p:nvPr/>
        </p:nvSpPr>
        <p:spPr bwMode="auto">
          <a:xfrm>
            <a:off x="7692177" y="4031572"/>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47">
            <a:extLst>
              <a:ext uri="{FF2B5EF4-FFF2-40B4-BE49-F238E27FC236}">
                <a16:creationId xmlns:a16="http://schemas.microsoft.com/office/drawing/2014/main" id="{B943C8CB-AE0D-47F4-ADC3-D3B0DBCAC9CC}"/>
              </a:ext>
            </a:extLst>
          </p:cNvPr>
          <p:cNvSpPr>
            <a:spLocks/>
          </p:cNvSpPr>
          <p:nvPr/>
        </p:nvSpPr>
        <p:spPr bwMode="auto">
          <a:xfrm>
            <a:off x="7689109" y="402720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48">
            <a:extLst>
              <a:ext uri="{FF2B5EF4-FFF2-40B4-BE49-F238E27FC236}">
                <a16:creationId xmlns:a16="http://schemas.microsoft.com/office/drawing/2014/main" id="{2F1F40BF-AAD9-4EBC-B530-6F4F1A2A4BC8}"/>
              </a:ext>
            </a:extLst>
          </p:cNvPr>
          <p:cNvSpPr>
            <a:spLocks/>
          </p:cNvSpPr>
          <p:nvPr/>
        </p:nvSpPr>
        <p:spPr bwMode="auto">
          <a:xfrm>
            <a:off x="7684507" y="402720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49">
            <a:extLst>
              <a:ext uri="{FF2B5EF4-FFF2-40B4-BE49-F238E27FC236}">
                <a16:creationId xmlns:a16="http://schemas.microsoft.com/office/drawing/2014/main" id="{E52BD186-A702-4B7A-AFED-F3E738F1E49E}"/>
              </a:ext>
            </a:extLst>
          </p:cNvPr>
          <p:cNvSpPr>
            <a:spLocks/>
          </p:cNvSpPr>
          <p:nvPr/>
        </p:nvSpPr>
        <p:spPr bwMode="auto">
          <a:xfrm>
            <a:off x="7696781" y="403593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50">
            <a:extLst>
              <a:ext uri="{FF2B5EF4-FFF2-40B4-BE49-F238E27FC236}">
                <a16:creationId xmlns:a16="http://schemas.microsoft.com/office/drawing/2014/main" id="{F372A0EE-A0EA-4319-801B-C16252A174DE}"/>
              </a:ext>
            </a:extLst>
          </p:cNvPr>
          <p:cNvSpPr>
            <a:spLocks/>
          </p:cNvSpPr>
          <p:nvPr/>
        </p:nvSpPr>
        <p:spPr bwMode="auto">
          <a:xfrm>
            <a:off x="7696781" y="40359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51">
            <a:extLst>
              <a:ext uri="{FF2B5EF4-FFF2-40B4-BE49-F238E27FC236}">
                <a16:creationId xmlns:a16="http://schemas.microsoft.com/office/drawing/2014/main" id="{1F54DAE9-8110-40B8-95F4-0A8411F9E5BC}"/>
              </a:ext>
            </a:extLst>
          </p:cNvPr>
          <p:cNvSpPr>
            <a:spLocks/>
          </p:cNvSpPr>
          <p:nvPr/>
        </p:nvSpPr>
        <p:spPr bwMode="auto">
          <a:xfrm>
            <a:off x="7670697" y="400974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52">
            <a:extLst>
              <a:ext uri="{FF2B5EF4-FFF2-40B4-BE49-F238E27FC236}">
                <a16:creationId xmlns:a16="http://schemas.microsoft.com/office/drawing/2014/main" id="{C77D0B81-DCD9-458E-839B-4A1D6AC4DF16}"/>
              </a:ext>
            </a:extLst>
          </p:cNvPr>
          <p:cNvSpPr>
            <a:spLocks/>
          </p:cNvSpPr>
          <p:nvPr/>
        </p:nvSpPr>
        <p:spPr bwMode="auto">
          <a:xfrm>
            <a:off x="7667629" y="4003930"/>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53">
            <a:extLst>
              <a:ext uri="{FF2B5EF4-FFF2-40B4-BE49-F238E27FC236}">
                <a16:creationId xmlns:a16="http://schemas.microsoft.com/office/drawing/2014/main" id="{CE124302-DB5A-4E39-B9AA-0CA4B96D7D52}"/>
              </a:ext>
            </a:extLst>
          </p:cNvPr>
          <p:cNvSpPr>
            <a:spLocks/>
          </p:cNvSpPr>
          <p:nvPr/>
        </p:nvSpPr>
        <p:spPr bwMode="auto">
          <a:xfrm>
            <a:off x="7684507" y="402284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54">
            <a:extLst>
              <a:ext uri="{FF2B5EF4-FFF2-40B4-BE49-F238E27FC236}">
                <a16:creationId xmlns:a16="http://schemas.microsoft.com/office/drawing/2014/main" id="{27CC86DE-0CB0-4F60-88D3-8AC84265A30A}"/>
              </a:ext>
            </a:extLst>
          </p:cNvPr>
          <p:cNvSpPr>
            <a:spLocks/>
          </p:cNvSpPr>
          <p:nvPr/>
        </p:nvSpPr>
        <p:spPr bwMode="auto">
          <a:xfrm>
            <a:off x="7392994" y="39559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55">
            <a:extLst>
              <a:ext uri="{FF2B5EF4-FFF2-40B4-BE49-F238E27FC236}">
                <a16:creationId xmlns:a16="http://schemas.microsoft.com/office/drawing/2014/main" id="{1E96EC52-CAB5-4376-9A2B-B6B5351CD8E9}"/>
              </a:ext>
            </a:extLst>
          </p:cNvPr>
          <p:cNvSpPr>
            <a:spLocks/>
          </p:cNvSpPr>
          <p:nvPr/>
        </p:nvSpPr>
        <p:spPr bwMode="auto">
          <a:xfrm>
            <a:off x="7667629" y="40039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56">
            <a:extLst>
              <a:ext uri="{FF2B5EF4-FFF2-40B4-BE49-F238E27FC236}">
                <a16:creationId xmlns:a16="http://schemas.microsoft.com/office/drawing/2014/main" id="{62EFC700-7A26-4D63-9A5A-72DF8F0B2E3E}"/>
              </a:ext>
            </a:extLst>
          </p:cNvPr>
          <p:cNvSpPr>
            <a:spLocks/>
          </p:cNvSpPr>
          <p:nvPr/>
        </p:nvSpPr>
        <p:spPr bwMode="auto">
          <a:xfrm>
            <a:off x="7679903" y="40228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57">
            <a:extLst>
              <a:ext uri="{FF2B5EF4-FFF2-40B4-BE49-F238E27FC236}">
                <a16:creationId xmlns:a16="http://schemas.microsoft.com/office/drawing/2014/main" id="{5078E774-EB66-4E7B-9218-F4312909F3C7}"/>
              </a:ext>
            </a:extLst>
          </p:cNvPr>
          <p:cNvSpPr>
            <a:spLocks/>
          </p:cNvSpPr>
          <p:nvPr/>
        </p:nvSpPr>
        <p:spPr bwMode="auto">
          <a:xfrm>
            <a:off x="7670697" y="401411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58">
            <a:extLst>
              <a:ext uri="{FF2B5EF4-FFF2-40B4-BE49-F238E27FC236}">
                <a16:creationId xmlns:a16="http://schemas.microsoft.com/office/drawing/2014/main" id="{E767F60D-23C2-4497-ACDE-50BEE521C8A3}"/>
              </a:ext>
            </a:extLst>
          </p:cNvPr>
          <p:cNvSpPr>
            <a:spLocks/>
          </p:cNvSpPr>
          <p:nvPr/>
        </p:nvSpPr>
        <p:spPr bwMode="auto">
          <a:xfrm>
            <a:off x="7675301" y="401847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59">
            <a:extLst>
              <a:ext uri="{FF2B5EF4-FFF2-40B4-BE49-F238E27FC236}">
                <a16:creationId xmlns:a16="http://schemas.microsoft.com/office/drawing/2014/main" id="{1381E445-91CA-4533-A52C-FE9185AF0194}"/>
              </a:ext>
            </a:extLst>
          </p:cNvPr>
          <p:cNvSpPr>
            <a:spLocks/>
          </p:cNvSpPr>
          <p:nvPr/>
        </p:nvSpPr>
        <p:spPr bwMode="auto">
          <a:xfrm>
            <a:off x="7667629" y="400974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60">
            <a:extLst>
              <a:ext uri="{FF2B5EF4-FFF2-40B4-BE49-F238E27FC236}">
                <a16:creationId xmlns:a16="http://schemas.microsoft.com/office/drawing/2014/main" id="{1A728481-F8A0-4B21-855E-BA11EA2CE88C}"/>
              </a:ext>
            </a:extLst>
          </p:cNvPr>
          <p:cNvSpPr>
            <a:spLocks/>
          </p:cNvSpPr>
          <p:nvPr/>
        </p:nvSpPr>
        <p:spPr bwMode="auto">
          <a:xfrm>
            <a:off x="7701383" y="403593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61">
            <a:extLst>
              <a:ext uri="{FF2B5EF4-FFF2-40B4-BE49-F238E27FC236}">
                <a16:creationId xmlns:a16="http://schemas.microsoft.com/office/drawing/2014/main" id="{8075326C-4DC7-4EFC-ABE8-047701AEAE7E}"/>
              </a:ext>
            </a:extLst>
          </p:cNvPr>
          <p:cNvSpPr>
            <a:spLocks/>
          </p:cNvSpPr>
          <p:nvPr/>
        </p:nvSpPr>
        <p:spPr bwMode="auto">
          <a:xfrm>
            <a:off x="7675301" y="401411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62">
            <a:extLst>
              <a:ext uri="{FF2B5EF4-FFF2-40B4-BE49-F238E27FC236}">
                <a16:creationId xmlns:a16="http://schemas.microsoft.com/office/drawing/2014/main" id="{3C4FBF36-49F1-4382-8D12-220C86ADB01F}"/>
              </a:ext>
            </a:extLst>
          </p:cNvPr>
          <p:cNvSpPr>
            <a:spLocks/>
          </p:cNvSpPr>
          <p:nvPr/>
        </p:nvSpPr>
        <p:spPr bwMode="auto">
          <a:xfrm>
            <a:off x="7474310" y="3973377"/>
            <a:ext cx="29152" cy="13095"/>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63">
            <a:extLst>
              <a:ext uri="{FF2B5EF4-FFF2-40B4-BE49-F238E27FC236}">
                <a16:creationId xmlns:a16="http://schemas.microsoft.com/office/drawing/2014/main" id="{281B760F-5287-4DB4-A0E7-6CA0E7919C0E}"/>
              </a:ext>
            </a:extLst>
          </p:cNvPr>
          <p:cNvSpPr>
            <a:spLocks/>
          </p:cNvSpPr>
          <p:nvPr/>
        </p:nvSpPr>
        <p:spPr bwMode="auto">
          <a:xfrm>
            <a:off x="7058278" y="2899697"/>
            <a:ext cx="550481" cy="648374"/>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164">
            <a:extLst>
              <a:ext uri="{FF2B5EF4-FFF2-40B4-BE49-F238E27FC236}">
                <a16:creationId xmlns:a16="http://schemas.microsoft.com/office/drawing/2014/main" id="{78BE6558-B35A-4C73-B5E9-5064933062B1}"/>
              </a:ext>
            </a:extLst>
          </p:cNvPr>
          <p:cNvSpPr>
            <a:spLocks/>
          </p:cNvSpPr>
          <p:nvPr/>
        </p:nvSpPr>
        <p:spPr bwMode="auto">
          <a:xfrm>
            <a:off x="7328554" y="3526737"/>
            <a:ext cx="131948" cy="13095"/>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65">
            <a:extLst>
              <a:ext uri="{FF2B5EF4-FFF2-40B4-BE49-F238E27FC236}">
                <a16:creationId xmlns:a16="http://schemas.microsoft.com/office/drawing/2014/main" id="{935FB6D4-8022-4AB8-81D4-A4AF24C8A3DA}"/>
              </a:ext>
            </a:extLst>
          </p:cNvPr>
          <p:cNvSpPr>
            <a:spLocks/>
          </p:cNvSpPr>
          <p:nvPr/>
        </p:nvSpPr>
        <p:spPr bwMode="auto">
          <a:xfrm>
            <a:off x="7667629" y="4574231"/>
            <a:ext cx="592231" cy="459733"/>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162" name="Freeform 166">
            <a:extLst>
              <a:ext uri="{FF2B5EF4-FFF2-40B4-BE49-F238E27FC236}">
                <a16:creationId xmlns:a16="http://schemas.microsoft.com/office/drawing/2014/main" id="{93EC5159-0D9A-49E0-A69B-277EBEC6EFCB}"/>
              </a:ext>
            </a:extLst>
          </p:cNvPr>
          <p:cNvSpPr>
            <a:spLocks/>
          </p:cNvSpPr>
          <p:nvPr/>
        </p:nvSpPr>
        <p:spPr bwMode="auto">
          <a:xfrm>
            <a:off x="8715540" y="2709109"/>
            <a:ext cx="193319" cy="407359"/>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67">
            <a:extLst>
              <a:ext uri="{FF2B5EF4-FFF2-40B4-BE49-F238E27FC236}">
                <a16:creationId xmlns:a16="http://schemas.microsoft.com/office/drawing/2014/main" id="{30299C84-5077-462F-A155-8D90AF4953C1}"/>
              </a:ext>
            </a:extLst>
          </p:cNvPr>
          <p:cNvSpPr>
            <a:spLocks/>
          </p:cNvSpPr>
          <p:nvPr/>
        </p:nvSpPr>
        <p:spPr bwMode="auto">
          <a:xfrm>
            <a:off x="8783049" y="2290113"/>
            <a:ext cx="477160" cy="715787"/>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68">
            <a:extLst>
              <a:ext uri="{FF2B5EF4-FFF2-40B4-BE49-F238E27FC236}">
                <a16:creationId xmlns:a16="http://schemas.microsoft.com/office/drawing/2014/main" id="{50AFDC36-F32B-439F-AE96-AA9467ED4AC3}"/>
              </a:ext>
            </a:extLst>
          </p:cNvPr>
          <p:cNvSpPr>
            <a:spLocks/>
          </p:cNvSpPr>
          <p:nvPr/>
        </p:nvSpPr>
        <p:spPr bwMode="auto">
          <a:xfrm>
            <a:off x="8632689" y="3240132"/>
            <a:ext cx="219402" cy="180402"/>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69">
            <a:extLst>
              <a:ext uri="{FF2B5EF4-FFF2-40B4-BE49-F238E27FC236}">
                <a16:creationId xmlns:a16="http://schemas.microsoft.com/office/drawing/2014/main" id="{BDD52D42-89A5-4C22-AEB0-DDB5D18816F9}"/>
              </a:ext>
            </a:extLst>
          </p:cNvPr>
          <p:cNvSpPr>
            <a:spLocks/>
          </p:cNvSpPr>
          <p:nvPr/>
        </p:nvSpPr>
        <p:spPr bwMode="auto">
          <a:xfrm>
            <a:off x="7495790" y="4233796"/>
            <a:ext cx="1072459" cy="446640"/>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70">
            <a:extLst>
              <a:ext uri="{FF2B5EF4-FFF2-40B4-BE49-F238E27FC236}">
                <a16:creationId xmlns:a16="http://schemas.microsoft.com/office/drawing/2014/main" id="{6A7B0A77-50DC-4281-ABDB-42ED0B9C7FEB}"/>
              </a:ext>
            </a:extLst>
          </p:cNvPr>
          <p:cNvSpPr>
            <a:spLocks/>
          </p:cNvSpPr>
          <p:nvPr/>
        </p:nvSpPr>
        <p:spPr bwMode="auto">
          <a:xfrm>
            <a:off x="7152112" y="5287110"/>
            <a:ext cx="1103146" cy="856909"/>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71">
            <a:extLst>
              <a:ext uri="{FF2B5EF4-FFF2-40B4-BE49-F238E27FC236}">
                <a16:creationId xmlns:a16="http://schemas.microsoft.com/office/drawing/2014/main" id="{89A1B25D-50F9-41BD-BD33-597B017073CB}"/>
              </a:ext>
            </a:extLst>
          </p:cNvPr>
          <p:cNvSpPr>
            <a:spLocks/>
          </p:cNvSpPr>
          <p:nvPr/>
        </p:nvSpPr>
        <p:spPr bwMode="auto">
          <a:xfrm>
            <a:off x="6624320" y="4671707"/>
            <a:ext cx="385104" cy="787075"/>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172">
            <a:extLst>
              <a:ext uri="{FF2B5EF4-FFF2-40B4-BE49-F238E27FC236}">
                <a16:creationId xmlns:a16="http://schemas.microsoft.com/office/drawing/2014/main" id="{6E90F0DF-A093-4E90-B3C2-ED518A1D486F}"/>
              </a:ext>
            </a:extLst>
          </p:cNvPr>
          <p:cNvSpPr>
            <a:spLocks/>
          </p:cNvSpPr>
          <p:nvPr/>
        </p:nvSpPr>
        <p:spPr bwMode="auto">
          <a:xfrm>
            <a:off x="7014027" y="4658614"/>
            <a:ext cx="455681" cy="773982"/>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173">
            <a:extLst>
              <a:ext uri="{FF2B5EF4-FFF2-40B4-BE49-F238E27FC236}">
                <a16:creationId xmlns:a16="http://schemas.microsoft.com/office/drawing/2014/main" id="{8C6FBF5C-C6F7-453F-A3CB-4A3026E77DA4}"/>
              </a:ext>
            </a:extLst>
          </p:cNvPr>
          <p:cNvSpPr>
            <a:spLocks/>
          </p:cNvSpPr>
          <p:nvPr/>
        </p:nvSpPr>
        <p:spPr bwMode="auto">
          <a:xfrm>
            <a:off x="6770078" y="4331272"/>
            <a:ext cx="1050980" cy="322978"/>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70" name="Freeform 174">
            <a:extLst>
              <a:ext uri="{FF2B5EF4-FFF2-40B4-BE49-F238E27FC236}">
                <a16:creationId xmlns:a16="http://schemas.microsoft.com/office/drawing/2014/main" id="{59AAA438-BC55-489D-B72D-F61E6A14ED36}"/>
              </a:ext>
            </a:extLst>
          </p:cNvPr>
          <p:cNvSpPr>
            <a:spLocks/>
          </p:cNvSpPr>
          <p:nvPr/>
        </p:nvSpPr>
        <p:spPr bwMode="auto">
          <a:xfrm>
            <a:off x="7374582" y="4628061"/>
            <a:ext cx="632121" cy="689601"/>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176">
            <a:extLst>
              <a:ext uri="{FF2B5EF4-FFF2-40B4-BE49-F238E27FC236}">
                <a16:creationId xmlns:a16="http://schemas.microsoft.com/office/drawing/2014/main" id="{7200FD92-7F91-4345-8B29-18A9DA1E7403}"/>
              </a:ext>
            </a:extLst>
          </p:cNvPr>
          <p:cNvSpPr>
            <a:spLocks/>
          </p:cNvSpPr>
          <p:nvPr/>
        </p:nvSpPr>
        <p:spPr bwMode="auto">
          <a:xfrm>
            <a:off x="7323951" y="5313298"/>
            <a:ext cx="7672"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77">
            <a:extLst>
              <a:ext uri="{FF2B5EF4-FFF2-40B4-BE49-F238E27FC236}">
                <a16:creationId xmlns:a16="http://schemas.microsoft.com/office/drawing/2014/main" id="{A5645112-3443-4BA0-9916-1D010AF859A8}"/>
              </a:ext>
            </a:extLst>
          </p:cNvPr>
          <p:cNvSpPr>
            <a:spLocks/>
          </p:cNvSpPr>
          <p:nvPr/>
        </p:nvSpPr>
        <p:spPr bwMode="auto">
          <a:xfrm>
            <a:off x="7288662" y="5317662"/>
            <a:ext cx="4604"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78">
            <a:extLst>
              <a:ext uri="{FF2B5EF4-FFF2-40B4-BE49-F238E27FC236}">
                <a16:creationId xmlns:a16="http://schemas.microsoft.com/office/drawing/2014/main" id="{3F4AA197-44AA-48CE-961F-F9894A259920}"/>
              </a:ext>
            </a:extLst>
          </p:cNvPr>
          <p:cNvSpPr>
            <a:spLocks/>
          </p:cNvSpPr>
          <p:nvPr/>
        </p:nvSpPr>
        <p:spPr bwMode="auto">
          <a:xfrm>
            <a:off x="7285594" y="5300204"/>
            <a:ext cx="3069"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79">
            <a:extLst>
              <a:ext uri="{FF2B5EF4-FFF2-40B4-BE49-F238E27FC236}">
                <a16:creationId xmlns:a16="http://schemas.microsoft.com/office/drawing/2014/main" id="{ED40ECEF-B27F-4F2F-B903-BEA9AE1D9DA1}"/>
              </a:ext>
            </a:extLst>
          </p:cNvPr>
          <p:cNvSpPr>
            <a:spLocks/>
          </p:cNvSpPr>
          <p:nvPr/>
        </p:nvSpPr>
        <p:spPr bwMode="auto">
          <a:xfrm>
            <a:off x="7366910" y="5304567"/>
            <a:ext cx="112002" cy="8729"/>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80">
            <a:extLst>
              <a:ext uri="{FF2B5EF4-FFF2-40B4-BE49-F238E27FC236}">
                <a16:creationId xmlns:a16="http://schemas.microsoft.com/office/drawing/2014/main" id="{4DE8B19F-1562-4415-9E56-353959BBB84E}"/>
              </a:ext>
            </a:extLst>
          </p:cNvPr>
          <p:cNvSpPr>
            <a:spLocks/>
          </p:cNvSpPr>
          <p:nvPr/>
        </p:nvSpPr>
        <p:spPr bwMode="auto">
          <a:xfrm>
            <a:off x="7481982" y="5282745"/>
            <a:ext cx="4604" cy="8729"/>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81">
            <a:extLst>
              <a:ext uri="{FF2B5EF4-FFF2-40B4-BE49-F238E27FC236}">
                <a16:creationId xmlns:a16="http://schemas.microsoft.com/office/drawing/2014/main" id="{68EFCEFC-C4BE-4E32-9D89-A1FDA66CC40E}"/>
              </a:ext>
            </a:extLst>
          </p:cNvPr>
          <p:cNvSpPr>
            <a:spLocks/>
          </p:cNvSpPr>
          <p:nvPr/>
        </p:nvSpPr>
        <p:spPr bwMode="auto">
          <a:xfrm>
            <a:off x="7409871" y="52914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82">
            <a:extLst>
              <a:ext uri="{FF2B5EF4-FFF2-40B4-BE49-F238E27FC236}">
                <a16:creationId xmlns:a16="http://schemas.microsoft.com/office/drawing/2014/main" id="{1F54D327-751B-455A-98F2-EA2D355FDE0F}"/>
              </a:ext>
            </a:extLst>
          </p:cNvPr>
          <p:cNvSpPr>
            <a:spLocks/>
          </p:cNvSpPr>
          <p:nvPr/>
        </p:nvSpPr>
        <p:spPr bwMode="auto">
          <a:xfrm>
            <a:off x="7366910" y="5291474"/>
            <a:ext cx="38358" cy="4364"/>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85">
            <a:extLst>
              <a:ext uri="{FF2B5EF4-FFF2-40B4-BE49-F238E27FC236}">
                <a16:creationId xmlns:a16="http://schemas.microsoft.com/office/drawing/2014/main" id="{C9DFE28B-0D36-4A2D-8FE8-59E8048BC623}"/>
              </a:ext>
            </a:extLst>
          </p:cNvPr>
          <p:cNvSpPr>
            <a:spLocks/>
          </p:cNvSpPr>
          <p:nvPr/>
        </p:nvSpPr>
        <p:spPr bwMode="auto">
          <a:xfrm>
            <a:off x="6846791" y="467170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86">
            <a:extLst>
              <a:ext uri="{FF2B5EF4-FFF2-40B4-BE49-F238E27FC236}">
                <a16:creationId xmlns:a16="http://schemas.microsoft.com/office/drawing/2014/main" id="{A3DD5CA1-4128-4633-B818-29F4FDD9D7C4}"/>
              </a:ext>
            </a:extLst>
          </p:cNvPr>
          <p:cNvSpPr>
            <a:spLocks/>
          </p:cNvSpPr>
          <p:nvPr/>
        </p:nvSpPr>
        <p:spPr bwMode="auto">
          <a:xfrm>
            <a:off x="6834517" y="467170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87">
            <a:extLst>
              <a:ext uri="{FF2B5EF4-FFF2-40B4-BE49-F238E27FC236}">
                <a16:creationId xmlns:a16="http://schemas.microsoft.com/office/drawing/2014/main" id="{E496E046-4577-48AF-B81F-C9F74EBEE83D}"/>
              </a:ext>
            </a:extLst>
          </p:cNvPr>
          <p:cNvSpPr>
            <a:spLocks/>
          </p:cNvSpPr>
          <p:nvPr/>
        </p:nvSpPr>
        <p:spPr bwMode="auto">
          <a:xfrm>
            <a:off x="6817639" y="46717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88">
            <a:extLst>
              <a:ext uri="{FF2B5EF4-FFF2-40B4-BE49-F238E27FC236}">
                <a16:creationId xmlns:a16="http://schemas.microsoft.com/office/drawing/2014/main" id="{92F5AB6A-03BD-4612-B189-A85B62DC3947}"/>
              </a:ext>
            </a:extLst>
          </p:cNvPr>
          <p:cNvSpPr>
            <a:spLocks/>
          </p:cNvSpPr>
          <p:nvPr/>
        </p:nvSpPr>
        <p:spPr bwMode="auto">
          <a:xfrm>
            <a:off x="6825311" y="467170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89">
            <a:extLst>
              <a:ext uri="{FF2B5EF4-FFF2-40B4-BE49-F238E27FC236}">
                <a16:creationId xmlns:a16="http://schemas.microsoft.com/office/drawing/2014/main" id="{9261EAE1-98F2-4358-92E7-6D17527AE72F}"/>
              </a:ext>
            </a:extLst>
          </p:cNvPr>
          <p:cNvSpPr>
            <a:spLocks/>
          </p:cNvSpPr>
          <p:nvPr/>
        </p:nvSpPr>
        <p:spPr bwMode="auto">
          <a:xfrm>
            <a:off x="6906628" y="46542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90">
            <a:extLst>
              <a:ext uri="{FF2B5EF4-FFF2-40B4-BE49-F238E27FC236}">
                <a16:creationId xmlns:a16="http://schemas.microsoft.com/office/drawing/2014/main" id="{F5C8E7E4-0026-47E8-B94D-153A61F8C0AA}"/>
              </a:ext>
            </a:extLst>
          </p:cNvPr>
          <p:cNvSpPr>
            <a:spLocks/>
          </p:cNvSpPr>
          <p:nvPr/>
        </p:nvSpPr>
        <p:spPr bwMode="auto">
          <a:xfrm>
            <a:off x="6923506" y="4654249"/>
            <a:ext cx="85919"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91">
            <a:extLst>
              <a:ext uri="{FF2B5EF4-FFF2-40B4-BE49-F238E27FC236}">
                <a16:creationId xmlns:a16="http://schemas.microsoft.com/office/drawing/2014/main" id="{A5F4B8F9-CD77-413C-833C-E3BE71577798}"/>
              </a:ext>
            </a:extLst>
          </p:cNvPr>
          <p:cNvSpPr>
            <a:spLocks/>
          </p:cNvSpPr>
          <p:nvPr/>
        </p:nvSpPr>
        <p:spPr bwMode="auto">
          <a:xfrm>
            <a:off x="6915833" y="4654249"/>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93">
            <a:extLst>
              <a:ext uri="{FF2B5EF4-FFF2-40B4-BE49-F238E27FC236}">
                <a16:creationId xmlns:a16="http://schemas.microsoft.com/office/drawing/2014/main" id="{D274FA43-AD4B-4A64-BE31-DDF9422E740D}"/>
              </a:ext>
            </a:extLst>
          </p:cNvPr>
          <p:cNvSpPr>
            <a:spLocks/>
          </p:cNvSpPr>
          <p:nvPr/>
        </p:nvSpPr>
        <p:spPr bwMode="auto">
          <a:xfrm>
            <a:off x="6808434" y="46542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94">
            <a:extLst>
              <a:ext uri="{FF2B5EF4-FFF2-40B4-BE49-F238E27FC236}">
                <a16:creationId xmlns:a16="http://schemas.microsoft.com/office/drawing/2014/main" id="{119EAA5E-0A27-43E5-B193-BD65FE0B6415}"/>
              </a:ext>
            </a:extLst>
          </p:cNvPr>
          <p:cNvSpPr>
            <a:spLocks/>
          </p:cNvSpPr>
          <p:nvPr/>
        </p:nvSpPr>
        <p:spPr bwMode="auto">
          <a:xfrm>
            <a:off x="6808434" y="467170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95">
            <a:extLst>
              <a:ext uri="{FF2B5EF4-FFF2-40B4-BE49-F238E27FC236}">
                <a16:creationId xmlns:a16="http://schemas.microsoft.com/office/drawing/2014/main" id="{057AACCC-3C28-4EE1-BACA-71BE6603AA76}"/>
              </a:ext>
            </a:extLst>
          </p:cNvPr>
          <p:cNvSpPr>
            <a:spLocks/>
          </p:cNvSpPr>
          <p:nvPr/>
        </p:nvSpPr>
        <p:spPr bwMode="auto">
          <a:xfrm>
            <a:off x="6863667" y="4671707"/>
            <a:ext cx="142688"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96">
            <a:extLst>
              <a:ext uri="{FF2B5EF4-FFF2-40B4-BE49-F238E27FC236}">
                <a16:creationId xmlns:a16="http://schemas.microsoft.com/office/drawing/2014/main" id="{EB13432C-C5B5-4021-BDF4-4C7405C43B46}"/>
              </a:ext>
            </a:extLst>
          </p:cNvPr>
          <p:cNvSpPr>
            <a:spLocks/>
          </p:cNvSpPr>
          <p:nvPr/>
        </p:nvSpPr>
        <p:spPr bwMode="auto">
          <a:xfrm>
            <a:off x="6855997" y="4671707"/>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97">
            <a:extLst>
              <a:ext uri="{FF2B5EF4-FFF2-40B4-BE49-F238E27FC236}">
                <a16:creationId xmlns:a16="http://schemas.microsoft.com/office/drawing/2014/main" id="{75F4D696-8572-47C7-9754-69AAB553D09F}"/>
              </a:ext>
            </a:extLst>
          </p:cNvPr>
          <p:cNvSpPr>
            <a:spLocks/>
          </p:cNvSpPr>
          <p:nvPr/>
        </p:nvSpPr>
        <p:spPr bwMode="auto">
          <a:xfrm>
            <a:off x="7357705" y="5313298"/>
            <a:ext cx="920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98">
            <a:extLst>
              <a:ext uri="{FF2B5EF4-FFF2-40B4-BE49-F238E27FC236}">
                <a16:creationId xmlns:a16="http://schemas.microsoft.com/office/drawing/2014/main" id="{9B0A4A8A-E668-45EB-BDCB-0741921DF2B3}"/>
              </a:ext>
            </a:extLst>
          </p:cNvPr>
          <p:cNvSpPr>
            <a:spLocks/>
          </p:cNvSpPr>
          <p:nvPr/>
        </p:nvSpPr>
        <p:spPr bwMode="auto">
          <a:xfrm>
            <a:off x="6796159" y="4671707"/>
            <a:ext cx="12274"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202">
            <a:extLst>
              <a:ext uri="{FF2B5EF4-FFF2-40B4-BE49-F238E27FC236}">
                <a16:creationId xmlns:a16="http://schemas.microsoft.com/office/drawing/2014/main" id="{2F1C81AD-94EA-481B-A152-64025AD010EA}"/>
              </a:ext>
            </a:extLst>
          </p:cNvPr>
          <p:cNvSpPr>
            <a:spLocks/>
          </p:cNvSpPr>
          <p:nvPr/>
        </p:nvSpPr>
        <p:spPr bwMode="auto">
          <a:xfrm>
            <a:off x="6770078" y="4671707"/>
            <a:ext cx="4604"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Rectangle 203">
            <a:extLst>
              <a:ext uri="{FF2B5EF4-FFF2-40B4-BE49-F238E27FC236}">
                <a16:creationId xmlns:a16="http://schemas.microsoft.com/office/drawing/2014/main" id="{6671D18A-E45F-4216-B16A-D3735FC20958}"/>
              </a:ext>
            </a:extLst>
          </p:cNvPr>
          <p:cNvSpPr>
            <a:spLocks noChangeArrowheads="1"/>
          </p:cNvSpPr>
          <p:nvPr/>
        </p:nvSpPr>
        <p:spPr bwMode="auto">
          <a:xfrm>
            <a:off x="6774680" y="4671707"/>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204">
            <a:extLst>
              <a:ext uri="{FF2B5EF4-FFF2-40B4-BE49-F238E27FC236}">
                <a16:creationId xmlns:a16="http://schemas.microsoft.com/office/drawing/2014/main" id="{256D66E2-D267-4C89-BE39-B507A79CA380}"/>
              </a:ext>
            </a:extLst>
          </p:cNvPr>
          <p:cNvSpPr>
            <a:spLocks/>
          </p:cNvSpPr>
          <p:nvPr/>
        </p:nvSpPr>
        <p:spPr bwMode="auto">
          <a:xfrm>
            <a:off x="6765474" y="46760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206">
            <a:extLst>
              <a:ext uri="{FF2B5EF4-FFF2-40B4-BE49-F238E27FC236}">
                <a16:creationId xmlns:a16="http://schemas.microsoft.com/office/drawing/2014/main" id="{0F9E9C39-48C2-4ABD-99DD-3A2E551D7DB2}"/>
              </a:ext>
            </a:extLst>
          </p:cNvPr>
          <p:cNvSpPr>
            <a:spLocks/>
          </p:cNvSpPr>
          <p:nvPr/>
        </p:nvSpPr>
        <p:spPr bwMode="auto">
          <a:xfrm>
            <a:off x="6739391" y="47211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207">
            <a:extLst>
              <a:ext uri="{FF2B5EF4-FFF2-40B4-BE49-F238E27FC236}">
                <a16:creationId xmlns:a16="http://schemas.microsoft.com/office/drawing/2014/main" id="{92D2AD0A-ECCD-44FD-BC83-EB72D74FB23A}"/>
              </a:ext>
            </a:extLst>
          </p:cNvPr>
          <p:cNvSpPr>
            <a:spLocks/>
          </p:cNvSpPr>
          <p:nvPr/>
        </p:nvSpPr>
        <p:spPr bwMode="auto">
          <a:xfrm>
            <a:off x="6667280" y="498159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208">
            <a:extLst>
              <a:ext uri="{FF2B5EF4-FFF2-40B4-BE49-F238E27FC236}">
                <a16:creationId xmlns:a16="http://schemas.microsoft.com/office/drawing/2014/main" id="{03ED83B2-E419-4870-81F2-561F4C08CB33}"/>
              </a:ext>
            </a:extLst>
          </p:cNvPr>
          <p:cNvSpPr>
            <a:spLocks/>
          </p:cNvSpPr>
          <p:nvPr/>
        </p:nvSpPr>
        <p:spPr bwMode="auto">
          <a:xfrm>
            <a:off x="6670350" y="49859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209">
            <a:extLst>
              <a:ext uri="{FF2B5EF4-FFF2-40B4-BE49-F238E27FC236}">
                <a16:creationId xmlns:a16="http://schemas.microsoft.com/office/drawing/2014/main" id="{C750E835-9AAC-4DB8-9D51-65254B9F5064}"/>
              </a:ext>
            </a:extLst>
          </p:cNvPr>
          <p:cNvSpPr>
            <a:spLocks/>
          </p:cNvSpPr>
          <p:nvPr/>
        </p:nvSpPr>
        <p:spPr bwMode="auto">
          <a:xfrm>
            <a:off x="6667280" y="49815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210">
            <a:extLst>
              <a:ext uri="{FF2B5EF4-FFF2-40B4-BE49-F238E27FC236}">
                <a16:creationId xmlns:a16="http://schemas.microsoft.com/office/drawing/2014/main" id="{7356791F-9A7F-41B4-A08D-F890FEE56983}"/>
              </a:ext>
            </a:extLst>
          </p:cNvPr>
          <p:cNvSpPr>
            <a:spLocks/>
          </p:cNvSpPr>
          <p:nvPr/>
        </p:nvSpPr>
        <p:spPr bwMode="auto">
          <a:xfrm>
            <a:off x="6674952" y="500777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211">
            <a:extLst>
              <a:ext uri="{FF2B5EF4-FFF2-40B4-BE49-F238E27FC236}">
                <a16:creationId xmlns:a16="http://schemas.microsoft.com/office/drawing/2014/main" id="{D01876B6-9733-4E83-B264-4B7803C5C60B}"/>
              </a:ext>
            </a:extLst>
          </p:cNvPr>
          <p:cNvSpPr>
            <a:spLocks/>
          </p:cNvSpPr>
          <p:nvPr/>
        </p:nvSpPr>
        <p:spPr bwMode="auto">
          <a:xfrm>
            <a:off x="6674952" y="500341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212">
            <a:extLst>
              <a:ext uri="{FF2B5EF4-FFF2-40B4-BE49-F238E27FC236}">
                <a16:creationId xmlns:a16="http://schemas.microsoft.com/office/drawing/2014/main" id="{8A940CD6-2DA7-404A-8D20-9482D5E3386B}"/>
              </a:ext>
            </a:extLst>
          </p:cNvPr>
          <p:cNvSpPr>
            <a:spLocks/>
          </p:cNvSpPr>
          <p:nvPr/>
        </p:nvSpPr>
        <p:spPr bwMode="auto">
          <a:xfrm>
            <a:off x="6670350" y="49946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213">
            <a:extLst>
              <a:ext uri="{FF2B5EF4-FFF2-40B4-BE49-F238E27FC236}">
                <a16:creationId xmlns:a16="http://schemas.microsoft.com/office/drawing/2014/main" id="{2AF1AC95-4AB2-4496-81B2-C6052A6DD1BE}"/>
              </a:ext>
            </a:extLst>
          </p:cNvPr>
          <p:cNvSpPr>
            <a:spLocks/>
          </p:cNvSpPr>
          <p:nvPr/>
        </p:nvSpPr>
        <p:spPr bwMode="auto">
          <a:xfrm>
            <a:off x="6670350" y="49903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214">
            <a:extLst>
              <a:ext uri="{FF2B5EF4-FFF2-40B4-BE49-F238E27FC236}">
                <a16:creationId xmlns:a16="http://schemas.microsoft.com/office/drawing/2014/main" id="{CBB8C2E5-BD5D-405D-9240-EB0524FFD1AF}"/>
              </a:ext>
            </a:extLst>
          </p:cNvPr>
          <p:cNvSpPr>
            <a:spLocks/>
          </p:cNvSpPr>
          <p:nvPr/>
        </p:nvSpPr>
        <p:spPr bwMode="auto">
          <a:xfrm>
            <a:off x="6670350" y="499904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215">
            <a:extLst>
              <a:ext uri="{FF2B5EF4-FFF2-40B4-BE49-F238E27FC236}">
                <a16:creationId xmlns:a16="http://schemas.microsoft.com/office/drawing/2014/main" id="{F6365005-7752-4989-8846-40BAA62ED656}"/>
              </a:ext>
            </a:extLst>
          </p:cNvPr>
          <p:cNvSpPr>
            <a:spLocks/>
          </p:cNvSpPr>
          <p:nvPr/>
        </p:nvSpPr>
        <p:spPr bwMode="auto">
          <a:xfrm>
            <a:off x="6839119" y="4478211"/>
            <a:ext cx="12274" cy="13093"/>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216">
            <a:extLst>
              <a:ext uri="{FF2B5EF4-FFF2-40B4-BE49-F238E27FC236}">
                <a16:creationId xmlns:a16="http://schemas.microsoft.com/office/drawing/2014/main" id="{59875224-4A3C-4D0C-B705-232F91C5EA68}"/>
              </a:ext>
            </a:extLst>
          </p:cNvPr>
          <p:cNvSpPr>
            <a:spLocks/>
          </p:cNvSpPr>
          <p:nvPr/>
        </p:nvSpPr>
        <p:spPr bwMode="auto">
          <a:xfrm>
            <a:off x="6748597" y="47080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217">
            <a:extLst>
              <a:ext uri="{FF2B5EF4-FFF2-40B4-BE49-F238E27FC236}">
                <a16:creationId xmlns:a16="http://schemas.microsoft.com/office/drawing/2014/main" id="{E2ECDE19-AE76-42AC-8F05-A48AA36F7904}"/>
              </a:ext>
            </a:extLst>
          </p:cNvPr>
          <p:cNvSpPr>
            <a:spLocks/>
          </p:cNvSpPr>
          <p:nvPr/>
        </p:nvSpPr>
        <p:spPr bwMode="auto">
          <a:xfrm>
            <a:off x="6753200" y="4697894"/>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218">
            <a:extLst>
              <a:ext uri="{FF2B5EF4-FFF2-40B4-BE49-F238E27FC236}">
                <a16:creationId xmlns:a16="http://schemas.microsoft.com/office/drawing/2014/main" id="{D5C73840-FF7E-4BB3-88B8-B7ADD311ABF7}"/>
              </a:ext>
            </a:extLst>
          </p:cNvPr>
          <p:cNvSpPr>
            <a:spLocks/>
          </p:cNvSpPr>
          <p:nvPr/>
        </p:nvSpPr>
        <p:spPr bwMode="auto">
          <a:xfrm>
            <a:off x="6743994" y="470807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219">
            <a:extLst>
              <a:ext uri="{FF2B5EF4-FFF2-40B4-BE49-F238E27FC236}">
                <a16:creationId xmlns:a16="http://schemas.microsoft.com/office/drawing/2014/main" id="{911DEE52-6E3E-4E3D-95B0-7C90DBEAE2B1}"/>
              </a:ext>
            </a:extLst>
          </p:cNvPr>
          <p:cNvSpPr>
            <a:spLocks/>
          </p:cNvSpPr>
          <p:nvPr/>
        </p:nvSpPr>
        <p:spPr bwMode="auto">
          <a:xfrm>
            <a:off x="6756269" y="46891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220">
            <a:extLst>
              <a:ext uri="{FF2B5EF4-FFF2-40B4-BE49-F238E27FC236}">
                <a16:creationId xmlns:a16="http://schemas.microsoft.com/office/drawing/2014/main" id="{AE2F0673-BD1D-4282-A90B-80F122AA84BC}"/>
              </a:ext>
            </a:extLst>
          </p:cNvPr>
          <p:cNvSpPr>
            <a:spLocks/>
          </p:cNvSpPr>
          <p:nvPr/>
        </p:nvSpPr>
        <p:spPr bwMode="auto">
          <a:xfrm>
            <a:off x="6753200" y="469352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221">
            <a:extLst>
              <a:ext uri="{FF2B5EF4-FFF2-40B4-BE49-F238E27FC236}">
                <a16:creationId xmlns:a16="http://schemas.microsoft.com/office/drawing/2014/main" id="{FE56320E-1217-4A85-8BD8-F38E4F420178}"/>
              </a:ext>
            </a:extLst>
          </p:cNvPr>
          <p:cNvSpPr>
            <a:spLocks/>
          </p:cNvSpPr>
          <p:nvPr/>
        </p:nvSpPr>
        <p:spPr bwMode="auto">
          <a:xfrm>
            <a:off x="6743994" y="47124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222">
            <a:extLst>
              <a:ext uri="{FF2B5EF4-FFF2-40B4-BE49-F238E27FC236}">
                <a16:creationId xmlns:a16="http://schemas.microsoft.com/office/drawing/2014/main" id="{7D8FE8CD-4B31-4B9C-BEE8-C78A1F45177B}"/>
              </a:ext>
            </a:extLst>
          </p:cNvPr>
          <p:cNvSpPr>
            <a:spLocks/>
          </p:cNvSpPr>
          <p:nvPr/>
        </p:nvSpPr>
        <p:spPr bwMode="auto">
          <a:xfrm>
            <a:off x="6739391" y="47168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223">
            <a:extLst>
              <a:ext uri="{FF2B5EF4-FFF2-40B4-BE49-F238E27FC236}">
                <a16:creationId xmlns:a16="http://schemas.microsoft.com/office/drawing/2014/main" id="{663D9702-F953-45AE-A99E-2C7A9EC94DCC}"/>
              </a:ext>
            </a:extLst>
          </p:cNvPr>
          <p:cNvSpPr>
            <a:spLocks/>
          </p:cNvSpPr>
          <p:nvPr/>
        </p:nvSpPr>
        <p:spPr bwMode="auto">
          <a:xfrm>
            <a:off x="6855997" y="44505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224">
            <a:extLst>
              <a:ext uri="{FF2B5EF4-FFF2-40B4-BE49-F238E27FC236}">
                <a16:creationId xmlns:a16="http://schemas.microsoft.com/office/drawing/2014/main" id="{4B25D50E-2D76-40C7-ACEE-F0597361129F}"/>
              </a:ext>
            </a:extLst>
          </p:cNvPr>
          <p:cNvSpPr>
            <a:spLocks/>
          </p:cNvSpPr>
          <p:nvPr/>
        </p:nvSpPr>
        <p:spPr bwMode="auto">
          <a:xfrm>
            <a:off x="6770078" y="46542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225">
            <a:extLst>
              <a:ext uri="{FF2B5EF4-FFF2-40B4-BE49-F238E27FC236}">
                <a16:creationId xmlns:a16="http://schemas.microsoft.com/office/drawing/2014/main" id="{527D1160-CE12-4EC0-8E0C-80CB7F1819B5}"/>
              </a:ext>
            </a:extLst>
          </p:cNvPr>
          <p:cNvSpPr>
            <a:spLocks/>
          </p:cNvSpPr>
          <p:nvPr/>
        </p:nvSpPr>
        <p:spPr bwMode="auto">
          <a:xfrm>
            <a:off x="6760872" y="468043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226">
            <a:extLst>
              <a:ext uri="{FF2B5EF4-FFF2-40B4-BE49-F238E27FC236}">
                <a16:creationId xmlns:a16="http://schemas.microsoft.com/office/drawing/2014/main" id="{3DE4A2DD-4C00-448A-A0F6-1CD56FCE73B2}"/>
              </a:ext>
            </a:extLst>
          </p:cNvPr>
          <p:cNvSpPr>
            <a:spLocks/>
          </p:cNvSpPr>
          <p:nvPr/>
        </p:nvSpPr>
        <p:spPr bwMode="auto">
          <a:xfrm>
            <a:off x="6760872" y="46848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227">
            <a:extLst>
              <a:ext uri="{FF2B5EF4-FFF2-40B4-BE49-F238E27FC236}">
                <a16:creationId xmlns:a16="http://schemas.microsoft.com/office/drawing/2014/main" id="{19A6595E-4E6B-459E-9544-C267655A17AA}"/>
              </a:ext>
            </a:extLst>
          </p:cNvPr>
          <p:cNvSpPr>
            <a:spLocks/>
          </p:cNvSpPr>
          <p:nvPr/>
        </p:nvSpPr>
        <p:spPr bwMode="auto">
          <a:xfrm>
            <a:off x="6894354" y="545878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228">
            <a:extLst>
              <a:ext uri="{FF2B5EF4-FFF2-40B4-BE49-F238E27FC236}">
                <a16:creationId xmlns:a16="http://schemas.microsoft.com/office/drawing/2014/main" id="{DB4D7D67-8754-4962-91CC-083A029E30B1}"/>
              </a:ext>
            </a:extLst>
          </p:cNvPr>
          <p:cNvSpPr>
            <a:spLocks/>
          </p:cNvSpPr>
          <p:nvPr/>
        </p:nvSpPr>
        <p:spPr bwMode="auto">
          <a:xfrm>
            <a:off x="6880545" y="543696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229">
            <a:extLst>
              <a:ext uri="{FF2B5EF4-FFF2-40B4-BE49-F238E27FC236}">
                <a16:creationId xmlns:a16="http://schemas.microsoft.com/office/drawing/2014/main" id="{BD7940D8-604F-4C4C-ACB9-AAB9BD09ED60}"/>
              </a:ext>
            </a:extLst>
          </p:cNvPr>
          <p:cNvSpPr>
            <a:spLocks/>
          </p:cNvSpPr>
          <p:nvPr/>
        </p:nvSpPr>
        <p:spPr bwMode="auto">
          <a:xfrm>
            <a:off x="6868271" y="54151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230">
            <a:extLst>
              <a:ext uri="{FF2B5EF4-FFF2-40B4-BE49-F238E27FC236}">
                <a16:creationId xmlns:a16="http://schemas.microsoft.com/office/drawing/2014/main" id="{A0B5F5A6-2182-4583-AE2C-29CC95CA07EB}"/>
              </a:ext>
            </a:extLst>
          </p:cNvPr>
          <p:cNvSpPr>
            <a:spLocks/>
          </p:cNvSpPr>
          <p:nvPr/>
        </p:nvSpPr>
        <p:spPr bwMode="auto">
          <a:xfrm>
            <a:off x="6889750" y="54544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231">
            <a:extLst>
              <a:ext uri="{FF2B5EF4-FFF2-40B4-BE49-F238E27FC236}">
                <a16:creationId xmlns:a16="http://schemas.microsoft.com/office/drawing/2014/main" id="{9A25D2BD-9CF1-426C-8F4F-FA73E51AC0BA}"/>
              </a:ext>
            </a:extLst>
          </p:cNvPr>
          <p:cNvSpPr>
            <a:spLocks/>
          </p:cNvSpPr>
          <p:nvPr/>
        </p:nvSpPr>
        <p:spPr bwMode="auto">
          <a:xfrm>
            <a:off x="6868271" y="541950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232">
            <a:extLst>
              <a:ext uri="{FF2B5EF4-FFF2-40B4-BE49-F238E27FC236}">
                <a16:creationId xmlns:a16="http://schemas.microsoft.com/office/drawing/2014/main" id="{D4720394-DF0D-41C5-B666-395CA3D5C695}"/>
              </a:ext>
            </a:extLst>
          </p:cNvPr>
          <p:cNvSpPr>
            <a:spLocks/>
          </p:cNvSpPr>
          <p:nvPr/>
        </p:nvSpPr>
        <p:spPr bwMode="auto">
          <a:xfrm>
            <a:off x="6872874" y="54238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233">
            <a:extLst>
              <a:ext uri="{FF2B5EF4-FFF2-40B4-BE49-F238E27FC236}">
                <a16:creationId xmlns:a16="http://schemas.microsoft.com/office/drawing/2014/main" id="{C2CA8323-0871-494A-BF0C-2F1F6CDB80F9}"/>
              </a:ext>
            </a:extLst>
          </p:cNvPr>
          <p:cNvSpPr>
            <a:spLocks/>
          </p:cNvSpPr>
          <p:nvPr/>
        </p:nvSpPr>
        <p:spPr bwMode="auto">
          <a:xfrm>
            <a:off x="6872874" y="542386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234">
            <a:extLst>
              <a:ext uri="{FF2B5EF4-FFF2-40B4-BE49-F238E27FC236}">
                <a16:creationId xmlns:a16="http://schemas.microsoft.com/office/drawing/2014/main" id="{6290E260-2FBD-4344-9688-39F78AC2B7D9}"/>
              </a:ext>
            </a:extLst>
          </p:cNvPr>
          <p:cNvSpPr>
            <a:spLocks/>
          </p:cNvSpPr>
          <p:nvPr/>
        </p:nvSpPr>
        <p:spPr bwMode="auto">
          <a:xfrm>
            <a:off x="6877476" y="5432594"/>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235">
            <a:extLst>
              <a:ext uri="{FF2B5EF4-FFF2-40B4-BE49-F238E27FC236}">
                <a16:creationId xmlns:a16="http://schemas.microsoft.com/office/drawing/2014/main" id="{DD6E8EEA-0CD5-466D-855E-E1E0F48DDD50}"/>
              </a:ext>
            </a:extLst>
          </p:cNvPr>
          <p:cNvSpPr>
            <a:spLocks/>
          </p:cNvSpPr>
          <p:nvPr/>
        </p:nvSpPr>
        <p:spPr bwMode="auto">
          <a:xfrm>
            <a:off x="6868271" y="541077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236">
            <a:extLst>
              <a:ext uri="{FF2B5EF4-FFF2-40B4-BE49-F238E27FC236}">
                <a16:creationId xmlns:a16="http://schemas.microsoft.com/office/drawing/2014/main" id="{4BE9A7D6-71EF-4554-994B-9B228D0061DE}"/>
              </a:ext>
            </a:extLst>
          </p:cNvPr>
          <p:cNvSpPr>
            <a:spLocks/>
          </p:cNvSpPr>
          <p:nvPr/>
        </p:nvSpPr>
        <p:spPr bwMode="auto">
          <a:xfrm>
            <a:off x="6885148" y="544568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237">
            <a:extLst>
              <a:ext uri="{FF2B5EF4-FFF2-40B4-BE49-F238E27FC236}">
                <a16:creationId xmlns:a16="http://schemas.microsoft.com/office/drawing/2014/main" id="{906BEC82-7C87-4971-A629-55A89C45DA68}"/>
              </a:ext>
            </a:extLst>
          </p:cNvPr>
          <p:cNvSpPr>
            <a:spLocks/>
          </p:cNvSpPr>
          <p:nvPr/>
        </p:nvSpPr>
        <p:spPr bwMode="auto">
          <a:xfrm>
            <a:off x="6880545" y="5441325"/>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238">
            <a:extLst>
              <a:ext uri="{FF2B5EF4-FFF2-40B4-BE49-F238E27FC236}">
                <a16:creationId xmlns:a16="http://schemas.microsoft.com/office/drawing/2014/main" id="{B51738B1-878E-4F2C-8BD1-44870558404B}"/>
              </a:ext>
            </a:extLst>
          </p:cNvPr>
          <p:cNvSpPr>
            <a:spLocks/>
          </p:cNvSpPr>
          <p:nvPr/>
        </p:nvSpPr>
        <p:spPr bwMode="auto">
          <a:xfrm>
            <a:off x="6877476" y="542823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239">
            <a:extLst>
              <a:ext uri="{FF2B5EF4-FFF2-40B4-BE49-F238E27FC236}">
                <a16:creationId xmlns:a16="http://schemas.microsoft.com/office/drawing/2014/main" id="{82044FEA-03B8-4420-972F-63454DA3F1DD}"/>
              </a:ext>
            </a:extLst>
          </p:cNvPr>
          <p:cNvSpPr>
            <a:spLocks/>
          </p:cNvSpPr>
          <p:nvPr/>
        </p:nvSpPr>
        <p:spPr bwMode="auto">
          <a:xfrm>
            <a:off x="6885148" y="545005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240">
            <a:extLst>
              <a:ext uri="{FF2B5EF4-FFF2-40B4-BE49-F238E27FC236}">
                <a16:creationId xmlns:a16="http://schemas.microsoft.com/office/drawing/2014/main" id="{8C2F567B-5469-4E0E-A168-9ECDA5B7E9DB}"/>
              </a:ext>
            </a:extLst>
          </p:cNvPr>
          <p:cNvSpPr>
            <a:spLocks/>
          </p:cNvSpPr>
          <p:nvPr/>
        </p:nvSpPr>
        <p:spPr bwMode="auto">
          <a:xfrm>
            <a:off x="6889750" y="5454418"/>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241">
            <a:extLst>
              <a:ext uri="{FF2B5EF4-FFF2-40B4-BE49-F238E27FC236}">
                <a16:creationId xmlns:a16="http://schemas.microsoft.com/office/drawing/2014/main" id="{41EDC618-F9C4-4201-8113-6A0015369697}"/>
              </a:ext>
            </a:extLst>
          </p:cNvPr>
          <p:cNvSpPr>
            <a:spLocks/>
          </p:cNvSpPr>
          <p:nvPr/>
        </p:nvSpPr>
        <p:spPr bwMode="auto">
          <a:xfrm>
            <a:off x="6670350" y="5074701"/>
            <a:ext cx="26083" cy="26188"/>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242">
            <a:extLst>
              <a:ext uri="{FF2B5EF4-FFF2-40B4-BE49-F238E27FC236}">
                <a16:creationId xmlns:a16="http://schemas.microsoft.com/office/drawing/2014/main" id="{37D76343-F986-4AA0-8260-8311481A6822}"/>
              </a:ext>
            </a:extLst>
          </p:cNvPr>
          <p:cNvSpPr>
            <a:spLocks/>
          </p:cNvSpPr>
          <p:nvPr/>
        </p:nvSpPr>
        <p:spPr bwMode="auto">
          <a:xfrm>
            <a:off x="6674952" y="501214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243">
            <a:extLst>
              <a:ext uri="{FF2B5EF4-FFF2-40B4-BE49-F238E27FC236}">
                <a16:creationId xmlns:a16="http://schemas.microsoft.com/office/drawing/2014/main" id="{A6799077-FC79-433F-9482-B52645ED53D8}"/>
              </a:ext>
            </a:extLst>
          </p:cNvPr>
          <p:cNvSpPr>
            <a:spLocks/>
          </p:cNvSpPr>
          <p:nvPr/>
        </p:nvSpPr>
        <p:spPr bwMode="auto">
          <a:xfrm>
            <a:off x="6674952" y="500777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244">
            <a:extLst>
              <a:ext uri="{FF2B5EF4-FFF2-40B4-BE49-F238E27FC236}">
                <a16:creationId xmlns:a16="http://schemas.microsoft.com/office/drawing/2014/main" id="{07545EB2-B382-4C9D-A797-46FC4FA01548}"/>
              </a:ext>
            </a:extLst>
          </p:cNvPr>
          <p:cNvSpPr>
            <a:spLocks/>
          </p:cNvSpPr>
          <p:nvPr/>
        </p:nvSpPr>
        <p:spPr bwMode="auto">
          <a:xfrm>
            <a:off x="6863667" y="541077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245">
            <a:extLst>
              <a:ext uri="{FF2B5EF4-FFF2-40B4-BE49-F238E27FC236}">
                <a16:creationId xmlns:a16="http://schemas.microsoft.com/office/drawing/2014/main" id="{53C846A9-3E9A-42C3-B3F2-83EE6FF02839}"/>
              </a:ext>
            </a:extLst>
          </p:cNvPr>
          <p:cNvSpPr>
            <a:spLocks/>
          </p:cNvSpPr>
          <p:nvPr/>
        </p:nvSpPr>
        <p:spPr bwMode="auto">
          <a:xfrm>
            <a:off x="6674952" y="500777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246">
            <a:extLst>
              <a:ext uri="{FF2B5EF4-FFF2-40B4-BE49-F238E27FC236}">
                <a16:creationId xmlns:a16="http://schemas.microsoft.com/office/drawing/2014/main" id="{657FE924-EF19-4666-A1B7-9ADEF4FD0716}"/>
              </a:ext>
            </a:extLst>
          </p:cNvPr>
          <p:cNvSpPr>
            <a:spLocks/>
          </p:cNvSpPr>
          <p:nvPr/>
        </p:nvSpPr>
        <p:spPr bwMode="auto">
          <a:xfrm>
            <a:off x="6863667" y="44462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247">
            <a:extLst>
              <a:ext uri="{FF2B5EF4-FFF2-40B4-BE49-F238E27FC236}">
                <a16:creationId xmlns:a16="http://schemas.microsoft.com/office/drawing/2014/main" id="{83E191BB-4023-4F54-BAA7-1F10825AE775}"/>
              </a:ext>
            </a:extLst>
          </p:cNvPr>
          <p:cNvSpPr>
            <a:spLocks/>
          </p:cNvSpPr>
          <p:nvPr/>
        </p:nvSpPr>
        <p:spPr bwMode="auto">
          <a:xfrm>
            <a:off x="6859065" y="44462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248">
            <a:extLst>
              <a:ext uri="{FF2B5EF4-FFF2-40B4-BE49-F238E27FC236}">
                <a16:creationId xmlns:a16="http://schemas.microsoft.com/office/drawing/2014/main" id="{1E7B8676-4DAD-432C-B18C-08F59F528A28}"/>
              </a:ext>
            </a:extLst>
          </p:cNvPr>
          <p:cNvSpPr>
            <a:spLocks/>
          </p:cNvSpPr>
          <p:nvPr/>
        </p:nvSpPr>
        <p:spPr bwMode="auto">
          <a:xfrm>
            <a:off x="6889750" y="44418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249">
            <a:extLst>
              <a:ext uri="{FF2B5EF4-FFF2-40B4-BE49-F238E27FC236}">
                <a16:creationId xmlns:a16="http://schemas.microsoft.com/office/drawing/2014/main" id="{AD7EA2A0-31E4-42BD-B99C-8A645FE47465}"/>
              </a:ext>
            </a:extLst>
          </p:cNvPr>
          <p:cNvSpPr>
            <a:spLocks/>
          </p:cNvSpPr>
          <p:nvPr/>
        </p:nvSpPr>
        <p:spPr bwMode="auto">
          <a:xfrm>
            <a:off x="6872874" y="44462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250">
            <a:extLst>
              <a:ext uri="{FF2B5EF4-FFF2-40B4-BE49-F238E27FC236}">
                <a16:creationId xmlns:a16="http://schemas.microsoft.com/office/drawing/2014/main" id="{7C1741C0-B27F-4500-8779-DA9A3B0B83E9}"/>
              </a:ext>
            </a:extLst>
          </p:cNvPr>
          <p:cNvSpPr>
            <a:spLocks/>
          </p:cNvSpPr>
          <p:nvPr/>
        </p:nvSpPr>
        <p:spPr bwMode="auto">
          <a:xfrm>
            <a:off x="6898956" y="444184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251">
            <a:extLst>
              <a:ext uri="{FF2B5EF4-FFF2-40B4-BE49-F238E27FC236}">
                <a16:creationId xmlns:a16="http://schemas.microsoft.com/office/drawing/2014/main" id="{4A2AFC38-CC9F-446A-9456-A2F5815E5665}"/>
              </a:ext>
            </a:extLst>
          </p:cNvPr>
          <p:cNvSpPr>
            <a:spLocks/>
          </p:cNvSpPr>
          <p:nvPr/>
        </p:nvSpPr>
        <p:spPr bwMode="auto">
          <a:xfrm>
            <a:off x="6937313" y="44374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0" name="Freeform 252">
            <a:extLst>
              <a:ext uri="{FF2B5EF4-FFF2-40B4-BE49-F238E27FC236}">
                <a16:creationId xmlns:a16="http://schemas.microsoft.com/office/drawing/2014/main" id="{9F3A0E43-EFD6-425E-97EE-3431D8A4A55D}"/>
              </a:ext>
            </a:extLst>
          </p:cNvPr>
          <p:cNvSpPr>
            <a:spLocks/>
          </p:cNvSpPr>
          <p:nvPr/>
        </p:nvSpPr>
        <p:spPr bwMode="auto">
          <a:xfrm>
            <a:off x="6915834" y="44418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1" name="Freeform 253">
            <a:extLst>
              <a:ext uri="{FF2B5EF4-FFF2-40B4-BE49-F238E27FC236}">
                <a16:creationId xmlns:a16="http://schemas.microsoft.com/office/drawing/2014/main" id="{CAFEE35B-38F1-485B-9952-E310C053C899}"/>
              </a:ext>
            </a:extLst>
          </p:cNvPr>
          <p:cNvSpPr>
            <a:spLocks/>
          </p:cNvSpPr>
          <p:nvPr/>
        </p:nvSpPr>
        <p:spPr bwMode="auto">
          <a:xfrm>
            <a:off x="6906628" y="44418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254">
            <a:extLst>
              <a:ext uri="{FF2B5EF4-FFF2-40B4-BE49-F238E27FC236}">
                <a16:creationId xmlns:a16="http://schemas.microsoft.com/office/drawing/2014/main" id="{A0F4352A-6036-4FC7-9EE2-E20E852E2D23}"/>
              </a:ext>
            </a:extLst>
          </p:cNvPr>
          <p:cNvSpPr>
            <a:spLocks/>
          </p:cNvSpPr>
          <p:nvPr/>
        </p:nvSpPr>
        <p:spPr bwMode="auto">
          <a:xfrm>
            <a:off x="6855997" y="444620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3" name="Freeform 255">
            <a:extLst>
              <a:ext uri="{FF2B5EF4-FFF2-40B4-BE49-F238E27FC236}">
                <a16:creationId xmlns:a16="http://schemas.microsoft.com/office/drawing/2014/main" id="{55BF3122-E019-48B9-BCCC-97169EB94E39}"/>
              </a:ext>
            </a:extLst>
          </p:cNvPr>
          <p:cNvSpPr>
            <a:spLocks/>
          </p:cNvSpPr>
          <p:nvPr/>
        </p:nvSpPr>
        <p:spPr bwMode="auto">
          <a:xfrm>
            <a:off x="6941917" y="443747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4" name="Freeform 256">
            <a:extLst>
              <a:ext uri="{FF2B5EF4-FFF2-40B4-BE49-F238E27FC236}">
                <a16:creationId xmlns:a16="http://schemas.microsoft.com/office/drawing/2014/main" id="{83564860-6E9C-4ADF-9789-911A1826548E}"/>
              </a:ext>
            </a:extLst>
          </p:cNvPr>
          <p:cNvSpPr>
            <a:spLocks/>
          </p:cNvSpPr>
          <p:nvPr/>
        </p:nvSpPr>
        <p:spPr bwMode="auto">
          <a:xfrm>
            <a:off x="6880545" y="4441840"/>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257">
            <a:extLst>
              <a:ext uri="{FF2B5EF4-FFF2-40B4-BE49-F238E27FC236}">
                <a16:creationId xmlns:a16="http://schemas.microsoft.com/office/drawing/2014/main" id="{D8B5DC4F-B355-4C88-8C89-B334DF376002}"/>
              </a:ext>
            </a:extLst>
          </p:cNvPr>
          <p:cNvSpPr>
            <a:spLocks/>
          </p:cNvSpPr>
          <p:nvPr/>
        </p:nvSpPr>
        <p:spPr bwMode="auto">
          <a:xfrm>
            <a:off x="6920436" y="444184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6" name="Freeform 258">
            <a:extLst>
              <a:ext uri="{FF2B5EF4-FFF2-40B4-BE49-F238E27FC236}">
                <a16:creationId xmlns:a16="http://schemas.microsoft.com/office/drawing/2014/main" id="{496C4CEE-7433-403C-8C63-1E4D9456FF09}"/>
              </a:ext>
            </a:extLst>
          </p:cNvPr>
          <p:cNvSpPr>
            <a:spLocks/>
          </p:cNvSpPr>
          <p:nvPr/>
        </p:nvSpPr>
        <p:spPr bwMode="auto">
          <a:xfrm>
            <a:off x="6868271" y="44462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259">
            <a:extLst>
              <a:ext uri="{FF2B5EF4-FFF2-40B4-BE49-F238E27FC236}">
                <a16:creationId xmlns:a16="http://schemas.microsoft.com/office/drawing/2014/main" id="{088CB225-0E01-4C84-B4E6-6D6DA5E925FD}"/>
              </a:ext>
            </a:extLst>
          </p:cNvPr>
          <p:cNvSpPr>
            <a:spLocks/>
          </p:cNvSpPr>
          <p:nvPr/>
        </p:nvSpPr>
        <p:spPr bwMode="auto">
          <a:xfrm>
            <a:off x="6877476" y="44462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8" name="Freeform 260">
            <a:extLst>
              <a:ext uri="{FF2B5EF4-FFF2-40B4-BE49-F238E27FC236}">
                <a16:creationId xmlns:a16="http://schemas.microsoft.com/office/drawing/2014/main" id="{3AA8402A-24F7-4232-8CC6-4B4FADEAB34D}"/>
              </a:ext>
            </a:extLst>
          </p:cNvPr>
          <p:cNvSpPr>
            <a:spLocks/>
          </p:cNvSpPr>
          <p:nvPr/>
        </p:nvSpPr>
        <p:spPr bwMode="auto">
          <a:xfrm>
            <a:off x="6894354" y="44418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9" name="Freeform 261">
            <a:extLst>
              <a:ext uri="{FF2B5EF4-FFF2-40B4-BE49-F238E27FC236}">
                <a16:creationId xmlns:a16="http://schemas.microsoft.com/office/drawing/2014/main" id="{E914DE79-E01B-4263-88EA-D0808A2070D1}"/>
              </a:ext>
            </a:extLst>
          </p:cNvPr>
          <p:cNvSpPr>
            <a:spLocks/>
          </p:cNvSpPr>
          <p:nvPr/>
        </p:nvSpPr>
        <p:spPr bwMode="auto">
          <a:xfrm>
            <a:off x="6928108" y="44374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0" name="Freeform 262">
            <a:extLst>
              <a:ext uri="{FF2B5EF4-FFF2-40B4-BE49-F238E27FC236}">
                <a16:creationId xmlns:a16="http://schemas.microsoft.com/office/drawing/2014/main" id="{1ED0FA3B-38BD-46D6-97AA-C687CEC6381B}"/>
              </a:ext>
            </a:extLst>
          </p:cNvPr>
          <p:cNvSpPr>
            <a:spLocks/>
          </p:cNvSpPr>
          <p:nvPr/>
        </p:nvSpPr>
        <p:spPr bwMode="auto">
          <a:xfrm>
            <a:off x="7968348" y="5033966"/>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1" name="Freeform 263">
            <a:extLst>
              <a:ext uri="{FF2B5EF4-FFF2-40B4-BE49-F238E27FC236}">
                <a16:creationId xmlns:a16="http://schemas.microsoft.com/office/drawing/2014/main" id="{26BE4B18-5242-49E4-8227-D9481D78116D}"/>
              </a:ext>
            </a:extLst>
          </p:cNvPr>
          <p:cNvSpPr>
            <a:spLocks/>
          </p:cNvSpPr>
          <p:nvPr/>
        </p:nvSpPr>
        <p:spPr bwMode="auto">
          <a:xfrm>
            <a:off x="7713657" y="4578597"/>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2" name="Freeform 264">
            <a:extLst>
              <a:ext uri="{FF2B5EF4-FFF2-40B4-BE49-F238E27FC236}">
                <a16:creationId xmlns:a16="http://schemas.microsoft.com/office/drawing/2014/main" id="{AF9D148F-9DBE-4962-AFC9-813C11A72DD7}"/>
              </a:ext>
            </a:extLst>
          </p:cNvPr>
          <p:cNvSpPr>
            <a:spLocks/>
          </p:cNvSpPr>
          <p:nvPr/>
        </p:nvSpPr>
        <p:spPr bwMode="auto">
          <a:xfrm>
            <a:off x="7992896" y="5042695"/>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3" name="Freeform 265">
            <a:extLst>
              <a:ext uri="{FF2B5EF4-FFF2-40B4-BE49-F238E27FC236}">
                <a16:creationId xmlns:a16="http://schemas.microsoft.com/office/drawing/2014/main" id="{B734BD66-C6E4-45D1-98D0-5C9070968353}"/>
              </a:ext>
            </a:extLst>
          </p:cNvPr>
          <p:cNvSpPr>
            <a:spLocks/>
          </p:cNvSpPr>
          <p:nvPr/>
        </p:nvSpPr>
        <p:spPr bwMode="auto">
          <a:xfrm>
            <a:off x="7963745" y="503396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4" name="Freeform 266">
            <a:extLst>
              <a:ext uri="{FF2B5EF4-FFF2-40B4-BE49-F238E27FC236}">
                <a16:creationId xmlns:a16="http://schemas.microsoft.com/office/drawing/2014/main" id="{A2576FDC-9FEF-45C0-BBFE-41C2C7BD666E}"/>
              </a:ext>
            </a:extLst>
          </p:cNvPr>
          <p:cNvSpPr>
            <a:spLocks/>
          </p:cNvSpPr>
          <p:nvPr/>
        </p:nvSpPr>
        <p:spPr bwMode="auto">
          <a:xfrm>
            <a:off x="7718261" y="45785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5" name="Freeform 267">
            <a:extLst>
              <a:ext uri="{FF2B5EF4-FFF2-40B4-BE49-F238E27FC236}">
                <a16:creationId xmlns:a16="http://schemas.microsoft.com/office/drawing/2014/main" id="{D32C1E47-73B6-46F9-ADA9-28759B9A12E9}"/>
              </a:ext>
            </a:extLst>
          </p:cNvPr>
          <p:cNvSpPr>
            <a:spLocks/>
          </p:cNvSpPr>
          <p:nvPr/>
        </p:nvSpPr>
        <p:spPr bwMode="auto">
          <a:xfrm>
            <a:off x="7718261" y="45785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6" name="Freeform 268">
            <a:extLst>
              <a:ext uri="{FF2B5EF4-FFF2-40B4-BE49-F238E27FC236}">
                <a16:creationId xmlns:a16="http://schemas.microsoft.com/office/drawing/2014/main" id="{32D53D8C-6A7D-497B-A7C3-05CDC17CD277}"/>
              </a:ext>
            </a:extLst>
          </p:cNvPr>
          <p:cNvSpPr>
            <a:spLocks/>
          </p:cNvSpPr>
          <p:nvPr/>
        </p:nvSpPr>
        <p:spPr bwMode="auto">
          <a:xfrm>
            <a:off x="7713657" y="45829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269">
            <a:extLst>
              <a:ext uri="{FF2B5EF4-FFF2-40B4-BE49-F238E27FC236}">
                <a16:creationId xmlns:a16="http://schemas.microsoft.com/office/drawing/2014/main" id="{1491DB2F-BE73-49B9-9FD6-7D99674BD8C7}"/>
              </a:ext>
            </a:extLst>
          </p:cNvPr>
          <p:cNvSpPr>
            <a:spLocks/>
          </p:cNvSpPr>
          <p:nvPr/>
        </p:nvSpPr>
        <p:spPr bwMode="auto">
          <a:xfrm>
            <a:off x="7959142" y="50296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8" name="Freeform 270">
            <a:extLst>
              <a:ext uri="{FF2B5EF4-FFF2-40B4-BE49-F238E27FC236}">
                <a16:creationId xmlns:a16="http://schemas.microsoft.com/office/drawing/2014/main" id="{D5DA707E-4940-406E-843A-7D6B5F3D3994}"/>
              </a:ext>
            </a:extLst>
          </p:cNvPr>
          <p:cNvSpPr>
            <a:spLocks/>
          </p:cNvSpPr>
          <p:nvPr/>
        </p:nvSpPr>
        <p:spPr bwMode="auto">
          <a:xfrm>
            <a:off x="7997498" y="504705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9" name="Freeform 271">
            <a:extLst>
              <a:ext uri="{FF2B5EF4-FFF2-40B4-BE49-F238E27FC236}">
                <a16:creationId xmlns:a16="http://schemas.microsoft.com/office/drawing/2014/main" id="{34189248-8045-459D-B1EA-612025669322}"/>
              </a:ext>
            </a:extLst>
          </p:cNvPr>
          <p:cNvSpPr>
            <a:spLocks/>
          </p:cNvSpPr>
          <p:nvPr/>
        </p:nvSpPr>
        <p:spPr bwMode="auto">
          <a:xfrm>
            <a:off x="8002102" y="504705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0" name="Freeform 272">
            <a:extLst>
              <a:ext uri="{FF2B5EF4-FFF2-40B4-BE49-F238E27FC236}">
                <a16:creationId xmlns:a16="http://schemas.microsoft.com/office/drawing/2014/main" id="{D398A539-2B65-4491-BAAB-DFC20896A040}"/>
              </a:ext>
            </a:extLst>
          </p:cNvPr>
          <p:cNvSpPr>
            <a:spLocks/>
          </p:cNvSpPr>
          <p:nvPr/>
        </p:nvSpPr>
        <p:spPr bwMode="auto">
          <a:xfrm>
            <a:off x="7949937" y="501650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1" name="Freeform 273">
            <a:extLst>
              <a:ext uri="{FF2B5EF4-FFF2-40B4-BE49-F238E27FC236}">
                <a16:creationId xmlns:a16="http://schemas.microsoft.com/office/drawing/2014/main" id="{0B366751-88C6-4A2A-A8DE-AE8C6D5166E3}"/>
              </a:ext>
            </a:extLst>
          </p:cNvPr>
          <p:cNvSpPr>
            <a:spLocks/>
          </p:cNvSpPr>
          <p:nvPr/>
        </p:nvSpPr>
        <p:spPr bwMode="auto">
          <a:xfrm>
            <a:off x="7658424" y="46324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274">
            <a:extLst>
              <a:ext uri="{FF2B5EF4-FFF2-40B4-BE49-F238E27FC236}">
                <a16:creationId xmlns:a16="http://schemas.microsoft.com/office/drawing/2014/main" id="{06A6243C-01DD-4C14-B980-7F65C2571F5C}"/>
              </a:ext>
            </a:extLst>
          </p:cNvPr>
          <p:cNvSpPr>
            <a:spLocks/>
          </p:cNvSpPr>
          <p:nvPr/>
        </p:nvSpPr>
        <p:spPr bwMode="auto">
          <a:xfrm>
            <a:off x="7710589" y="45829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3" name="Freeform 275">
            <a:extLst>
              <a:ext uri="{FF2B5EF4-FFF2-40B4-BE49-F238E27FC236}">
                <a16:creationId xmlns:a16="http://schemas.microsoft.com/office/drawing/2014/main" id="{4AD9B44B-20A6-45C9-B7BC-82C39D43E318}"/>
              </a:ext>
            </a:extLst>
          </p:cNvPr>
          <p:cNvSpPr>
            <a:spLocks/>
          </p:cNvSpPr>
          <p:nvPr/>
        </p:nvSpPr>
        <p:spPr bwMode="auto">
          <a:xfrm>
            <a:off x="7722863" y="45785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4" name="Freeform 276">
            <a:extLst>
              <a:ext uri="{FF2B5EF4-FFF2-40B4-BE49-F238E27FC236}">
                <a16:creationId xmlns:a16="http://schemas.microsoft.com/office/drawing/2014/main" id="{EA309B89-1750-42D4-B481-6FFB783A611D}"/>
              </a:ext>
            </a:extLst>
          </p:cNvPr>
          <p:cNvSpPr>
            <a:spLocks/>
          </p:cNvSpPr>
          <p:nvPr/>
        </p:nvSpPr>
        <p:spPr bwMode="auto">
          <a:xfrm>
            <a:off x="7658424" y="4628061"/>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5" name="Freeform 277">
            <a:extLst>
              <a:ext uri="{FF2B5EF4-FFF2-40B4-BE49-F238E27FC236}">
                <a16:creationId xmlns:a16="http://schemas.microsoft.com/office/drawing/2014/main" id="{BBB9752F-61D4-4E31-9FF6-148B027AB60D}"/>
              </a:ext>
            </a:extLst>
          </p:cNvPr>
          <p:cNvSpPr>
            <a:spLocks/>
          </p:cNvSpPr>
          <p:nvPr/>
        </p:nvSpPr>
        <p:spPr bwMode="auto">
          <a:xfrm>
            <a:off x="7989828" y="504269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6" name="Freeform 278">
            <a:extLst>
              <a:ext uri="{FF2B5EF4-FFF2-40B4-BE49-F238E27FC236}">
                <a16:creationId xmlns:a16="http://schemas.microsoft.com/office/drawing/2014/main" id="{5D49F65E-A418-428C-A668-D326B3A6BD65}"/>
              </a:ext>
            </a:extLst>
          </p:cNvPr>
          <p:cNvSpPr>
            <a:spLocks/>
          </p:cNvSpPr>
          <p:nvPr/>
        </p:nvSpPr>
        <p:spPr bwMode="auto">
          <a:xfrm>
            <a:off x="7949937" y="5020871"/>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279">
            <a:extLst>
              <a:ext uri="{FF2B5EF4-FFF2-40B4-BE49-F238E27FC236}">
                <a16:creationId xmlns:a16="http://schemas.microsoft.com/office/drawing/2014/main" id="{A52ADD4F-D6ED-430F-97FC-45CF0DE22DAE}"/>
              </a:ext>
            </a:extLst>
          </p:cNvPr>
          <p:cNvSpPr>
            <a:spLocks/>
          </p:cNvSpPr>
          <p:nvPr/>
        </p:nvSpPr>
        <p:spPr bwMode="auto">
          <a:xfrm>
            <a:off x="7985224" y="50426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8" name="Freeform 280">
            <a:extLst>
              <a:ext uri="{FF2B5EF4-FFF2-40B4-BE49-F238E27FC236}">
                <a16:creationId xmlns:a16="http://schemas.microsoft.com/office/drawing/2014/main" id="{9E0D9768-B363-4110-9A16-5811C1D7354E}"/>
              </a:ext>
            </a:extLst>
          </p:cNvPr>
          <p:cNvSpPr>
            <a:spLocks/>
          </p:cNvSpPr>
          <p:nvPr/>
        </p:nvSpPr>
        <p:spPr bwMode="auto">
          <a:xfrm>
            <a:off x="7954539" y="50252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9" name="Freeform 281">
            <a:extLst>
              <a:ext uri="{FF2B5EF4-FFF2-40B4-BE49-F238E27FC236}">
                <a16:creationId xmlns:a16="http://schemas.microsoft.com/office/drawing/2014/main" id="{7FB62E6E-4B78-483A-8A19-F1A0C6418279}"/>
              </a:ext>
            </a:extLst>
          </p:cNvPr>
          <p:cNvSpPr>
            <a:spLocks/>
          </p:cNvSpPr>
          <p:nvPr/>
        </p:nvSpPr>
        <p:spPr bwMode="auto">
          <a:xfrm>
            <a:off x="7949937" y="501214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0" name="Freeform 282">
            <a:extLst>
              <a:ext uri="{FF2B5EF4-FFF2-40B4-BE49-F238E27FC236}">
                <a16:creationId xmlns:a16="http://schemas.microsoft.com/office/drawing/2014/main" id="{B0004C7E-AA8F-4A97-9457-C0EF0C5CA027}"/>
              </a:ext>
            </a:extLst>
          </p:cNvPr>
          <p:cNvSpPr>
            <a:spLocks/>
          </p:cNvSpPr>
          <p:nvPr/>
        </p:nvSpPr>
        <p:spPr bwMode="auto">
          <a:xfrm>
            <a:off x="8049665" y="4569867"/>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1" name="Freeform 283">
            <a:extLst>
              <a:ext uri="{FF2B5EF4-FFF2-40B4-BE49-F238E27FC236}">
                <a16:creationId xmlns:a16="http://schemas.microsoft.com/office/drawing/2014/main" id="{753790DC-67C2-4A42-931E-FAC3E1120FB4}"/>
              </a:ext>
            </a:extLst>
          </p:cNvPr>
          <p:cNvSpPr>
            <a:spLocks/>
          </p:cNvSpPr>
          <p:nvPr/>
        </p:nvSpPr>
        <p:spPr bwMode="auto">
          <a:xfrm>
            <a:off x="7976019" y="5038330"/>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284">
            <a:extLst>
              <a:ext uri="{FF2B5EF4-FFF2-40B4-BE49-F238E27FC236}">
                <a16:creationId xmlns:a16="http://schemas.microsoft.com/office/drawing/2014/main" id="{D769A47A-AE65-479B-AA5B-5B8A2E57C10D}"/>
              </a:ext>
            </a:extLst>
          </p:cNvPr>
          <p:cNvSpPr>
            <a:spLocks/>
          </p:cNvSpPr>
          <p:nvPr/>
        </p:nvSpPr>
        <p:spPr bwMode="auto">
          <a:xfrm>
            <a:off x="7971416" y="503833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3" name="Freeform 285">
            <a:extLst>
              <a:ext uri="{FF2B5EF4-FFF2-40B4-BE49-F238E27FC236}">
                <a16:creationId xmlns:a16="http://schemas.microsoft.com/office/drawing/2014/main" id="{6B6B945E-1331-473C-B9D5-88AC1190A25C}"/>
              </a:ext>
            </a:extLst>
          </p:cNvPr>
          <p:cNvSpPr>
            <a:spLocks/>
          </p:cNvSpPr>
          <p:nvPr/>
        </p:nvSpPr>
        <p:spPr bwMode="auto">
          <a:xfrm>
            <a:off x="7959142" y="5029601"/>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4" name="Freeform 286">
            <a:extLst>
              <a:ext uri="{FF2B5EF4-FFF2-40B4-BE49-F238E27FC236}">
                <a16:creationId xmlns:a16="http://schemas.microsoft.com/office/drawing/2014/main" id="{556312E9-E47B-44D9-847E-874A32CEDFE4}"/>
              </a:ext>
            </a:extLst>
          </p:cNvPr>
          <p:cNvSpPr>
            <a:spLocks/>
          </p:cNvSpPr>
          <p:nvPr/>
        </p:nvSpPr>
        <p:spPr bwMode="auto">
          <a:xfrm>
            <a:off x="8130981" y="45698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5" name="Freeform 287">
            <a:extLst>
              <a:ext uri="{FF2B5EF4-FFF2-40B4-BE49-F238E27FC236}">
                <a16:creationId xmlns:a16="http://schemas.microsoft.com/office/drawing/2014/main" id="{130CB8C2-500D-486E-8D26-9707F1EFDA89}"/>
              </a:ext>
            </a:extLst>
          </p:cNvPr>
          <p:cNvSpPr>
            <a:spLocks/>
          </p:cNvSpPr>
          <p:nvPr/>
        </p:nvSpPr>
        <p:spPr bwMode="auto">
          <a:xfrm>
            <a:off x="8135584" y="45698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6" name="Freeform 288">
            <a:extLst>
              <a:ext uri="{FF2B5EF4-FFF2-40B4-BE49-F238E27FC236}">
                <a16:creationId xmlns:a16="http://schemas.microsoft.com/office/drawing/2014/main" id="{FE982DD7-27CB-428E-993E-9467BE5FA7EC}"/>
              </a:ext>
            </a:extLst>
          </p:cNvPr>
          <p:cNvSpPr>
            <a:spLocks/>
          </p:cNvSpPr>
          <p:nvPr/>
        </p:nvSpPr>
        <p:spPr bwMode="auto">
          <a:xfrm>
            <a:off x="7946868" y="500777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7" name="Freeform 289">
            <a:extLst>
              <a:ext uri="{FF2B5EF4-FFF2-40B4-BE49-F238E27FC236}">
                <a16:creationId xmlns:a16="http://schemas.microsoft.com/office/drawing/2014/main" id="{FFDEB361-8426-4E80-8782-87ACCF438A79}"/>
              </a:ext>
            </a:extLst>
          </p:cNvPr>
          <p:cNvSpPr>
            <a:spLocks/>
          </p:cNvSpPr>
          <p:nvPr/>
        </p:nvSpPr>
        <p:spPr bwMode="auto">
          <a:xfrm>
            <a:off x="8130981" y="456986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8" name="Freeform 290">
            <a:extLst>
              <a:ext uri="{FF2B5EF4-FFF2-40B4-BE49-F238E27FC236}">
                <a16:creationId xmlns:a16="http://schemas.microsoft.com/office/drawing/2014/main" id="{82848CA8-5AA9-4368-BC3F-F911AAD1C20D}"/>
              </a:ext>
            </a:extLst>
          </p:cNvPr>
          <p:cNvSpPr>
            <a:spLocks/>
          </p:cNvSpPr>
          <p:nvPr/>
        </p:nvSpPr>
        <p:spPr bwMode="auto">
          <a:xfrm>
            <a:off x="7598587" y="3845350"/>
            <a:ext cx="935909" cy="490286"/>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9" name="Freeform 291">
            <a:extLst>
              <a:ext uri="{FF2B5EF4-FFF2-40B4-BE49-F238E27FC236}">
                <a16:creationId xmlns:a16="http://schemas.microsoft.com/office/drawing/2014/main" id="{BD09B166-C801-4314-BEC3-3D113D06283C}"/>
              </a:ext>
            </a:extLst>
          </p:cNvPr>
          <p:cNvSpPr>
            <a:spLocks/>
          </p:cNvSpPr>
          <p:nvPr/>
        </p:nvSpPr>
        <p:spPr bwMode="auto">
          <a:xfrm>
            <a:off x="8083418" y="398647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0" name="Freeform 292">
            <a:extLst>
              <a:ext uri="{FF2B5EF4-FFF2-40B4-BE49-F238E27FC236}">
                <a16:creationId xmlns:a16="http://schemas.microsoft.com/office/drawing/2014/main" id="{6C2EF9D7-5FD0-4AB4-BE61-66E60B4D73F9}"/>
              </a:ext>
            </a:extLst>
          </p:cNvPr>
          <p:cNvSpPr>
            <a:spLocks/>
          </p:cNvSpPr>
          <p:nvPr/>
        </p:nvSpPr>
        <p:spPr bwMode="auto">
          <a:xfrm>
            <a:off x="7705986" y="3784247"/>
            <a:ext cx="532395" cy="401540"/>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1" name="Rectangle 293">
            <a:extLst>
              <a:ext uri="{FF2B5EF4-FFF2-40B4-BE49-F238E27FC236}">
                <a16:creationId xmlns:a16="http://schemas.microsoft.com/office/drawing/2014/main" id="{A6777034-14F3-43A0-88DB-AE9D9A558927}"/>
              </a:ext>
            </a:extLst>
          </p:cNvPr>
          <p:cNvSpPr>
            <a:spLocks noChangeArrowheads="1"/>
          </p:cNvSpPr>
          <p:nvPr/>
        </p:nvSpPr>
        <p:spPr bwMode="auto">
          <a:xfrm>
            <a:off x="7873222" y="3792976"/>
            <a:ext cx="1535" cy="1454"/>
          </a:xfrm>
          <a:prstGeom prst="rect">
            <a:avLst/>
          </a:pr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2" name="Freeform 294">
            <a:extLst>
              <a:ext uri="{FF2B5EF4-FFF2-40B4-BE49-F238E27FC236}">
                <a16:creationId xmlns:a16="http://schemas.microsoft.com/office/drawing/2014/main" id="{B694735F-EFB6-4938-AB83-48B5492B564D}"/>
              </a:ext>
            </a:extLst>
          </p:cNvPr>
          <p:cNvSpPr>
            <a:spLocks/>
          </p:cNvSpPr>
          <p:nvPr/>
        </p:nvSpPr>
        <p:spPr bwMode="auto">
          <a:xfrm>
            <a:off x="7885496" y="38060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3" name="Freeform 295">
            <a:extLst>
              <a:ext uri="{FF2B5EF4-FFF2-40B4-BE49-F238E27FC236}">
                <a16:creationId xmlns:a16="http://schemas.microsoft.com/office/drawing/2014/main" id="{E335AAB3-D777-4687-8799-CBE85285D023}"/>
              </a:ext>
            </a:extLst>
          </p:cNvPr>
          <p:cNvSpPr>
            <a:spLocks/>
          </p:cNvSpPr>
          <p:nvPr/>
        </p:nvSpPr>
        <p:spPr bwMode="auto">
          <a:xfrm>
            <a:off x="7882428" y="38060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4" name="Freeform 296">
            <a:extLst>
              <a:ext uri="{FF2B5EF4-FFF2-40B4-BE49-F238E27FC236}">
                <a16:creationId xmlns:a16="http://schemas.microsoft.com/office/drawing/2014/main" id="{EC3EECBC-8C1D-4E30-B2D6-F9247C3BA9EB}"/>
              </a:ext>
            </a:extLst>
          </p:cNvPr>
          <p:cNvSpPr>
            <a:spLocks/>
          </p:cNvSpPr>
          <p:nvPr/>
        </p:nvSpPr>
        <p:spPr bwMode="auto">
          <a:xfrm>
            <a:off x="7744344" y="41683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5" name="Freeform 297">
            <a:extLst>
              <a:ext uri="{FF2B5EF4-FFF2-40B4-BE49-F238E27FC236}">
                <a16:creationId xmlns:a16="http://schemas.microsoft.com/office/drawing/2014/main" id="{2CEDCEB1-867A-4B48-8FB5-D4ACE5B7618A}"/>
              </a:ext>
            </a:extLst>
          </p:cNvPr>
          <p:cNvSpPr>
            <a:spLocks/>
          </p:cNvSpPr>
          <p:nvPr/>
        </p:nvSpPr>
        <p:spPr bwMode="auto">
          <a:xfrm>
            <a:off x="7744344" y="41595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6" name="Freeform 298">
            <a:extLst>
              <a:ext uri="{FF2B5EF4-FFF2-40B4-BE49-F238E27FC236}">
                <a16:creationId xmlns:a16="http://schemas.microsoft.com/office/drawing/2014/main" id="{6A31ADA1-6113-4D5C-B00E-AA3FFFD407A5}"/>
              </a:ext>
            </a:extLst>
          </p:cNvPr>
          <p:cNvSpPr>
            <a:spLocks/>
          </p:cNvSpPr>
          <p:nvPr/>
        </p:nvSpPr>
        <p:spPr bwMode="auto">
          <a:xfrm>
            <a:off x="7744344" y="41639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7" name="Freeform 299">
            <a:extLst>
              <a:ext uri="{FF2B5EF4-FFF2-40B4-BE49-F238E27FC236}">
                <a16:creationId xmlns:a16="http://schemas.microsoft.com/office/drawing/2014/main" id="{0F831FA5-6194-41F8-B962-8F2FCD68C261}"/>
              </a:ext>
            </a:extLst>
          </p:cNvPr>
          <p:cNvSpPr>
            <a:spLocks/>
          </p:cNvSpPr>
          <p:nvPr/>
        </p:nvSpPr>
        <p:spPr bwMode="auto">
          <a:xfrm>
            <a:off x="7705986" y="407085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8" name="Freeform 300">
            <a:extLst>
              <a:ext uri="{FF2B5EF4-FFF2-40B4-BE49-F238E27FC236}">
                <a16:creationId xmlns:a16="http://schemas.microsoft.com/office/drawing/2014/main" id="{CB0CA982-EAA4-4144-A1CF-D9F3F125EA59}"/>
              </a:ext>
            </a:extLst>
          </p:cNvPr>
          <p:cNvSpPr>
            <a:spLocks/>
          </p:cNvSpPr>
          <p:nvPr/>
        </p:nvSpPr>
        <p:spPr bwMode="auto">
          <a:xfrm>
            <a:off x="7705986" y="407521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9" name="Freeform 301">
            <a:extLst>
              <a:ext uri="{FF2B5EF4-FFF2-40B4-BE49-F238E27FC236}">
                <a16:creationId xmlns:a16="http://schemas.microsoft.com/office/drawing/2014/main" id="{907C14DD-E12D-4979-9E81-A2D8EB5E24FB}"/>
              </a:ext>
            </a:extLst>
          </p:cNvPr>
          <p:cNvSpPr>
            <a:spLocks/>
          </p:cNvSpPr>
          <p:nvPr/>
        </p:nvSpPr>
        <p:spPr bwMode="auto">
          <a:xfrm>
            <a:off x="7705986" y="406648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0" name="Freeform 302">
            <a:extLst>
              <a:ext uri="{FF2B5EF4-FFF2-40B4-BE49-F238E27FC236}">
                <a16:creationId xmlns:a16="http://schemas.microsoft.com/office/drawing/2014/main" id="{61DDF298-82E6-4F24-BA8F-D4AE37D339D6}"/>
              </a:ext>
            </a:extLst>
          </p:cNvPr>
          <p:cNvSpPr>
            <a:spLocks/>
          </p:cNvSpPr>
          <p:nvPr/>
        </p:nvSpPr>
        <p:spPr bwMode="auto">
          <a:xfrm>
            <a:off x="7722863" y="41290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1" name="Freeform 303">
            <a:extLst>
              <a:ext uri="{FF2B5EF4-FFF2-40B4-BE49-F238E27FC236}">
                <a16:creationId xmlns:a16="http://schemas.microsoft.com/office/drawing/2014/main" id="{EE8C0330-A038-449D-B094-D2F9246FE129}"/>
              </a:ext>
            </a:extLst>
          </p:cNvPr>
          <p:cNvSpPr>
            <a:spLocks/>
          </p:cNvSpPr>
          <p:nvPr/>
        </p:nvSpPr>
        <p:spPr bwMode="auto">
          <a:xfrm>
            <a:off x="7705986" y="406648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2" name="Freeform 304">
            <a:extLst>
              <a:ext uri="{FF2B5EF4-FFF2-40B4-BE49-F238E27FC236}">
                <a16:creationId xmlns:a16="http://schemas.microsoft.com/office/drawing/2014/main" id="{B1766234-EEF9-49CB-9FB6-11103A252F00}"/>
              </a:ext>
            </a:extLst>
          </p:cNvPr>
          <p:cNvSpPr>
            <a:spLocks/>
          </p:cNvSpPr>
          <p:nvPr/>
        </p:nvSpPr>
        <p:spPr bwMode="auto">
          <a:xfrm>
            <a:off x="7705986" y="4057759"/>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3" name="Freeform 305">
            <a:extLst>
              <a:ext uri="{FF2B5EF4-FFF2-40B4-BE49-F238E27FC236}">
                <a16:creationId xmlns:a16="http://schemas.microsoft.com/office/drawing/2014/main" id="{07B3BDC0-AEF5-4A05-8640-6156AD238666}"/>
              </a:ext>
            </a:extLst>
          </p:cNvPr>
          <p:cNvSpPr>
            <a:spLocks/>
          </p:cNvSpPr>
          <p:nvPr/>
        </p:nvSpPr>
        <p:spPr bwMode="auto">
          <a:xfrm>
            <a:off x="7705986" y="4062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4" name="Freeform 306">
            <a:extLst>
              <a:ext uri="{FF2B5EF4-FFF2-40B4-BE49-F238E27FC236}">
                <a16:creationId xmlns:a16="http://schemas.microsoft.com/office/drawing/2014/main" id="{C9D405D5-60D0-4800-B3F2-9F449E4D37A3}"/>
              </a:ext>
            </a:extLst>
          </p:cNvPr>
          <p:cNvSpPr>
            <a:spLocks/>
          </p:cNvSpPr>
          <p:nvPr/>
        </p:nvSpPr>
        <p:spPr bwMode="auto">
          <a:xfrm>
            <a:off x="7727466" y="4133411"/>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5" name="Freeform 307">
            <a:extLst>
              <a:ext uri="{FF2B5EF4-FFF2-40B4-BE49-F238E27FC236}">
                <a16:creationId xmlns:a16="http://schemas.microsoft.com/office/drawing/2014/main" id="{D9F8EBFA-5C3E-40BE-8CD4-BBA841B05CD3}"/>
              </a:ext>
            </a:extLst>
          </p:cNvPr>
          <p:cNvSpPr>
            <a:spLocks/>
          </p:cNvSpPr>
          <p:nvPr/>
        </p:nvSpPr>
        <p:spPr bwMode="auto">
          <a:xfrm>
            <a:off x="7732068" y="41377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6" name="Freeform 308">
            <a:extLst>
              <a:ext uri="{FF2B5EF4-FFF2-40B4-BE49-F238E27FC236}">
                <a16:creationId xmlns:a16="http://schemas.microsoft.com/office/drawing/2014/main" id="{145E23B4-C5F5-4FB5-A502-29DE50244583}"/>
              </a:ext>
            </a:extLst>
          </p:cNvPr>
          <p:cNvSpPr>
            <a:spLocks/>
          </p:cNvSpPr>
          <p:nvPr/>
        </p:nvSpPr>
        <p:spPr bwMode="auto">
          <a:xfrm>
            <a:off x="7732068" y="41421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7" name="Freeform 309">
            <a:extLst>
              <a:ext uri="{FF2B5EF4-FFF2-40B4-BE49-F238E27FC236}">
                <a16:creationId xmlns:a16="http://schemas.microsoft.com/office/drawing/2014/main" id="{D0396D84-8B46-49C3-AABC-6B928CD28E4C}"/>
              </a:ext>
            </a:extLst>
          </p:cNvPr>
          <p:cNvSpPr>
            <a:spLocks/>
          </p:cNvSpPr>
          <p:nvPr/>
        </p:nvSpPr>
        <p:spPr bwMode="auto">
          <a:xfrm>
            <a:off x="7598587" y="4300719"/>
            <a:ext cx="38357" cy="34917"/>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8" name="Freeform 310">
            <a:extLst>
              <a:ext uri="{FF2B5EF4-FFF2-40B4-BE49-F238E27FC236}">
                <a16:creationId xmlns:a16="http://schemas.microsoft.com/office/drawing/2014/main" id="{83B123C9-BCF1-4327-B2D5-A9D0B1D43A05}"/>
              </a:ext>
            </a:extLst>
          </p:cNvPr>
          <p:cNvSpPr>
            <a:spLocks/>
          </p:cNvSpPr>
          <p:nvPr/>
        </p:nvSpPr>
        <p:spPr bwMode="auto">
          <a:xfrm>
            <a:off x="7744344" y="4168328"/>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9" name="Freeform 311">
            <a:extLst>
              <a:ext uri="{FF2B5EF4-FFF2-40B4-BE49-F238E27FC236}">
                <a16:creationId xmlns:a16="http://schemas.microsoft.com/office/drawing/2014/main" id="{A72BE7A3-01A0-4B16-ADBB-389AEE868269}"/>
              </a:ext>
            </a:extLst>
          </p:cNvPr>
          <p:cNvSpPr>
            <a:spLocks/>
          </p:cNvSpPr>
          <p:nvPr/>
        </p:nvSpPr>
        <p:spPr bwMode="auto">
          <a:xfrm>
            <a:off x="7722863" y="41290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0" name="Freeform 312">
            <a:extLst>
              <a:ext uri="{FF2B5EF4-FFF2-40B4-BE49-F238E27FC236}">
                <a16:creationId xmlns:a16="http://schemas.microsoft.com/office/drawing/2014/main" id="{192F66AA-B4E5-4B57-B7D7-1E956F6D3FF8}"/>
              </a:ext>
            </a:extLst>
          </p:cNvPr>
          <p:cNvSpPr>
            <a:spLocks/>
          </p:cNvSpPr>
          <p:nvPr/>
        </p:nvSpPr>
        <p:spPr bwMode="auto">
          <a:xfrm>
            <a:off x="7727466" y="412904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1" name="Freeform 313">
            <a:extLst>
              <a:ext uri="{FF2B5EF4-FFF2-40B4-BE49-F238E27FC236}">
                <a16:creationId xmlns:a16="http://schemas.microsoft.com/office/drawing/2014/main" id="{83E27802-DC98-4527-BBD8-EE9A4B556FB6}"/>
              </a:ext>
            </a:extLst>
          </p:cNvPr>
          <p:cNvSpPr>
            <a:spLocks/>
          </p:cNvSpPr>
          <p:nvPr/>
        </p:nvSpPr>
        <p:spPr bwMode="auto">
          <a:xfrm>
            <a:off x="7727466" y="41334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2" name="Freeform 314">
            <a:extLst>
              <a:ext uri="{FF2B5EF4-FFF2-40B4-BE49-F238E27FC236}">
                <a16:creationId xmlns:a16="http://schemas.microsoft.com/office/drawing/2014/main" id="{AE51A5DA-4D6C-498A-99AF-AE40A50E1693}"/>
              </a:ext>
            </a:extLst>
          </p:cNvPr>
          <p:cNvSpPr>
            <a:spLocks/>
          </p:cNvSpPr>
          <p:nvPr/>
        </p:nvSpPr>
        <p:spPr bwMode="auto">
          <a:xfrm>
            <a:off x="7722863" y="405775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3" name="Freeform 315">
            <a:extLst>
              <a:ext uri="{FF2B5EF4-FFF2-40B4-BE49-F238E27FC236}">
                <a16:creationId xmlns:a16="http://schemas.microsoft.com/office/drawing/2014/main" id="{CC13158F-1F62-47CB-90B3-B29E651A43C1}"/>
              </a:ext>
            </a:extLst>
          </p:cNvPr>
          <p:cNvSpPr>
            <a:spLocks/>
          </p:cNvSpPr>
          <p:nvPr/>
        </p:nvSpPr>
        <p:spPr bwMode="auto">
          <a:xfrm>
            <a:off x="7718261" y="406212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4" name="Freeform 316">
            <a:extLst>
              <a:ext uri="{FF2B5EF4-FFF2-40B4-BE49-F238E27FC236}">
                <a16:creationId xmlns:a16="http://schemas.microsoft.com/office/drawing/2014/main" id="{1A6CA316-B0E2-4A97-BB9E-DEC1FCB5EDC6}"/>
              </a:ext>
            </a:extLst>
          </p:cNvPr>
          <p:cNvSpPr>
            <a:spLocks/>
          </p:cNvSpPr>
          <p:nvPr/>
        </p:nvSpPr>
        <p:spPr bwMode="auto">
          <a:xfrm>
            <a:off x="7713657" y="406212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5" name="Freeform 317">
            <a:extLst>
              <a:ext uri="{FF2B5EF4-FFF2-40B4-BE49-F238E27FC236}">
                <a16:creationId xmlns:a16="http://schemas.microsoft.com/office/drawing/2014/main" id="{72BE8681-D53F-4D4C-8719-1BD2BCF21C0C}"/>
              </a:ext>
            </a:extLst>
          </p:cNvPr>
          <p:cNvSpPr>
            <a:spLocks/>
          </p:cNvSpPr>
          <p:nvPr/>
        </p:nvSpPr>
        <p:spPr bwMode="auto">
          <a:xfrm>
            <a:off x="7718261" y="40621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6" name="Freeform 318">
            <a:extLst>
              <a:ext uri="{FF2B5EF4-FFF2-40B4-BE49-F238E27FC236}">
                <a16:creationId xmlns:a16="http://schemas.microsoft.com/office/drawing/2014/main" id="{8BDE794F-B5BF-4CD3-9A86-4D7ECD967D0E}"/>
              </a:ext>
            </a:extLst>
          </p:cNvPr>
          <p:cNvSpPr>
            <a:spLocks/>
          </p:cNvSpPr>
          <p:nvPr/>
        </p:nvSpPr>
        <p:spPr bwMode="auto">
          <a:xfrm>
            <a:off x="7856346" y="3832257"/>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7" name="Freeform 319">
            <a:extLst>
              <a:ext uri="{FF2B5EF4-FFF2-40B4-BE49-F238E27FC236}">
                <a16:creationId xmlns:a16="http://schemas.microsoft.com/office/drawing/2014/main" id="{C4650679-ADC2-4838-A045-6B0865EB3C3D}"/>
              </a:ext>
            </a:extLst>
          </p:cNvPr>
          <p:cNvSpPr>
            <a:spLocks/>
          </p:cNvSpPr>
          <p:nvPr/>
        </p:nvSpPr>
        <p:spPr bwMode="auto">
          <a:xfrm>
            <a:off x="8362656" y="4243980"/>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8" name="Freeform 320">
            <a:extLst>
              <a:ext uri="{FF2B5EF4-FFF2-40B4-BE49-F238E27FC236}">
                <a16:creationId xmlns:a16="http://schemas.microsoft.com/office/drawing/2014/main" id="{13757CB0-6701-47A8-9016-AC276CC51D07}"/>
              </a:ext>
            </a:extLst>
          </p:cNvPr>
          <p:cNvSpPr>
            <a:spLocks/>
          </p:cNvSpPr>
          <p:nvPr/>
        </p:nvSpPr>
        <p:spPr bwMode="auto">
          <a:xfrm>
            <a:off x="8336574" y="4248345"/>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9" name="Freeform 321">
            <a:extLst>
              <a:ext uri="{FF2B5EF4-FFF2-40B4-BE49-F238E27FC236}">
                <a16:creationId xmlns:a16="http://schemas.microsoft.com/office/drawing/2014/main" id="{C1148174-148B-4838-8C36-D9E399BD75A9}"/>
              </a:ext>
            </a:extLst>
          </p:cNvPr>
          <p:cNvSpPr>
            <a:spLocks/>
          </p:cNvSpPr>
          <p:nvPr/>
        </p:nvSpPr>
        <p:spPr bwMode="auto">
          <a:xfrm>
            <a:off x="8388739" y="424398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0" name="Freeform 322">
            <a:extLst>
              <a:ext uri="{FF2B5EF4-FFF2-40B4-BE49-F238E27FC236}">
                <a16:creationId xmlns:a16="http://schemas.microsoft.com/office/drawing/2014/main" id="{06B03BAD-09D8-4997-89B2-8A9EC8E01CBA}"/>
              </a:ext>
            </a:extLst>
          </p:cNvPr>
          <p:cNvSpPr>
            <a:spLocks/>
          </p:cNvSpPr>
          <p:nvPr/>
        </p:nvSpPr>
        <p:spPr bwMode="auto">
          <a:xfrm>
            <a:off x="8525290" y="4216338"/>
            <a:ext cx="9206"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1" name="Freeform 323">
            <a:extLst>
              <a:ext uri="{FF2B5EF4-FFF2-40B4-BE49-F238E27FC236}">
                <a16:creationId xmlns:a16="http://schemas.microsoft.com/office/drawing/2014/main" id="{29EE7C08-BAEF-4E91-BD96-98A7276EBBC9}"/>
              </a:ext>
            </a:extLst>
          </p:cNvPr>
          <p:cNvSpPr>
            <a:spLocks/>
          </p:cNvSpPr>
          <p:nvPr/>
        </p:nvSpPr>
        <p:spPr bwMode="auto">
          <a:xfrm>
            <a:off x="8350382" y="4248345"/>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2" name="Freeform 324">
            <a:extLst>
              <a:ext uri="{FF2B5EF4-FFF2-40B4-BE49-F238E27FC236}">
                <a16:creationId xmlns:a16="http://schemas.microsoft.com/office/drawing/2014/main" id="{A2752A9B-5A78-4AC3-A36F-5E4BED0C06AB}"/>
              </a:ext>
            </a:extLst>
          </p:cNvPr>
          <p:cNvSpPr>
            <a:spLocks/>
          </p:cNvSpPr>
          <p:nvPr/>
        </p:nvSpPr>
        <p:spPr bwMode="auto">
          <a:xfrm>
            <a:off x="8517619" y="4216338"/>
            <a:ext cx="7672" cy="4364"/>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3" name="Freeform 325">
            <a:extLst>
              <a:ext uri="{FF2B5EF4-FFF2-40B4-BE49-F238E27FC236}">
                <a16:creationId xmlns:a16="http://schemas.microsoft.com/office/drawing/2014/main" id="{292C9926-F928-4082-A7A1-C739B5570703}"/>
              </a:ext>
            </a:extLst>
          </p:cNvPr>
          <p:cNvSpPr>
            <a:spLocks/>
          </p:cNvSpPr>
          <p:nvPr/>
        </p:nvSpPr>
        <p:spPr bwMode="auto">
          <a:xfrm>
            <a:off x="8374932" y="424398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4" name="Freeform 326">
            <a:extLst>
              <a:ext uri="{FF2B5EF4-FFF2-40B4-BE49-F238E27FC236}">
                <a16:creationId xmlns:a16="http://schemas.microsoft.com/office/drawing/2014/main" id="{C9AF3F9C-80D7-415B-84C5-35F3F22BCCB1}"/>
              </a:ext>
            </a:extLst>
          </p:cNvPr>
          <p:cNvSpPr>
            <a:spLocks/>
          </p:cNvSpPr>
          <p:nvPr/>
        </p:nvSpPr>
        <p:spPr bwMode="auto">
          <a:xfrm>
            <a:off x="8427097" y="423379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5" name="Freeform 327">
            <a:extLst>
              <a:ext uri="{FF2B5EF4-FFF2-40B4-BE49-F238E27FC236}">
                <a16:creationId xmlns:a16="http://schemas.microsoft.com/office/drawing/2014/main" id="{39A011FF-5102-4811-AD26-D7AB51E09343}"/>
              </a:ext>
            </a:extLst>
          </p:cNvPr>
          <p:cNvSpPr>
            <a:spLocks/>
          </p:cNvSpPr>
          <p:nvPr/>
        </p:nvSpPr>
        <p:spPr bwMode="auto">
          <a:xfrm>
            <a:off x="8002102" y="429199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6" name="Freeform 328">
            <a:extLst>
              <a:ext uri="{FF2B5EF4-FFF2-40B4-BE49-F238E27FC236}">
                <a16:creationId xmlns:a16="http://schemas.microsoft.com/office/drawing/2014/main" id="{D3AA921F-C3D0-449A-BA48-DCB0C8B32D6A}"/>
              </a:ext>
            </a:extLst>
          </p:cNvPr>
          <p:cNvSpPr>
            <a:spLocks/>
          </p:cNvSpPr>
          <p:nvPr/>
        </p:nvSpPr>
        <p:spPr bwMode="auto">
          <a:xfrm>
            <a:off x="8460851" y="422943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7" name="Freeform 329">
            <a:extLst>
              <a:ext uri="{FF2B5EF4-FFF2-40B4-BE49-F238E27FC236}">
                <a16:creationId xmlns:a16="http://schemas.microsoft.com/office/drawing/2014/main" id="{EFCFCDB1-97AE-4778-B9AB-C64A7109D304}"/>
              </a:ext>
            </a:extLst>
          </p:cNvPr>
          <p:cNvSpPr>
            <a:spLocks/>
          </p:cNvSpPr>
          <p:nvPr/>
        </p:nvSpPr>
        <p:spPr bwMode="auto">
          <a:xfrm>
            <a:off x="8083418" y="428326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8" name="Freeform 330">
            <a:extLst>
              <a:ext uri="{FF2B5EF4-FFF2-40B4-BE49-F238E27FC236}">
                <a16:creationId xmlns:a16="http://schemas.microsoft.com/office/drawing/2014/main" id="{AA6CFA94-EEA9-46B1-8C9B-2D18C5E50841}"/>
              </a:ext>
            </a:extLst>
          </p:cNvPr>
          <p:cNvSpPr>
            <a:spLocks/>
          </p:cNvSpPr>
          <p:nvPr/>
        </p:nvSpPr>
        <p:spPr bwMode="auto">
          <a:xfrm>
            <a:off x="8496139" y="4220702"/>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9" name="Freeform 331">
            <a:extLst>
              <a:ext uri="{FF2B5EF4-FFF2-40B4-BE49-F238E27FC236}">
                <a16:creationId xmlns:a16="http://schemas.microsoft.com/office/drawing/2014/main" id="{E1A38D38-4A3D-4B2E-9353-EE919ECEF1C7}"/>
              </a:ext>
            </a:extLst>
          </p:cNvPr>
          <p:cNvSpPr>
            <a:spLocks/>
          </p:cNvSpPr>
          <p:nvPr/>
        </p:nvSpPr>
        <p:spPr bwMode="auto">
          <a:xfrm>
            <a:off x="8147858" y="42745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0" name="Freeform 332">
            <a:extLst>
              <a:ext uri="{FF2B5EF4-FFF2-40B4-BE49-F238E27FC236}">
                <a16:creationId xmlns:a16="http://schemas.microsoft.com/office/drawing/2014/main" id="{BA8E805A-255B-4B09-A0D3-5022112310D5}"/>
              </a:ext>
            </a:extLst>
          </p:cNvPr>
          <p:cNvSpPr>
            <a:spLocks/>
          </p:cNvSpPr>
          <p:nvPr/>
        </p:nvSpPr>
        <p:spPr bwMode="auto">
          <a:xfrm>
            <a:off x="8100296" y="428326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1" name="Freeform 333">
            <a:extLst>
              <a:ext uri="{FF2B5EF4-FFF2-40B4-BE49-F238E27FC236}">
                <a16:creationId xmlns:a16="http://schemas.microsoft.com/office/drawing/2014/main" id="{9C0655A9-110D-4891-A54B-ECE7D61E0915}"/>
              </a:ext>
            </a:extLst>
          </p:cNvPr>
          <p:cNvSpPr>
            <a:spLocks/>
          </p:cNvSpPr>
          <p:nvPr/>
        </p:nvSpPr>
        <p:spPr bwMode="auto">
          <a:xfrm>
            <a:off x="7985224" y="429635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2" name="Freeform 334">
            <a:extLst>
              <a:ext uri="{FF2B5EF4-FFF2-40B4-BE49-F238E27FC236}">
                <a16:creationId xmlns:a16="http://schemas.microsoft.com/office/drawing/2014/main" id="{6DFE7DA0-2A32-487A-AA1D-31CBF65EB521}"/>
              </a:ext>
            </a:extLst>
          </p:cNvPr>
          <p:cNvSpPr>
            <a:spLocks/>
          </p:cNvSpPr>
          <p:nvPr/>
        </p:nvSpPr>
        <p:spPr bwMode="auto">
          <a:xfrm>
            <a:off x="8035856" y="42876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3" name="Freeform 335">
            <a:extLst>
              <a:ext uri="{FF2B5EF4-FFF2-40B4-BE49-F238E27FC236}">
                <a16:creationId xmlns:a16="http://schemas.microsoft.com/office/drawing/2014/main" id="{76BEAE93-5D26-4AB9-B256-0C6E2CC46291}"/>
              </a:ext>
            </a:extLst>
          </p:cNvPr>
          <p:cNvSpPr>
            <a:spLocks/>
          </p:cNvSpPr>
          <p:nvPr/>
        </p:nvSpPr>
        <p:spPr bwMode="auto">
          <a:xfrm>
            <a:off x="8401014" y="423961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4" name="Freeform 336">
            <a:extLst>
              <a:ext uri="{FF2B5EF4-FFF2-40B4-BE49-F238E27FC236}">
                <a16:creationId xmlns:a16="http://schemas.microsoft.com/office/drawing/2014/main" id="{7FEDBD26-6410-416D-86E7-882D98783E66}"/>
              </a:ext>
            </a:extLst>
          </p:cNvPr>
          <p:cNvSpPr>
            <a:spLocks/>
          </p:cNvSpPr>
          <p:nvPr/>
        </p:nvSpPr>
        <p:spPr bwMode="auto">
          <a:xfrm>
            <a:off x="8439371" y="423379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5" name="Freeform 337">
            <a:extLst>
              <a:ext uri="{FF2B5EF4-FFF2-40B4-BE49-F238E27FC236}">
                <a16:creationId xmlns:a16="http://schemas.microsoft.com/office/drawing/2014/main" id="{93228842-4715-4722-BE3C-110D25F1217F}"/>
              </a:ext>
            </a:extLst>
          </p:cNvPr>
          <p:cNvSpPr>
            <a:spLocks/>
          </p:cNvSpPr>
          <p:nvPr/>
        </p:nvSpPr>
        <p:spPr bwMode="auto">
          <a:xfrm>
            <a:off x="8066541" y="4283261"/>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6" name="Freeform 338">
            <a:extLst>
              <a:ext uri="{FF2B5EF4-FFF2-40B4-BE49-F238E27FC236}">
                <a16:creationId xmlns:a16="http://schemas.microsoft.com/office/drawing/2014/main" id="{5A621D5F-DE0B-4427-9385-E69BE331F39F}"/>
              </a:ext>
            </a:extLst>
          </p:cNvPr>
          <p:cNvSpPr>
            <a:spLocks/>
          </p:cNvSpPr>
          <p:nvPr/>
        </p:nvSpPr>
        <p:spPr bwMode="auto">
          <a:xfrm>
            <a:off x="8054267" y="42876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7" name="Freeform 339">
            <a:extLst>
              <a:ext uri="{FF2B5EF4-FFF2-40B4-BE49-F238E27FC236}">
                <a16:creationId xmlns:a16="http://schemas.microsoft.com/office/drawing/2014/main" id="{F0CDF915-AD08-4DC5-8419-89CC72FBB82E}"/>
              </a:ext>
            </a:extLst>
          </p:cNvPr>
          <p:cNvSpPr>
            <a:spLocks/>
          </p:cNvSpPr>
          <p:nvPr/>
        </p:nvSpPr>
        <p:spPr bwMode="auto">
          <a:xfrm>
            <a:off x="8018979" y="429199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8" name="Freeform 340">
            <a:extLst>
              <a:ext uri="{FF2B5EF4-FFF2-40B4-BE49-F238E27FC236}">
                <a16:creationId xmlns:a16="http://schemas.microsoft.com/office/drawing/2014/main" id="{8998416F-9636-47F6-BB55-A6602104C710}"/>
              </a:ext>
            </a:extLst>
          </p:cNvPr>
          <p:cNvSpPr>
            <a:spLocks/>
          </p:cNvSpPr>
          <p:nvPr/>
        </p:nvSpPr>
        <p:spPr bwMode="auto">
          <a:xfrm>
            <a:off x="8453180" y="422943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9" name="Freeform 341">
            <a:extLst>
              <a:ext uri="{FF2B5EF4-FFF2-40B4-BE49-F238E27FC236}">
                <a16:creationId xmlns:a16="http://schemas.microsoft.com/office/drawing/2014/main" id="{9D838B40-7A0E-4543-B07E-DC2A12DB9F79}"/>
              </a:ext>
            </a:extLst>
          </p:cNvPr>
          <p:cNvSpPr>
            <a:spLocks/>
          </p:cNvSpPr>
          <p:nvPr/>
        </p:nvSpPr>
        <p:spPr bwMode="auto">
          <a:xfrm>
            <a:off x="8118707" y="42788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0" name="Freeform 342">
            <a:extLst>
              <a:ext uri="{FF2B5EF4-FFF2-40B4-BE49-F238E27FC236}">
                <a16:creationId xmlns:a16="http://schemas.microsoft.com/office/drawing/2014/main" id="{57DA62A5-33C4-4CEA-8BC5-A0A2F0D4D37F}"/>
              </a:ext>
            </a:extLst>
          </p:cNvPr>
          <p:cNvSpPr>
            <a:spLocks/>
          </p:cNvSpPr>
          <p:nvPr/>
        </p:nvSpPr>
        <p:spPr bwMode="auto">
          <a:xfrm>
            <a:off x="8281341" y="425707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1" name="Freeform 343">
            <a:extLst>
              <a:ext uri="{FF2B5EF4-FFF2-40B4-BE49-F238E27FC236}">
                <a16:creationId xmlns:a16="http://schemas.microsoft.com/office/drawing/2014/main" id="{0C5927B7-D7CA-4F35-B96B-14A818426E4B}"/>
              </a:ext>
            </a:extLst>
          </p:cNvPr>
          <p:cNvSpPr>
            <a:spLocks/>
          </p:cNvSpPr>
          <p:nvPr/>
        </p:nvSpPr>
        <p:spPr bwMode="auto">
          <a:xfrm>
            <a:off x="8414823" y="4239616"/>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2" name="Freeform 344">
            <a:extLst>
              <a:ext uri="{FF2B5EF4-FFF2-40B4-BE49-F238E27FC236}">
                <a16:creationId xmlns:a16="http://schemas.microsoft.com/office/drawing/2014/main" id="{AF2F8E3C-E388-4844-AB7D-7753A93DA2B7}"/>
              </a:ext>
            </a:extLst>
          </p:cNvPr>
          <p:cNvSpPr>
            <a:spLocks/>
          </p:cNvSpPr>
          <p:nvPr/>
        </p:nvSpPr>
        <p:spPr bwMode="auto">
          <a:xfrm>
            <a:off x="8130981" y="427889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3" name="Freeform 345">
            <a:extLst>
              <a:ext uri="{FF2B5EF4-FFF2-40B4-BE49-F238E27FC236}">
                <a16:creationId xmlns:a16="http://schemas.microsoft.com/office/drawing/2014/main" id="{ED27B95B-940D-4647-B239-2EBBD2F24DF9}"/>
              </a:ext>
            </a:extLst>
          </p:cNvPr>
          <p:cNvSpPr>
            <a:spLocks/>
          </p:cNvSpPr>
          <p:nvPr/>
        </p:nvSpPr>
        <p:spPr bwMode="auto">
          <a:xfrm>
            <a:off x="7954539" y="43007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4" name="Freeform 346">
            <a:extLst>
              <a:ext uri="{FF2B5EF4-FFF2-40B4-BE49-F238E27FC236}">
                <a16:creationId xmlns:a16="http://schemas.microsoft.com/office/drawing/2014/main" id="{9C6E523D-0F71-4DE0-93F9-B5DFEB863581}"/>
              </a:ext>
            </a:extLst>
          </p:cNvPr>
          <p:cNvSpPr>
            <a:spLocks/>
          </p:cNvSpPr>
          <p:nvPr/>
        </p:nvSpPr>
        <p:spPr bwMode="auto">
          <a:xfrm>
            <a:off x="8310491" y="42527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5" name="Freeform 347">
            <a:extLst>
              <a:ext uri="{FF2B5EF4-FFF2-40B4-BE49-F238E27FC236}">
                <a16:creationId xmlns:a16="http://schemas.microsoft.com/office/drawing/2014/main" id="{99E1E24C-BD5B-4F89-891D-E2A9A453A5C8}"/>
              </a:ext>
            </a:extLst>
          </p:cNvPr>
          <p:cNvSpPr>
            <a:spLocks/>
          </p:cNvSpPr>
          <p:nvPr/>
        </p:nvSpPr>
        <p:spPr bwMode="auto">
          <a:xfrm>
            <a:off x="8503810" y="4220702"/>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6" name="Freeform 348">
            <a:extLst>
              <a:ext uri="{FF2B5EF4-FFF2-40B4-BE49-F238E27FC236}">
                <a16:creationId xmlns:a16="http://schemas.microsoft.com/office/drawing/2014/main" id="{EDE26532-5C79-4431-B9F9-38DF1CEAF269}"/>
              </a:ext>
            </a:extLst>
          </p:cNvPr>
          <p:cNvSpPr>
            <a:spLocks/>
          </p:cNvSpPr>
          <p:nvPr/>
        </p:nvSpPr>
        <p:spPr bwMode="auto">
          <a:xfrm>
            <a:off x="8324300" y="425270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7" name="Freeform 349">
            <a:extLst>
              <a:ext uri="{FF2B5EF4-FFF2-40B4-BE49-F238E27FC236}">
                <a16:creationId xmlns:a16="http://schemas.microsoft.com/office/drawing/2014/main" id="{C854BF14-B1FA-40BD-9373-84C8AD462D4C}"/>
              </a:ext>
            </a:extLst>
          </p:cNvPr>
          <p:cNvSpPr>
            <a:spLocks/>
          </p:cNvSpPr>
          <p:nvPr/>
        </p:nvSpPr>
        <p:spPr bwMode="auto">
          <a:xfrm>
            <a:off x="7937662" y="43007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8" name="Freeform 350">
            <a:extLst>
              <a:ext uri="{FF2B5EF4-FFF2-40B4-BE49-F238E27FC236}">
                <a16:creationId xmlns:a16="http://schemas.microsoft.com/office/drawing/2014/main" id="{B0DB343D-138D-4159-AF59-4EF7FEBD2E78}"/>
              </a:ext>
            </a:extLst>
          </p:cNvPr>
          <p:cNvSpPr>
            <a:spLocks/>
          </p:cNvSpPr>
          <p:nvPr/>
        </p:nvSpPr>
        <p:spPr bwMode="auto">
          <a:xfrm>
            <a:off x="8293615" y="425707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9" name="Freeform 351">
            <a:extLst>
              <a:ext uri="{FF2B5EF4-FFF2-40B4-BE49-F238E27FC236}">
                <a16:creationId xmlns:a16="http://schemas.microsoft.com/office/drawing/2014/main" id="{BCF4F83F-E40D-4BE0-873A-C06D8C309D56}"/>
              </a:ext>
            </a:extLst>
          </p:cNvPr>
          <p:cNvSpPr>
            <a:spLocks/>
          </p:cNvSpPr>
          <p:nvPr/>
        </p:nvSpPr>
        <p:spPr bwMode="auto">
          <a:xfrm>
            <a:off x="7968348" y="4296355"/>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0" name="Freeform 352">
            <a:extLst>
              <a:ext uri="{FF2B5EF4-FFF2-40B4-BE49-F238E27FC236}">
                <a16:creationId xmlns:a16="http://schemas.microsoft.com/office/drawing/2014/main" id="{43663015-373A-4233-97D9-1C52C6D5C69F}"/>
              </a:ext>
            </a:extLst>
          </p:cNvPr>
          <p:cNvSpPr>
            <a:spLocks/>
          </p:cNvSpPr>
          <p:nvPr/>
        </p:nvSpPr>
        <p:spPr bwMode="auto">
          <a:xfrm>
            <a:off x="8482330" y="422506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1" name="Freeform 353">
            <a:extLst>
              <a:ext uri="{FF2B5EF4-FFF2-40B4-BE49-F238E27FC236}">
                <a16:creationId xmlns:a16="http://schemas.microsoft.com/office/drawing/2014/main" id="{08A219FD-6275-41C6-B5D2-45FCFF5AF9E5}"/>
              </a:ext>
            </a:extLst>
          </p:cNvPr>
          <p:cNvSpPr>
            <a:spLocks/>
          </p:cNvSpPr>
          <p:nvPr/>
        </p:nvSpPr>
        <p:spPr bwMode="auto">
          <a:xfrm>
            <a:off x="8474660" y="4225067"/>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2" name="Freeform 354">
            <a:extLst>
              <a:ext uri="{FF2B5EF4-FFF2-40B4-BE49-F238E27FC236}">
                <a16:creationId xmlns:a16="http://schemas.microsoft.com/office/drawing/2014/main" id="{8599C603-F1B3-480E-8C74-3D4BEABDF823}"/>
              </a:ext>
            </a:extLst>
          </p:cNvPr>
          <p:cNvSpPr>
            <a:spLocks/>
          </p:cNvSpPr>
          <p:nvPr/>
        </p:nvSpPr>
        <p:spPr bwMode="auto">
          <a:xfrm>
            <a:off x="8267532" y="42614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3" name="Freeform 355">
            <a:extLst>
              <a:ext uri="{FF2B5EF4-FFF2-40B4-BE49-F238E27FC236}">
                <a16:creationId xmlns:a16="http://schemas.microsoft.com/office/drawing/2014/main" id="{D79F2786-4FFA-428E-9ADA-E2680E61A578}"/>
              </a:ext>
            </a:extLst>
          </p:cNvPr>
          <p:cNvSpPr>
            <a:spLocks/>
          </p:cNvSpPr>
          <p:nvPr/>
        </p:nvSpPr>
        <p:spPr bwMode="auto">
          <a:xfrm>
            <a:off x="8470056" y="3717323"/>
            <a:ext cx="81317" cy="181857"/>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4" name="Freeform 356">
            <a:extLst>
              <a:ext uri="{FF2B5EF4-FFF2-40B4-BE49-F238E27FC236}">
                <a16:creationId xmlns:a16="http://schemas.microsoft.com/office/drawing/2014/main" id="{47E9A129-9028-4A18-9A70-F4E4AA1C2123}"/>
              </a:ext>
            </a:extLst>
          </p:cNvPr>
          <p:cNvSpPr>
            <a:spLocks/>
          </p:cNvSpPr>
          <p:nvPr/>
        </p:nvSpPr>
        <p:spPr bwMode="auto">
          <a:xfrm>
            <a:off x="8028185" y="3721688"/>
            <a:ext cx="527791" cy="269147"/>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5" name="Freeform 357">
            <a:extLst>
              <a:ext uri="{FF2B5EF4-FFF2-40B4-BE49-F238E27FC236}">
                <a16:creationId xmlns:a16="http://schemas.microsoft.com/office/drawing/2014/main" id="{9B28ADAE-DB4A-4E27-88E2-C5F8C69C03C0}"/>
              </a:ext>
            </a:extLst>
          </p:cNvPr>
          <p:cNvSpPr>
            <a:spLocks/>
          </p:cNvSpPr>
          <p:nvPr/>
        </p:nvSpPr>
        <p:spPr bwMode="auto">
          <a:xfrm>
            <a:off x="8289011" y="3721688"/>
            <a:ext cx="164167" cy="21822"/>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6" name="Freeform 359">
            <a:extLst>
              <a:ext uri="{FF2B5EF4-FFF2-40B4-BE49-F238E27FC236}">
                <a16:creationId xmlns:a16="http://schemas.microsoft.com/office/drawing/2014/main" id="{3AD035CC-04DE-413F-8276-9E7B37E44630}"/>
              </a:ext>
            </a:extLst>
          </p:cNvPr>
          <p:cNvSpPr>
            <a:spLocks/>
          </p:cNvSpPr>
          <p:nvPr/>
        </p:nvSpPr>
        <p:spPr bwMode="auto">
          <a:xfrm>
            <a:off x="8388739" y="3973377"/>
            <a:ext cx="29152" cy="8729"/>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7" name="Freeform 360">
            <a:extLst>
              <a:ext uri="{FF2B5EF4-FFF2-40B4-BE49-F238E27FC236}">
                <a16:creationId xmlns:a16="http://schemas.microsoft.com/office/drawing/2014/main" id="{67F3D212-F2AB-48C4-B4FA-B10F31088C29}"/>
              </a:ext>
            </a:extLst>
          </p:cNvPr>
          <p:cNvSpPr>
            <a:spLocks/>
          </p:cNvSpPr>
          <p:nvPr/>
        </p:nvSpPr>
        <p:spPr bwMode="auto">
          <a:xfrm>
            <a:off x="8362656" y="3955919"/>
            <a:ext cx="26083" cy="17458"/>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8" name="Freeform 361">
            <a:extLst>
              <a:ext uri="{FF2B5EF4-FFF2-40B4-BE49-F238E27FC236}">
                <a16:creationId xmlns:a16="http://schemas.microsoft.com/office/drawing/2014/main" id="{820F36FE-3A33-44EA-AEFD-3E623BCF4448}"/>
              </a:ext>
            </a:extLst>
          </p:cNvPr>
          <p:cNvSpPr>
            <a:spLocks/>
          </p:cNvSpPr>
          <p:nvPr/>
        </p:nvSpPr>
        <p:spPr bwMode="auto">
          <a:xfrm>
            <a:off x="8486934" y="3439446"/>
            <a:ext cx="142687" cy="357894"/>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9" name="Freeform 362">
            <a:extLst>
              <a:ext uri="{FF2B5EF4-FFF2-40B4-BE49-F238E27FC236}">
                <a16:creationId xmlns:a16="http://schemas.microsoft.com/office/drawing/2014/main" id="{8BF587CA-5C34-48ED-8D45-7B94E5786177}"/>
              </a:ext>
            </a:extLst>
          </p:cNvPr>
          <p:cNvSpPr>
            <a:spLocks/>
          </p:cNvSpPr>
          <p:nvPr/>
        </p:nvSpPr>
        <p:spPr bwMode="auto">
          <a:xfrm>
            <a:off x="8517619" y="352673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0" name="Freeform 363">
            <a:extLst>
              <a:ext uri="{FF2B5EF4-FFF2-40B4-BE49-F238E27FC236}">
                <a16:creationId xmlns:a16="http://schemas.microsoft.com/office/drawing/2014/main" id="{7DE81EF1-39B6-4185-B1D3-D0A2FFD2C51C}"/>
              </a:ext>
            </a:extLst>
          </p:cNvPr>
          <p:cNvSpPr>
            <a:spLocks/>
          </p:cNvSpPr>
          <p:nvPr/>
        </p:nvSpPr>
        <p:spPr bwMode="auto">
          <a:xfrm>
            <a:off x="8517619" y="35311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1" name="Freeform 364">
            <a:extLst>
              <a:ext uri="{FF2B5EF4-FFF2-40B4-BE49-F238E27FC236}">
                <a16:creationId xmlns:a16="http://schemas.microsoft.com/office/drawing/2014/main" id="{9B140971-E32E-4699-A594-8460773340C5}"/>
              </a:ext>
            </a:extLst>
          </p:cNvPr>
          <p:cNvSpPr>
            <a:spLocks/>
          </p:cNvSpPr>
          <p:nvPr/>
        </p:nvSpPr>
        <p:spPr bwMode="auto">
          <a:xfrm>
            <a:off x="8517619" y="352237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2" name="Freeform 365">
            <a:extLst>
              <a:ext uri="{FF2B5EF4-FFF2-40B4-BE49-F238E27FC236}">
                <a16:creationId xmlns:a16="http://schemas.microsoft.com/office/drawing/2014/main" id="{8F290BBB-DFE0-4D04-850E-21F18D05E8C8}"/>
              </a:ext>
            </a:extLst>
          </p:cNvPr>
          <p:cNvSpPr>
            <a:spLocks/>
          </p:cNvSpPr>
          <p:nvPr/>
        </p:nvSpPr>
        <p:spPr bwMode="auto">
          <a:xfrm>
            <a:off x="8517619" y="35223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3" name="Freeform 368">
            <a:extLst>
              <a:ext uri="{FF2B5EF4-FFF2-40B4-BE49-F238E27FC236}">
                <a16:creationId xmlns:a16="http://schemas.microsoft.com/office/drawing/2014/main" id="{43EE3A80-9BEC-4A2B-A917-DD1E96E1DC98}"/>
              </a:ext>
            </a:extLst>
          </p:cNvPr>
          <p:cNvSpPr>
            <a:spLocks/>
          </p:cNvSpPr>
          <p:nvPr/>
        </p:nvSpPr>
        <p:spPr bwMode="auto">
          <a:xfrm>
            <a:off x="8543701" y="3576203"/>
            <a:ext cx="7672" cy="8729"/>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4" name="Freeform 369">
            <a:extLst>
              <a:ext uri="{FF2B5EF4-FFF2-40B4-BE49-F238E27FC236}">
                <a16:creationId xmlns:a16="http://schemas.microsoft.com/office/drawing/2014/main" id="{7F0F6C7F-F03F-40D4-BF7D-EE96B082AFBA}"/>
              </a:ext>
            </a:extLst>
          </p:cNvPr>
          <p:cNvSpPr>
            <a:spLocks/>
          </p:cNvSpPr>
          <p:nvPr/>
        </p:nvSpPr>
        <p:spPr bwMode="auto">
          <a:xfrm>
            <a:off x="8844420" y="3227037"/>
            <a:ext cx="88989" cy="101839"/>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5" name="Freeform 370">
            <a:extLst>
              <a:ext uri="{FF2B5EF4-FFF2-40B4-BE49-F238E27FC236}">
                <a16:creationId xmlns:a16="http://schemas.microsoft.com/office/drawing/2014/main" id="{AD3D1FED-49CA-44F1-A4D0-619AC49CE103}"/>
              </a:ext>
            </a:extLst>
          </p:cNvPr>
          <p:cNvSpPr>
            <a:spLocks/>
          </p:cNvSpPr>
          <p:nvPr/>
        </p:nvSpPr>
        <p:spPr bwMode="auto">
          <a:xfrm>
            <a:off x="8852092" y="32663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6" name="Freeform 371">
            <a:extLst>
              <a:ext uri="{FF2B5EF4-FFF2-40B4-BE49-F238E27FC236}">
                <a16:creationId xmlns:a16="http://schemas.microsoft.com/office/drawing/2014/main" id="{BCEE2719-4551-4AEE-BADF-01C28B87AAB5}"/>
              </a:ext>
            </a:extLst>
          </p:cNvPr>
          <p:cNvSpPr>
            <a:spLocks/>
          </p:cNvSpPr>
          <p:nvPr/>
        </p:nvSpPr>
        <p:spPr bwMode="auto">
          <a:xfrm>
            <a:off x="8847488" y="32532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7" name="Freeform 372">
            <a:extLst>
              <a:ext uri="{FF2B5EF4-FFF2-40B4-BE49-F238E27FC236}">
                <a16:creationId xmlns:a16="http://schemas.microsoft.com/office/drawing/2014/main" id="{35E456AA-131A-4C8A-AD4F-2FAC366C397C}"/>
              </a:ext>
            </a:extLst>
          </p:cNvPr>
          <p:cNvSpPr>
            <a:spLocks/>
          </p:cNvSpPr>
          <p:nvPr/>
        </p:nvSpPr>
        <p:spPr bwMode="auto">
          <a:xfrm>
            <a:off x="8852092" y="325759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8" name="Freeform 373">
            <a:extLst>
              <a:ext uri="{FF2B5EF4-FFF2-40B4-BE49-F238E27FC236}">
                <a16:creationId xmlns:a16="http://schemas.microsoft.com/office/drawing/2014/main" id="{4523CF6A-454F-4A73-ADAB-47170AE5B831}"/>
              </a:ext>
            </a:extLst>
          </p:cNvPr>
          <p:cNvSpPr>
            <a:spLocks/>
          </p:cNvSpPr>
          <p:nvPr/>
        </p:nvSpPr>
        <p:spPr bwMode="auto">
          <a:xfrm>
            <a:off x="8865900" y="33114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9" name="Freeform 374">
            <a:extLst>
              <a:ext uri="{FF2B5EF4-FFF2-40B4-BE49-F238E27FC236}">
                <a16:creationId xmlns:a16="http://schemas.microsoft.com/office/drawing/2014/main" id="{8E902B95-D12D-4D0E-83F1-2FBEFB57739A}"/>
              </a:ext>
            </a:extLst>
          </p:cNvPr>
          <p:cNvSpPr>
            <a:spLocks/>
          </p:cNvSpPr>
          <p:nvPr/>
        </p:nvSpPr>
        <p:spPr bwMode="auto">
          <a:xfrm>
            <a:off x="8844420" y="324013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0" name="Freeform 375">
            <a:extLst>
              <a:ext uri="{FF2B5EF4-FFF2-40B4-BE49-F238E27FC236}">
                <a16:creationId xmlns:a16="http://schemas.microsoft.com/office/drawing/2014/main" id="{3289DCFF-1C10-499A-8C57-53A1FE801A19}"/>
              </a:ext>
            </a:extLst>
          </p:cNvPr>
          <p:cNvSpPr>
            <a:spLocks/>
          </p:cNvSpPr>
          <p:nvPr/>
        </p:nvSpPr>
        <p:spPr bwMode="auto">
          <a:xfrm>
            <a:off x="8865900" y="331578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1" name="Freeform 376">
            <a:extLst>
              <a:ext uri="{FF2B5EF4-FFF2-40B4-BE49-F238E27FC236}">
                <a16:creationId xmlns:a16="http://schemas.microsoft.com/office/drawing/2014/main" id="{C8D869D3-BBAC-4A56-85CA-A888A5057BD2}"/>
              </a:ext>
            </a:extLst>
          </p:cNvPr>
          <p:cNvSpPr>
            <a:spLocks/>
          </p:cNvSpPr>
          <p:nvPr/>
        </p:nvSpPr>
        <p:spPr bwMode="auto">
          <a:xfrm>
            <a:off x="8861297" y="330123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2" name="Freeform 377">
            <a:extLst>
              <a:ext uri="{FF2B5EF4-FFF2-40B4-BE49-F238E27FC236}">
                <a16:creationId xmlns:a16="http://schemas.microsoft.com/office/drawing/2014/main" id="{D789D5D9-9C61-4BBF-93E4-3CB09CF179EF}"/>
              </a:ext>
            </a:extLst>
          </p:cNvPr>
          <p:cNvSpPr>
            <a:spLocks/>
          </p:cNvSpPr>
          <p:nvPr/>
        </p:nvSpPr>
        <p:spPr bwMode="auto">
          <a:xfrm>
            <a:off x="8865900" y="332451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3" name="Freeform 378">
            <a:extLst>
              <a:ext uri="{FF2B5EF4-FFF2-40B4-BE49-F238E27FC236}">
                <a16:creationId xmlns:a16="http://schemas.microsoft.com/office/drawing/2014/main" id="{3DA28350-C59A-4DE6-A665-26B0D0611BE4}"/>
              </a:ext>
            </a:extLst>
          </p:cNvPr>
          <p:cNvSpPr>
            <a:spLocks/>
          </p:cNvSpPr>
          <p:nvPr/>
        </p:nvSpPr>
        <p:spPr bwMode="auto">
          <a:xfrm>
            <a:off x="8856694" y="327068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4" name="Freeform 379">
            <a:extLst>
              <a:ext uri="{FF2B5EF4-FFF2-40B4-BE49-F238E27FC236}">
                <a16:creationId xmlns:a16="http://schemas.microsoft.com/office/drawing/2014/main" id="{A1A3BDA8-FB02-4FDF-A072-9C0F06776949}"/>
              </a:ext>
            </a:extLst>
          </p:cNvPr>
          <p:cNvSpPr>
            <a:spLocks/>
          </p:cNvSpPr>
          <p:nvPr/>
        </p:nvSpPr>
        <p:spPr bwMode="auto">
          <a:xfrm>
            <a:off x="8856694" y="32794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5" name="Freeform 380">
            <a:extLst>
              <a:ext uri="{FF2B5EF4-FFF2-40B4-BE49-F238E27FC236}">
                <a16:creationId xmlns:a16="http://schemas.microsoft.com/office/drawing/2014/main" id="{7035A576-EC93-46BC-B84B-3A3852852532}"/>
              </a:ext>
            </a:extLst>
          </p:cNvPr>
          <p:cNvSpPr>
            <a:spLocks/>
          </p:cNvSpPr>
          <p:nvPr/>
        </p:nvSpPr>
        <p:spPr bwMode="auto">
          <a:xfrm>
            <a:off x="8861297" y="329250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6" name="Freeform 381">
            <a:extLst>
              <a:ext uri="{FF2B5EF4-FFF2-40B4-BE49-F238E27FC236}">
                <a16:creationId xmlns:a16="http://schemas.microsoft.com/office/drawing/2014/main" id="{721FFC51-7067-4FD4-88D8-7D30C5D8E35D}"/>
              </a:ext>
            </a:extLst>
          </p:cNvPr>
          <p:cNvSpPr>
            <a:spLocks/>
          </p:cNvSpPr>
          <p:nvPr/>
        </p:nvSpPr>
        <p:spPr bwMode="auto">
          <a:xfrm>
            <a:off x="8861297" y="32881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7" name="Freeform 382">
            <a:extLst>
              <a:ext uri="{FF2B5EF4-FFF2-40B4-BE49-F238E27FC236}">
                <a16:creationId xmlns:a16="http://schemas.microsoft.com/office/drawing/2014/main" id="{DBFAD740-C9C8-4463-998F-A320832AC1AC}"/>
              </a:ext>
            </a:extLst>
          </p:cNvPr>
          <p:cNvSpPr>
            <a:spLocks/>
          </p:cNvSpPr>
          <p:nvPr/>
        </p:nvSpPr>
        <p:spPr bwMode="auto">
          <a:xfrm>
            <a:off x="8847488" y="324449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8" name="Freeform 383">
            <a:extLst>
              <a:ext uri="{FF2B5EF4-FFF2-40B4-BE49-F238E27FC236}">
                <a16:creationId xmlns:a16="http://schemas.microsoft.com/office/drawing/2014/main" id="{1CE385FB-47BD-449B-86C6-2C0F88621AA7}"/>
              </a:ext>
            </a:extLst>
          </p:cNvPr>
          <p:cNvSpPr>
            <a:spLocks/>
          </p:cNvSpPr>
          <p:nvPr/>
        </p:nvSpPr>
        <p:spPr bwMode="auto">
          <a:xfrm>
            <a:off x="7920785" y="2824043"/>
            <a:ext cx="730316" cy="632861"/>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9" name="Freeform 384">
            <a:extLst>
              <a:ext uri="{FF2B5EF4-FFF2-40B4-BE49-F238E27FC236}">
                <a16:creationId xmlns:a16="http://schemas.microsoft.com/office/drawing/2014/main" id="{65D41B02-DCD6-4266-9AFF-35C8BAA14724}"/>
              </a:ext>
            </a:extLst>
          </p:cNvPr>
          <p:cNvSpPr>
            <a:spLocks/>
          </p:cNvSpPr>
          <p:nvPr/>
        </p:nvSpPr>
        <p:spPr bwMode="auto">
          <a:xfrm>
            <a:off x="8546771" y="2762940"/>
            <a:ext cx="202524" cy="379717"/>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0" name="Freeform 385">
            <a:extLst>
              <a:ext uri="{FF2B5EF4-FFF2-40B4-BE49-F238E27FC236}">
                <a16:creationId xmlns:a16="http://schemas.microsoft.com/office/drawing/2014/main" id="{6290DE07-D9E9-44E4-AECB-8AD183312B9A}"/>
              </a:ext>
            </a:extLst>
          </p:cNvPr>
          <p:cNvSpPr>
            <a:spLocks/>
          </p:cNvSpPr>
          <p:nvPr/>
        </p:nvSpPr>
        <p:spPr bwMode="auto">
          <a:xfrm>
            <a:off x="8632690" y="3071368"/>
            <a:ext cx="395843" cy="203679"/>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1" name="Freeform 386">
            <a:extLst>
              <a:ext uri="{FF2B5EF4-FFF2-40B4-BE49-F238E27FC236}">
                <a16:creationId xmlns:a16="http://schemas.microsoft.com/office/drawing/2014/main" id="{B993680E-FD2B-4CAD-BC22-A886A1D97D91}"/>
              </a:ext>
            </a:extLst>
          </p:cNvPr>
          <p:cNvSpPr>
            <a:spLocks/>
          </p:cNvSpPr>
          <p:nvPr/>
        </p:nvSpPr>
        <p:spPr bwMode="auto">
          <a:xfrm>
            <a:off x="7920785" y="3385617"/>
            <a:ext cx="4602" cy="30552"/>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2" name="Freeform 387">
            <a:extLst>
              <a:ext uri="{FF2B5EF4-FFF2-40B4-BE49-F238E27FC236}">
                <a16:creationId xmlns:a16="http://schemas.microsoft.com/office/drawing/2014/main" id="{8DAE1D72-F2DF-4BA6-8AC8-14FDC2F102A7}"/>
              </a:ext>
            </a:extLst>
          </p:cNvPr>
          <p:cNvSpPr>
            <a:spLocks/>
          </p:cNvSpPr>
          <p:nvPr/>
        </p:nvSpPr>
        <p:spPr bwMode="auto">
          <a:xfrm>
            <a:off x="8908860" y="3071368"/>
            <a:ext cx="0" cy="4364"/>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3" name="Freeform 388">
            <a:extLst>
              <a:ext uri="{FF2B5EF4-FFF2-40B4-BE49-F238E27FC236}">
                <a16:creationId xmlns:a16="http://schemas.microsoft.com/office/drawing/2014/main" id="{167CA9A4-3DD8-4CFA-B3EA-C8E8EB659D5B}"/>
              </a:ext>
            </a:extLst>
          </p:cNvPr>
          <p:cNvSpPr>
            <a:spLocks/>
          </p:cNvSpPr>
          <p:nvPr/>
        </p:nvSpPr>
        <p:spPr bwMode="auto">
          <a:xfrm>
            <a:off x="8615812" y="327941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4" name="Freeform 389">
            <a:extLst>
              <a:ext uri="{FF2B5EF4-FFF2-40B4-BE49-F238E27FC236}">
                <a16:creationId xmlns:a16="http://schemas.microsoft.com/office/drawing/2014/main" id="{30A8E365-7636-4FBC-964D-9AB3EF91FD4F}"/>
              </a:ext>
            </a:extLst>
          </p:cNvPr>
          <p:cNvSpPr>
            <a:spLocks/>
          </p:cNvSpPr>
          <p:nvPr/>
        </p:nvSpPr>
        <p:spPr bwMode="auto">
          <a:xfrm>
            <a:off x="8904257" y="307136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5" name="Freeform 390">
            <a:extLst>
              <a:ext uri="{FF2B5EF4-FFF2-40B4-BE49-F238E27FC236}">
                <a16:creationId xmlns:a16="http://schemas.microsoft.com/office/drawing/2014/main" id="{9934AA93-5E97-4A69-8BD0-C1D18835491D}"/>
              </a:ext>
            </a:extLst>
          </p:cNvPr>
          <p:cNvSpPr>
            <a:spLocks/>
          </p:cNvSpPr>
          <p:nvPr/>
        </p:nvSpPr>
        <p:spPr bwMode="auto">
          <a:xfrm>
            <a:off x="8904257" y="30713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6" name="Freeform 391">
            <a:extLst>
              <a:ext uri="{FF2B5EF4-FFF2-40B4-BE49-F238E27FC236}">
                <a16:creationId xmlns:a16="http://schemas.microsoft.com/office/drawing/2014/main" id="{CB1148DF-9C36-4A97-A60B-043C9C777220}"/>
              </a:ext>
            </a:extLst>
          </p:cNvPr>
          <p:cNvSpPr>
            <a:spLocks/>
          </p:cNvSpPr>
          <p:nvPr/>
        </p:nvSpPr>
        <p:spPr bwMode="auto">
          <a:xfrm>
            <a:off x="8899653" y="3071368"/>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7" name="Freeform 392">
            <a:extLst>
              <a:ext uri="{FF2B5EF4-FFF2-40B4-BE49-F238E27FC236}">
                <a16:creationId xmlns:a16="http://schemas.microsoft.com/office/drawing/2014/main" id="{81233B8E-8602-4C0F-A327-CD427358784D}"/>
              </a:ext>
            </a:extLst>
          </p:cNvPr>
          <p:cNvSpPr>
            <a:spLocks/>
          </p:cNvSpPr>
          <p:nvPr/>
        </p:nvSpPr>
        <p:spPr bwMode="auto">
          <a:xfrm>
            <a:off x="8727814" y="276294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8" name="Freeform 393">
            <a:extLst>
              <a:ext uri="{FF2B5EF4-FFF2-40B4-BE49-F238E27FC236}">
                <a16:creationId xmlns:a16="http://schemas.microsoft.com/office/drawing/2014/main" id="{FA7D9B65-3B69-456C-A002-30DF015B3809}"/>
              </a:ext>
            </a:extLst>
          </p:cNvPr>
          <p:cNvSpPr>
            <a:spLocks/>
          </p:cNvSpPr>
          <p:nvPr/>
        </p:nvSpPr>
        <p:spPr bwMode="auto">
          <a:xfrm>
            <a:off x="8868968" y="309901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9" name="Freeform 394">
            <a:extLst>
              <a:ext uri="{FF2B5EF4-FFF2-40B4-BE49-F238E27FC236}">
                <a16:creationId xmlns:a16="http://schemas.microsoft.com/office/drawing/2014/main" id="{C1730833-D3B1-47E5-8442-2E5862D9135D}"/>
              </a:ext>
            </a:extLst>
          </p:cNvPr>
          <p:cNvSpPr>
            <a:spLocks/>
          </p:cNvSpPr>
          <p:nvPr/>
        </p:nvSpPr>
        <p:spPr bwMode="auto">
          <a:xfrm>
            <a:off x="8878174" y="308591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0" name="Freeform 395">
            <a:extLst>
              <a:ext uri="{FF2B5EF4-FFF2-40B4-BE49-F238E27FC236}">
                <a16:creationId xmlns:a16="http://schemas.microsoft.com/office/drawing/2014/main" id="{82039D8D-2894-4B6D-9670-1B4B5668650C}"/>
              </a:ext>
            </a:extLst>
          </p:cNvPr>
          <p:cNvSpPr>
            <a:spLocks/>
          </p:cNvSpPr>
          <p:nvPr/>
        </p:nvSpPr>
        <p:spPr bwMode="auto">
          <a:xfrm>
            <a:off x="8895051" y="307573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1" name="Freeform 396">
            <a:extLst>
              <a:ext uri="{FF2B5EF4-FFF2-40B4-BE49-F238E27FC236}">
                <a16:creationId xmlns:a16="http://schemas.microsoft.com/office/drawing/2014/main" id="{D14E657D-D07D-4B45-9F25-90FB4B0436A2}"/>
              </a:ext>
            </a:extLst>
          </p:cNvPr>
          <p:cNvSpPr>
            <a:spLocks/>
          </p:cNvSpPr>
          <p:nvPr/>
        </p:nvSpPr>
        <p:spPr bwMode="auto">
          <a:xfrm>
            <a:off x="8732418" y="278039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2" name="Freeform 397">
            <a:extLst>
              <a:ext uri="{FF2B5EF4-FFF2-40B4-BE49-F238E27FC236}">
                <a16:creationId xmlns:a16="http://schemas.microsoft.com/office/drawing/2014/main" id="{5D500736-3682-4C45-8B71-0AE6A7E618E7}"/>
              </a:ext>
            </a:extLst>
          </p:cNvPr>
          <p:cNvSpPr>
            <a:spLocks/>
          </p:cNvSpPr>
          <p:nvPr/>
        </p:nvSpPr>
        <p:spPr bwMode="auto">
          <a:xfrm>
            <a:off x="8882777" y="3075733"/>
            <a:ext cx="12274" cy="10185"/>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3" name="Freeform 398">
            <a:extLst>
              <a:ext uri="{FF2B5EF4-FFF2-40B4-BE49-F238E27FC236}">
                <a16:creationId xmlns:a16="http://schemas.microsoft.com/office/drawing/2014/main" id="{45EC488D-07B5-4D56-9075-24ACDF033771}"/>
              </a:ext>
            </a:extLst>
          </p:cNvPr>
          <p:cNvSpPr>
            <a:spLocks/>
          </p:cNvSpPr>
          <p:nvPr/>
        </p:nvSpPr>
        <p:spPr bwMode="auto">
          <a:xfrm>
            <a:off x="8895051" y="30757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4" name="Freeform 399">
            <a:extLst>
              <a:ext uri="{FF2B5EF4-FFF2-40B4-BE49-F238E27FC236}">
                <a16:creationId xmlns:a16="http://schemas.microsoft.com/office/drawing/2014/main" id="{FDAFD824-CBFB-4E5B-AECD-70F3B85AE876}"/>
              </a:ext>
            </a:extLst>
          </p:cNvPr>
          <p:cNvSpPr>
            <a:spLocks/>
          </p:cNvSpPr>
          <p:nvPr/>
        </p:nvSpPr>
        <p:spPr bwMode="auto">
          <a:xfrm>
            <a:off x="8899653" y="30757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5" name="Freeform 400">
            <a:extLst>
              <a:ext uri="{FF2B5EF4-FFF2-40B4-BE49-F238E27FC236}">
                <a16:creationId xmlns:a16="http://schemas.microsoft.com/office/drawing/2014/main" id="{E07F62B6-C22C-4A42-82AC-3668AE0ECE86}"/>
              </a:ext>
            </a:extLst>
          </p:cNvPr>
          <p:cNvSpPr>
            <a:spLocks/>
          </p:cNvSpPr>
          <p:nvPr/>
        </p:nvSpPr>
        <p:spPr bwMode="auto">
          <a:xfrm>
            <a:off x="8727814" y="276730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6" name="Freeform 401">
            <a:extLst>
              <a:ext uri="{FF2B5EF4-FFF2-40B4-BE49-F238E27FC236}">
                <a16:creationId xmlns:a16="http://schemas.microsoft.com/office/drawing/2014/main" id="{3007A223-4A94-49EB-8B25-62268635C12C}"/>
              </a:ext>
            </a:extLst>
          </p:cNvPr>
          <p:cNvSpPr>
            <a:spLocks/>
          </p:cNvSpPr>
          <p:nvPr/>
        </p:nvSpPr>
        <p:spPr bwMode="auto">
          <a:xfrm>
            <a:off x="8908860" y="307136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7" name="Freeform 402">
            <a:extLst>
              <a:ext uri="{FF2B5EF4-FFF2-40B4-BE49-F238E27FC236}">
                <a16:creationId xmlns:a16="http://schemas.microsoft.com/office/drawing/2014/main" id="{10961DBC-74D2-407E-A48E-B1E84DB8B33B}"/>
              </a:ext>
            </a:extLst>
          </p:cNvPr>
          <p:cNvSpPr>
            <a:spLocks/>
          </p:cNvSpPr>
          <p:nvPr/>
        </p:nvSpPr>
        <p:spPr bwMode="auto">
          <a:xfrm>
            <a:off x="8727814" y="277166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8" name="Freeform 403">
            <a:extLst>
              <a:ext uri="{FF2B5EF4-FFF2-40B4-BE49-F238E27FC236}">
                <a16:creationId xmlns:a16="http://schemas.microsoft.com/office/drawing/2014/main" id="{6C8C8DD6-AD9A-42D7-B76E-68181024FF88}"/>
              </a:ext>
            </a:extLst>
          </p:cNvPr>
          <p:cNvSpPr>
            <a:spLocks/>
          </p:cNvSpPr>
          <p:nvPr/>
        </p:nvSpPr>
        <p:spPr bwMode="auto">
          <a:xfrm>
            <a:off x="8908860" y="30713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9" name="Freeform 404">
            <a:extLst>
              <a:ext uri="{FF2B5EF4-FFF2-40B4-BE49-F238E27FC236}">
                <a16:creationId xmlns:a16="http://schemas.microsoft.com/office/drawing/2014/main" id="{68B27951-F749-4F4A-8C7E-4FB2F4F56EA8}"/>
              </a:ext>
            </a:extLst>
          </p:cNvPr>
          <p:cNvSpPr>
            <a:spLocks/>
          </p:cNvSpPr>
          <p:nvPr/>
        </p:nvSpPr>
        <p:spPr bwMode="auto">
          <a:xfrm>
            <a:off x="8632690" y="3266319"/>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90" name="Freeform 405">
            <a:extLst>
              <a:ext uri="{FF2B5EF4-FFF2-40B4-BE49-F238E27FC236}">
                <a16:creationId xmlns:a16="http://schemas.microsoft.com/office/drawing/2014/main" id="{98B39277-2701-4738-80DD-4AC1D1798478}"/>
              </a:ext>
            </a:extLst>
          </p:cNvPr>
          <p:cNvSpPr>
            <a:spLocks/>
          </p:cNvSpPr>
          <p:nvPr/>
        </p:nvSpPr>
        <p:spPr bwMode="auto">
          <a:xfrm>
            <a:off x="8646499" y="34205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91" name="Freeform 407">
            <a:extLst>
              <a:ext uri="{FF2B5EF4-FFF2-40B4-BE49-F238E27FC236}">
                <a16:creationId xmlns:a16="http://schemas.microsoft.com/office/drawing/2014/main" id="{60A869BD-592E-4223-99E4-C6FF0E03FCB6}"/>
              </a:ext>
            </a:extLst>
          </p:cNvPr>
          <p:cNvSpPr>
            <a:spLocks/>
          </p:cNvSpPr>
          <p:nvPr/>
        </p:nvSpPr>
        <p:spPr bwMode="auto">
          <a:xfrm>
            <a:off x="8632689" y="34118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408">
            <a:extLst>
              <a:ext uri="{FF2B5EF4-FFF2-40B4-BE49-F238E27FC236}">
                <a16:creationId xmlns:a16="http://schemas.microsoft.com/office/drawing/2014/main" id="{8D301C6D-2DA9-49E4-9D79-B1E5C376BCE9}"/>
              </a:ext>
            </a:extLst>
          </p:cNvPr>
          <p:cNvSpPr>
            <a:spLocks/>
          </p:cNvSpPr>
          <p:nvPr/>
        </p:nvSpPr>
        <p:spPr bwMode="auto">
          <a:xfrm>
            <a:off x="8632689" y="3416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409">
            <a:extLst>
              <a:ext uri="{FF2B5EF4-FFF2-40B4-BE49-F238E27FC236}">
                <a16:creationId xmlns:a16="http://schemas.microsoft.com/office/drawing/2014/main" id="{AE49DBA9-61D8-496C-A5FC-BF38B4DDA938}"/>
              </a:ext>
            </a:extLst>
          </p:cNvPr>
          <p:cNvSpPr>
            <a:spLocks/>
          </p:cNvSpPr>
          <p:nvPr/>
        </p:nvSpPr>
        <p:spPr bwMode="auto">
          <a:xfrm>
            <a:off x="8641895" y="3435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410">
            <a:extLst>
              <a:ext uri="{FF2B5EF4-FFF2-40B4-BE49-F238E27FC236}">
                <a16:creationId xmlns:a16="http://schemas.microsoft.com/office/drawing/2014/main" id="{4AA4DAA2-ED12-4AE1-9A33-DA3E3DEF1127}"/>
              </a:ext>
            </a:extLst>
          </p:cNvPr>
          <p:cNvSpPr>
            <a:spLocks/>
          </p:cNvSpPr>
          <p:nvPr/>
        </p:nvSpPr>
        <p:spPr bwMode="auto">
          <a:xfrm>
            <a:off x="8637291" y="34263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411">
            <a:extLst>
              <a:ext uri="{FF2B5EF4-FFF2-40B4-BE49-F238E27FC236}">
                <a16:creationId xmlns:a16="http://schemas.microsoft.com/office/drawing/2014/main" id="{29B0C372-6DCA-4D0A-9AE0-1B1E469AC340}"/>
              </a:ext>
            </a:extLst>
          </p:cNvPr>
          <p:cNvSpPr>
            <a:spLocks/>
          </p:cNvSpPr>
          <p:nvPr/>
        </p:nvSpPr>
        <p:spPr bwMode="auto">
          <a:xfrm>
            <a:off x="8641895" y="34307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412">
            <a:extLst>
              <a:ext uri="{FF2B5EF4-FFF2-40B4-BE49-F238E27FC236}">
                <a16:creationId xmlns:a16="http://schemas.microsoft.com/office/drawing/2014/main" id="{336B16FC-ED58-4B3F-B86B-E24FB17AD896}"/>
              </a:ext>
            </a:extLst>
          </p:cNvPr>
          <p:cNvSpPr>
            <a:spLocks/>
          </p:cNvSpPr>
          <p:nvPr/>
        </p:nvSpPr>
        <p:spPr bwMode="auto">
          <a:xfrm>
            <a:off x="8611209" y="345254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413">
            <a:extLst>
              <a:ext uri="{FF2B5EF4-FFF2-40B4-BE49-F238E27FC236}">
                <a16:creationId xmlns:a16="http://schemas.microsoft.com/office/drawing/2014/main" id="{0C9E8C8B-E8E0-45F0-97A8-AFB7C1A5601E}"/>
              </a:ext>
            </a:extLst>
          </p:cNvPr>
          <p:cNvSpPr>
            <a:spLocks/>
          </p:cNvSpPr>
          <p:nvPr/>
        </p:nvSpPr>
        <p:spPr bwMode="auto">
          <a:xfrm>
            <a:off x="8577454" y="3439447"/>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414">
            <a:extLst>
              <a:ext uri="{FF2B5EF4-FFF2-40B4-BE49-F238E27FC236}">
                <a16:creationId xmlns:a16="http://schemas.microsoft.com/office/drawing/2014/main" id="{98DF8818-7C00-4181-A65E-BBEC7444E3BA}"/>
              </a:ext>
            </a:extLst>
          </p:cNvPr>
          <p:cNvSpPr>
            <a:spLocks/>
          </p:cNvSpPr>
          <p:nvPr/>
        </p:nvSpPr>
        <p:spPr bwMode="auto">
          <a:xfrm>
            <a:off x="8620415" y="34569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415">
            <a:extLst>
              <a:ext uri="{FF2B5EF4-FFF2-40B4-BE49-F238E27FC236}">
                <a16:creationId xmlns:a16="http://schemas.microsoft.com/office/drawing/2014/main" id="{0BF4F5C1-10D0-4D35-91CE-9CC04F01E8E8}"/>
              </a:ext>
            </a:extLst>
          </p:cNvPr>
          <p:cNvSpPr>
            <a:spLocks/>
          </p:cNvSpPr>
          <p:nvPr/>
        </p:nvSpPr>
        <p:spPr bwMode="auto">
          <a:xfrm>
            <a:off x="8580524" y="343944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416">
            <a:extLst>
              <a:ext uri="{FF2B5EF4-FFF2-40B4-BE49-F238E27FC236}">
                <a16:creationId xmlns:a16="http://schemas.microsoft.com/office/drawing/2014/main" id="{1E85A3F0-5F2E-4E55-B175-FB1A11C77E77}"/>
              </a:ext>
            </a:extLst>
          </p:cNvPr>
          <p:cNvSpPr>
            <a:spLocks/>
          </p:cNvSpPr>
          <p:nvPr/>
        </p:nvSpPr>
        <p:spPr bwMode="auto">
          <a:xfrm>
            <a:off x="8606606" y="3448176"/>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417">
            <a:extLst>
              <a:ext uri="{FF2B5EF4-FFF2-40B4-BE49-F238E27FC236}">
                <a16:creationId xmlns:a16="http://schemas.microsoft.com/office/drawing/2014/main" id="{9B867E98-8544-4C9F-A957-76E3F94F9327}"/>
              </a:ext>
            </a:extLst>
          </p:cNvPr>
          <p:cNvSpPr>
            <a:spLocks/>
          </p:cNvSpPr>
          <p:nvPr/>
        </p:nvSpPr>
        <p:spPr bwMode="auto">
          <a:xfrm>
            <a:off x="8572852" y="343508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418">
            <a:extLst>
              <a:ext uri="{FF2B5EF4-FFF2-40B4-BE49-F238E27FC236}">
                <a16:creationId xmlns:a16="http://schemas.microsoft.com/office/drawing/2014/main" id="{EE2853E5-85EE-4716-89E5-419461B86DF3}"/>
              </a:ext>
            </a:extLst>
          </p:cNvPr>
          <p:cNvSpPr>
            <a:spLocks/>
          </p:cNvSpPr>
          <p:nvPr/>
        </p:nvSpPr>
        <p:spPr bwMode="auto">
          <a:xfrm>
            <a:off x="8537563" y="34205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419">
            <a:extLst>
              <a:ext uri="{FF2B5EF4-FFF2-40B4-BE49-F238E27FC236}">
                <a16:creationId xmlns:a16="http://schemas.microsoft.com/office/drawing/2014/main" id="{3DA68348-DE00-417B-A37A-C6FDAFE67F66}"/>
              </a:ext>
            </a:extLst>
          </p:cNvPr>
          <p:cNvSpPr>
            <a:spLocks/>
          </p:cNvSpPr>
          <p:nvPr/>
        </p:nvSpPr>
        <p:spPr bwMode="auto">
          <a:xfrm>
            <a:off x="8551372" y="342635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420">
            <a:extLst>
              <a:ext uri="{FF2B5EF4-FFF2-40B4-BE49-F238E27FC236}">
                <a16:creationId xmlns:a16="http://schemas.microsoft.com/office/drawing/2014/main" id="{5469C92B-CBFC-4075-B57D-0B11FDD8F631}"/>
              </a:ext>
            </a:extLst>
          </p:cNvPr>
          <p:cNvSpPr>
            <a:spLocks/>
          </p:cNvSpPr>
          <p:nvPr/>
        </p:nvSpPr>
        <p:spPr bwMode="auto">
          <a:xfrm>
            <a:off x="8563647" y="3435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421">
            <a:extLst>
              <a:ext uri="{FF2B5EF4-FFF2-40B4-BE49-F238E27FC236}">
                <a16:creationId xmlns:a16="http://schemas.microsoft.com/office/drawing/2014/main" id="{CEE9A651-70A7-45F1-A07A-1986EE8F7EAB}"/>
              </a:ext>
            </a:extLst>
          </p:cNvPr>
          <p:cNvSpPr>
            <a:spLocks/>
          </p:cNvSpPr>
          <p:nvPr/>
        </p:nvSpPr>
        <p:spPr bwMode="auto">
          <a:xfrm>
            <a:off x="8546769" y="34263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422">
            <a:extLst>
              <a:ext uri="{FF2B5EF4-FFF2-40B4-BE49-F238E27FC236}">
                <a16:creationId xmlns:a16="http://schemas.microsoft.com/office/drawing/2014/main" id="{5C4F3FCB-B455-4EDA-A8C2-F9CA6685B8D6}"/>
              </a:ext>
            </a:extLst>
          </p:cNvPr>
          <p:cNvSpPr>
            <a:spLocks/>
          </p:cNvSpPr>
          <p:nvPr/>
        </p:nvSpPr>
        <p:spPr bwMode="auto">
          <a:xfrm>
            <a:off x="8598935" y="34481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423">
            <a:extLst>
              <a:ext uri="{FF2B5EF4-FFF2-40B4-BE49-F238E27FC236}">
                <a16:creationId xmlns:a16="http://schemas.microsoft.com/office/drawing/2014/main" id="{876D7B0D-8230-46FE-BCBE-49A31FE4FC44}"/>
              </a:ext>
            </a:extLst>
          </p:cNvPr>
          <p:cNvSpPr>
            <a:spLocks/>
          </p:cNvSpPr>
          <p:nvPr/>
        </p:nvSpPr>
        <p:spPr bwMode="auto">
          <a:xfrm>
            <a:off x="8602004" y="3448176"/>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424">
            <a:extLst>
              <a:ext uri="{FF2B5EF4-FFF2-40B4-BE49-F238E27FC236}">
                <a16:creationId xmlns:a16="http://schemas.microsoft.com/office/drawing/2014/main" id="{07F5B58F-3213-4767-80AA-43834E798623}"/>
              </a:ext>
            </a:extLst>
          </p:cNvPr>
          <p:cNvSpPr>
            <a:spLocks/>
          </p:cNvSpPr>
          <p:nvPr/>
        </p:nvSpPr>
        <p:spPr bwMode="auto">
          <a:xfrm>
            <a:off x="8589730" y="34438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425">
            <a:extLst>
              <a:ext uri="{FF2B5EF4-FFF2-40B4-BE49-F238E27FC236}">
                <a16:creationId xmlns:a16="http://schemas.microsoft.com/office/drawing/2014/main" id="{843FAC4C-C7E4-4671-913F-D06C85913EFE}"/>
              </a:ext>
            </a:extLst>
          </p:cNvPr>
          <p:cNvSpPr>
            <a:spLocks/>
          </p:cNvSpPr>
          <p:nvPr/>
        </p:nvSpPr>
        <p:spPr bwMode="auto">
          <a:xfrm>
            <a:off x="8594332" y="34438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426">
            <a:extLst>
              <a:ext uri="{FF2B5EF4-FFF2-40B4-BE49-F238E27FC236}">
                <a16:creationId xmlns:a16="http://schemas.microsoft.com/office/drawing/2014/main" id="{26C123E4-C51F-4C6D-9B56-CCA7ABDF675A}"/>
              </a:ext>
            </a:extLst>
          </p:cNvPr>
          <p:cNvSpPr>
            <a:spLocks/>
          </p:cNvSpPr>
          <p:nvPr/>
        </p:nvSpPr>
        <p:spPr bwMode="auto">
          <a:xfrm>
            <a:off x="8555976" y="34307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427">
            <a:extLst>
              <a:ext uri="{FF2B5EF4-FFF2-40B4-BE49-F238E27FC236}">
                <a16:creationId xmlns:a16="http://schemas.microsoft.com/office/drawing/2014/main" id="{DDC0D5F2-CA2D-463B-8CFB-70FB5B4DAC83}"/>
              </a:ext>
            </a:extLst>
          </p:cNvPr>
          <p:cNvSpPr>
            <a:spLocks/>
          </p:cNvSpPr>
          <p:nvPr/>
        </p:nvSpPr>
        <p:spPr bwMode="auto">
          <a:xfrm>
            <a:off x="8559043" y="34307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428">
            <a:extLst>
              <a:ext uri="{FF2B5EF4-FFF2-40B4-BE49-F238E27FC236}">
                <a16:creationId xmlns:a16="http://schemas.microsoft.com/office/drawing/2014/main" id="{78637324-105B-49D8-8012-32A3FA38C1D9}"/>
              </a:ext>
            </a:extLst>
          </p:cNvPr>
          <p:cNvSpPr>
            <a:spLocks/>
          </p:cNvSpPr>
          <p:nvPr/>
        </p:nvSpPr>
        <p:spPr bwMode="auto">
          <a:xfrm>
            <a:off x="8542167" y="34263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429">
            <a:extLst>
              <a:ext uri="{FF2B5EF4-FFF2-40B4-BE49-F238E27FC236}">
                <a16:creationId xmlns:a16="http://schemas.microsoft.com/office/drawing/2014/main" id="{71846B22-C117-4190-8A0E-9BCA7644F0B2}"/>
              </a:ext>
            </a:extLst>
          </p:cNvPr>
          <p:cNvSpPr>
            <a:spLocks/>
          </p:cNvSpPr>
          <p:nvPr/>
        </p:nvSpPr>
        <p:spPr bwMode="auto">
          <a:xfrm>
            <a:off x="8537563" y="342635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430">
            <a:extLst>
              <a:ext uri="{FF2B5EF4-FFF2-40B4-BE49-F238E27FC236}">
                <a16:creationId xmlns:a16="http://schemas.microsoft.com/office/drawing/2014/main" id="{7901A319-719D-4DFD-8F38-F58E58C89496}"/>
              </a:ext>
            </a:extLst>
          </p:cNvPr>
          <p:cNvSpPr>
            <a:spLocks/>
          </p:cNvSpPr>
          <p:nvPr/>
        </p:nvSpPr>
        <p:spPr bwMode="auto">
          <a:xfrm>
            <a:off x="8928804" y="324886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431">
            <a:extLst>
              <a:ext uri="{FF2B5EF4-FFF2-40B4-BE49-F238E27FC236}">
                <a16:creationId xmlns:a16="http://schemas.microsoft.com/office/drawing/2014/main" id="{762B07CC-16B3-4386-B154-43EA728C635F}"/>
              </a:ext>
            </a:extLst>
          </p:cNvPr>
          <p:cNvSpPr>
            <a:spLocks/>
          </p:cNvSpPr>
          <p:nvPr/>
        </p:nvSpPr>
        <p:spPr bwMode="auto">
          <a:xfrm>
            <a:off x="8856693" y="32139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432">
            <a:extLst>
              <a:ext uri="{FF2B5EF4-FFF2-40B4-BE49-F238E27FC236}">
                <a16:creationId xmlns:a16="http://schemas.microsoft.com/office/drawing/2014/main" id="{BB95A802-FE68-4CA2-8DDC-BBE39D56B339}"/>
              </a:ext>
            </a:extLst>
          </p:cNvPr>
          <p:cNvSpPr>
            <a:spLocks/>
          </p:cNvSpPr>
          <p:nvPr/>
        </p:nvSpPr>
        <p:spPr bwMode="auto">
          <a:xfrm>
            <a:off x="8873571" y="32095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433">
            <a:extLst>
              <a:ext uri="{FF2B5EF4-FFF2-40B4-BE49-F238E27FC236}">
                <a16:creationId xmlns:a16="http://schemas.microsoft.com/office/drawing/2014/main" id="{7BFA973F-DCCA-493D-9816-8A3B0FCAFAB4}"/>
              </a:ext>
            </a:extLst>
          </p:cNvPr>
          <p:cNvSpPr>
            <a:spLocks/>
          </p:cNvSpPr>
          <p:nvPr/>
        </p:nvSpPr>
        <p:spPr bwMode="auto">
          <a:xfrm>
            <a:off x="8852091" y="32183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434">
            <a:extLst>
              <a:ext uri="{FF2B5EF4-FFF2-40B4-BE49-F238E27FC236}">
                <a16:creationId xmlns:a16="http://schemas.microsoft.com/office/drawing/2014/main" id="{C89C112D-13FE-46DF-9239-19EC289CD2D0}"/>
              </a:ext>
            </a:extLst>
          </p:cNvPr>
          <p:cNvSpPr>
            <a:spLocks/>
          </p:cNvSpPr>
          <p:nvPr/>
        </p:nvSpPr>
        <p:spPr bwMode="auto">
          <a:xfrm>
            <a:off x="8928804" y="3257590"/>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435">
            <a:extLst>
              <a:ext uri="{FF2B5EF4-FFF2-40B4-BE49-F238E27FC236}">
                <a16:creationId xmlns:a16="http://schemas.microsoft.com/office/drawing/2014/main" id="{520DC8F0-07F9-4DC7-B8B9-BEC038C6EBD3}"/>
              </a:ext>
            </a:extLst>
          </p:cNvPr>
          <p:cNvSpPr>
            <a:spLocks/>
          </p:cNvSpPr>
          <p:nvPr/>
        </p:nvSpPr>
        <p:spPr bwMode="auto">
          <a:xfrm>
            <a:off x="8830610" y="32226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436">
            <a:extLst>
              <a:ext uri="{FF2B5EF4-FFF2-40B4-BE49-F238E27FC236}">
                <a16:creationId xmlns:a16="http://schemas.microsoft.com/office/drawing/2014/main" id="{CD4D1B95-23F6-4AF6-BD32-7469463A5580}"/>
              </a:ext>
            </a:extLst>
          </p:cNvPr>
          <p:cNvSpPr>
            <a:spLocks/>
          </p:cNvSpPr>
          <p:nvPr/>
        </p:nvSpPr>
        <p:spPr bwMode="auto">
          <a:xfrm>
            <a:off x="8924201" y="324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437">
            <a:extLst>
              <a:ext uri="{FF2B5EF4-FFF2-40B4-BE49-F238E27FC236}">
                <a16:creationId xmlns:a16="http://schemas.microsoft.com/office/drawing/2014/main" id="{1BE0CCEC-BA98-41F8-B210-57175091CE05}"/>
              </a:ext>
            </a:extLst>
          </p:cNvPr>
          <p:cNvSpPr>
            <a:spLocks/>
          </p:cNvSpPr>
          <p:nvPr/>
        </p:nvSpPr>
        <p:spPr bwMode="auto">
          <a:xfrm>
            <a:off x="8933408" y="326195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438">
            <a:extLst>
              <a:ext uri="{FF2B5EF4-FFF2-40B4-BE49-F238E27FC236}">
                <a16:creationId xmlns:a16="http://schemas.microsoft.com/office/drawing/2014/main" id="{6A674EB4-C1BC-4DEA-B2B5-6BFA0A8E18D0}"/>
              </a:ext>
            </a:extLst>
          </p:cNvPr>
          <p:cNvSpPr>
            <a:spLocks/>
          </p:cNvSpPr>
          <p:nvPr/>
        </p:nvSpPr>
        <p:spPr bwMode="auto">
          <a:xfrm>
            <a:off x="8873571" y="32095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439">
            <a:extLst>
              <a:ext uri="{FF2B5EF4-FFF2-40B4-BE49-F238E27FC236}">
                <a16:creationId xmlns:a16="http://schemas.microsoft.com/office/drawing/2014/main" id="{41A3D493-5522-4962-8F93-5787D40906F4}"/>
              </a:ext>
            </a:extLst>
          </p:cNvPr>
          <p:cNvSpPr>
            <a:spLocks/>
          </p:cNvSpPr>
          <p:nvPr/>
        </p:nvSpPr>
        <p:spPr bwMode="auto">
          <a:xfrm>
            <a:off x="8928804" y="325322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440">
            <a:extLst>
              <a:ext uri="{FF2B5EF4-FFF2-40B4-BE49-F238E27FC236}">
                <a16:creationId xmlns:a16="http://schemas.microsoft.com/office/drawing/2014/main" id="{FF460C6D-E3E2-4704-8282-9BD5241E8406}"/>
              </a:ext>
            </a:extLst>
          </p:cNvPr>
          <p:cNvSpPr>
            <a:spLocks/>
          </p:cNvSpPr>
          <p:nvPr/>
        </p:nvSpPr>
        <p:spPr bwMode="auto">
          <a:xfrm>
            <a:off x="8835214" y="32226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441">
            <a:extLst>
              <a:ext uri="{FF2B5EF4-FFF2-40B4-BE49-F238E27FC236}">
                <a16:creationId xmlns:a16="http://schemas.microsoft.com/office/drawing/2014/main" id="{BBB4B138-B8FA-4D08-BDE5-0716450207A9}"/>
              </a:ext>
            </a:extLst>
          </p:cNvPr>
          <p:cNvSpPr>
            <a:spLocks/>
          </p:cNvSpPr>
          <p:nvPr/>
        </p:nvSpPr>
        <p:spPr bwMode="auto">
          <a:xfrm>
            <a:off x="8838282" y="32226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42">
            <a:extLst>
              <a:ext uri="{FF2B5EF4-FFF2-40B4-BE49-F238E27FC236}">
                <a16:creationId xmlns:a16="http://schemas.microsoft.com/office/drawing/2014/main" id="{9E247249-0A77-42FF-AD6C-712C5144017E}"/>
              </a:ext>
            </a:extLst>
          </p:cNvPr>
          <p:cNvSpPr>
            <a:spLocks/>
          </p:cNvSpPr>
          <p:nvPr/>
        </p:nvSpPr>
        <p:spPr bwMode="auto">
          <a:xfrm>
            <a:off x="8924201" y="324886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43">
            <a:extLst>
              <a:ext uri="{FF2B5EF4-FFF2-40B4-BE49-F238E27FC236}">
                <a16:creationId xmlns:a16="http://schemas.microsoft.com/office/drawing/2014/main" id="{D27330FD-C313-4722-9EB6-21B9277B770F}"/>
              </a:ext>
            </a:extLst>
          </p:cNvPr>
          <p:cNvSpPr>
            <a:spLocks/>
          </p:cNvSpPr>
          <p:nvPr/>
        </p:nvSpPr>
        <p:spPr bwMode="auto">
          <a:xfrm>
            <a:off x="8847488" y="32183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44">
            <a:extLst>
              <a:ext uri="{FF2B5EF4-FFF2-40B4-BE49-F238E27FC236}">
                <a16:creationId xmlns:a16="http://schemas.microsoft.com/office/drawing/2014/main" id="{30944B78-6F85-4E95-A37A-C81E8AAED16C}"/>
              </a:ext>
            </a:extLst>
          </p:cNvPr>
          <p:cNvSpPr>
            <a:spLocks/>
          </p:cNvSpPr>
          <p:nvPr/>
        </p:nvSpPr>
        <p:spPr bwMode="auto">
          <a:xfrm>
            <a:off x="8856693" y="3213944"/>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45">
            <a:extLst>
              <a:ext uri="{FF2B5EF4-FFF2-40B4-BE49-F238E27FC236}">
                <a16:creationId xmlns:a16="http://schemas.microsoft.com/office/drawing/2014/main" id="{BC0069B1-AF58-49C8-A341-934A2C8A13E4}"/>
              </a:ext>
            </a:extLst>
          </p:cNvPr>
          <p:cNvSpPr>
            <a:spLocks/>
          </p:cNvSpPr>
          <p:nvPr/>
        </p:nvSpPr>
        <p:spPr bwMode="auto">
          <a:xfrm>
            <a:off x="8864365" y="32139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46">
            <a:extLst>
              <a:ext uri="{FF2B5EF4-FFF2-40B4-BE49-F238E27FC236}">
                <a16:creationId xmlns:a16="http://schemas.microsoft.com/office/drawing/2014/main" id="{34330935-7571-4771-8F3A-48436910EF8E}"/>
              </a:ext>
            </a:extLst>
          </p:cNvPr>
          <p:cNvSpPr>
            <a:spLocks/>
          </p:cNvSpPr>
          <p:nvPr/>
        </p:nvSpPr>
        <p:spPr bwMode="auto">
          <a:xfrm>
            <a:off x="8868967" y="32095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47">
            <a:extLst>
              <a:ext uri="{FF2B5EF4-FFF2-40B4-BE49-F238E27FC236}">
                <a16:creationId xmlns:a16="http://schemas.microsoft.com/office/drawing/2014/main" id="{945C6D91-955F-4116-B5E9-76E7D154D3B9}"/>
              </a:ext>
            </a:extLst>
          </p:cNvPr>
          <p:cNvSpPr>
            <a:spLocks/>
          </p:cNvSpPr>
          <p:nvPr/>
        </p:nvSpPr>
        <p:spPr bwMode="auto">
          <a:xfrm>
            <a:off x="8938010" y="327068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48">
            <a:extLst>
              <a:ext uri="{FF2B5EF4-FFF2-40B4-BE49-F238E27FC236}">
                <a16:creationId xmlns:a16="http://schemas.microsoft.com/office/drawing/2014/main" id="{6F7A65FC-4D33-4204-A9D3-703C01C6C1AB}"/>
              </a:ext>
            </a:extLst>
          </p:cNvPr>
          <p:cNvSpPr>
            <a:spLocks/>
          </p:cNvSpPr>
          <p:nvPr/>
        </p:nvSpPr>
        <p:spPr bwMode="auto">
          <a:xfrm>
            <a:off x="8864365" y="32095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49">
            <a:extLst>
              <a:ext uri="{FF2B5EF4-FFF2-40B4-BE49-F238E27FC236}">
                <a16:creationId xmlns:a16="http://schemas.microsoft.com/office/drawing/2014/main" id="{675320E9-0E2D-433C-8546-ECCCD96990A5}"/>
              </a:ext>
            </a:extLst>
          </p:cNvPr>
          <p:cNvSpPr>
            <a:spLocks/>
          </p:cNvSpPr>
          <p:nvPr/>
        </p:nvSpPr>
        <p:spPr bwMode="auto">
          <a:xfrm>
            <a:off x="8933408" y="3266319"/>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51">
            <a:extLst>
              <a:ext uri="{FF2B5EF4-FFF2-40B4-BE49-F238E27FC236}">
                <a16:creationId xmlns:a16="http://schemas.microsoft.com/office/drawing/2014/main" id="{6D646ACB-108B-44DE-ABC3-47D6C86F4677}"/>
              </a:ext>
            </a:extLst>
          </p:cNvPr>
          <p:cNvSpPr>
            <a:spLocks/>
          </p:cNvSpPr>
          <p:nvPr/>
        </p:nvSpPr>
        <p:spPr bwMode="auto">
          <a:xfrm>
            <a:off x="3449902" y="3205215"/>
            <a:ext cx="0" cy="4364"/>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52">
            <a:extLst>
              <a:ext uri="{FF2B5EF4-FFF2-40B4-BE49-F238E27FC236}">
                <a16:creationId xmlns:a16="http://schemas.microsoft.com/office/drawing/2014/main" id="{C013C044-B00A-4058-BD8D-77B12B71DB37}"/>
              </a:ext>
            </a:extLst>
          </p:cNvPr>
          <p:cNvSpPr>
            <a:spLocks/>
          </p:cNvSpPr>
          <p:nvPr/>
        </p:nvSpPr>
        <p:spPr bwMode="auto">
          <a:xfrm>
            <a:off x="3712263" y="4092675"/>
            <a:ext cx="21480" cy="97475"/>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453">
            <a:extLst>
              <a:ext uri="{FF2B5EF4-FFF2-40B4-BE49-F238E27FC236}">
                <a16:creationId xmlns:a16="http://schemas.microsoft.com/office/drawing/2014/main" id="{0CCEA4EE-BFC2-496D-BA92-CBE0E2B073E2}"/>
              </a:ext>
            </a:extLst>
          </p:cNvPr>
          <p:cNvSpPr>
            <a:spLocks/>
          </p:cNvSpPr>
          <p:nvPr/>
        </p:nvSpPr>
        <p:spPr bwMode="auto">
          <a:xfrm>
            <a:off x="3664700" y="4203245"/>
            <a:ext cx="38357" cy="8729"/>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454">
            <a:extLst>
              <a:ext uri="{FF2B5EF4-FFF2-40B4-BE49-F238E27FC236}">
                <a16:creationId xmlns:a16="http://schemas.microsoft.com/office/drawing/2014/main" id="{C2EE9986-A756-4339-A9D6-8D90BB694D75}"/>
              </a:ext>
            </a:extLst>
          </p:cNvPr>
          <p:cNvSpPr>
            <a:spLocks/>
          </p:cNvSpPr>
          <p:nvPr/>
        </p:nvSpPr>
        <p:spPr bwMode="auto">
          <a:xfrm>
            <a:off x="3247378" y="314702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455">
            <a:extLst>
              <a:ext uri="{FF2B5EF4-FFF2-40B4-BE49-F238E27FC236}">
                <a16:creationId xmlns:a16="http://schemas.microsoft.com/office/drawing/2014/main" id="{93574017-B467-4B3A-BEBD-2F88EE510476}"/>
              </a:ext>
            </a:extLst>
          </p:cNvPr>
          <p:cNvSpPr>
            <a:spLocks/>
          </p:cNvSpPr>
          <p:nvPr/>
        </p:nvSpPr>
        <p:spPr bwMode="auto">
          <a:xfrm>
            <a:off x="3247378" y="314702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460">
            <a:extLst>
              <a:ext uri="{FF2B5EF4-FFF2-40B4-BE49-F238E27FC236}">
                <a16:creationId xmlns:a16="http://schemas.microsoft.com/office/drawing/2014/main" id="{F41954C9-C5E0-4ACD-90BE-78B280C1C3FA}"/>
              </a:ext>
            </a:extLst>
          </p:cNvPr>
          <p:cNvSpPr>
            <a:spLocks/>
          </p:cNvSpPr>
          <p:nvPr/>
        </p:nvSpPr>
        <p:spPr bwMode="auto">
          <a:xfrm>
            <a:off x="3287269" y="316011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461">
            <a:extLst>
              <a:ext uri="{FF2B5EF4-FFF2-40B4-BE49-F238E27FC236}">
                <a16:creationId xmlns:a16="http://schemas.microsoft.com/office/drawing/2014/main" id="{25B93468-4B26-44DB-A131-31A5A649C677}"/>
              </a:ext>
            </a:extLst>
          </p:cNvPr>
          <p:cNvSpPr>
            <a:spLocks/>
          </p:cNvSpPr>
          <p:nvPr/>
        </p:nvSpPr>
        <p:spPr bwMode="auto">
          <a:xfrm>
            <a:off x="3287269" y="316011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463">
            <a:extLst>
              <a:ext uri="{FF2B5EF4-FFF2-40B4-BE49-F238E27FC236}">
                <a16:creationId xmlns:a16="http://schemas.microsoft.com/office/drawing/2014/main" id="{63D2A8B7-5448-4C6B-90EF-67A16CA5CB7D}"/>
              </a:ext>
            </a:extLst>
          </p:cNvPr>
          <p:cNvSpPr>
            <a:spLocks/>
          </p:cNvSpPr>
          <p:nvPr/>
        </p:nvSpPr>
        <p:spPr bwMode="auto">
          <a:xfrm>
            <a:off x="3891773" y="33201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464">
            <a:extLst>
              <a:ext uri="{FF2B5EF4-FFF2-40B4-BE49-F238E27FC236}">
                <a16:creationId xmlns:a16="http://schemas.microsoft.com/office/drawing/2014/main" id="{4FE5066C-A893-4E98-AB14-10D6CA0DCC24}"/>
              </a:ext>
            </a:extLst>
          </p:cNvPr>
          <p:cNvSpPr>
            <a:spLocks/>
          </p:cNvSpPr>
          <p:nvPr/>
        </p:nvSpPr>
        <p:spPr bwMode="auto">
          <a:xfrm>
            <a:off x="3118498" y="3606754"/>
            <a:ext cx="0" cy="4364"/>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465">
            <a:extLst>
              <a:ext uri="{FF2B5EF4-FFF2-40B4-BE49-F238E27FC236}">
                <a16:creationId xmlns:a16="http://schemas.microsoft.com/office/drawing/2014/main" id="{C6D21095-A806-4611-9F1D-1008FC50F81A}"/>
              </a:ext>
            </a:extLst>
          </p:cNvPr>
          <p:cNvSpPr>
            <a:spLocks/>
          </p:cNvSpPr>
          <p:nvPr/>
        </p:nvSpPr>
        <p:spPr bwMode="auto">
          <a:xfrm>
            <a:off x="3118498" y="36111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467">
            <a:extLst>
              <a:ext uri="{FF2B5EF4-FFF2-40B4-BE49-F238E27FC236}">
                <a16:creationId xmlns:a16="http://schemas.microsoft.com/office/drawing/2014/main" id="{315011DC-1587-4B12-B79F-FD60243F7A4A}"/>
              </a:ext>
            </a:extLst>
          </p:cNvPr>
          <p:cNvSpPr>
            <a:spLocks/>
          </p:cNvSpPr>
          <p:nvPr/>
        </p:nvSpPr>
        <p:spPr bwMode="auto">
          <a:xfrm>
            <a:off x="4256932" y="2925883"/>
            <a:ext cx="859195" cy="728882"/>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468">
            <a:extLst>
              <a:ext uri="{FF2B5EF4-FFF2-40B4-BE49-F238E27FC236}">
                <a16:creationId xmlns:a16="http://schemas.microsoft.com/office/drawing/2014/main" id="{8E50DC72-254E-4459-AE60-867508E13ED5}"/>
              </a:ext>
            </a:extLst>
          </p:cNvPr>
          <p:cNvSpPr>
            <a:spLocks/>
          </p:cNvSpPr>
          <p:nvPr/>
        </p:nvSpPr>
        <p:spPr bwMode="auto">
          <a:xfrm>
            <a:off x="5047085" y="36504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469">
            <a:extLst>
              <a:ext uri="{FF2B5EF4-FFF2-40B4-BE49-F238E27FC236}">
                <a16:creationId xmlns:a16="http://schemas.microsoft.com/office/drawing/2014/main" id="{1001A70E-2686-4529-B670-B3B609B893C6}"/>
              </a:ext>
            </a:extLst>
          </p:cNvPr>
          <p:cNvSpPr>
            <a:spLocks/>
          </p:cNvSpPr>
          <p:nvPr/>
        </p:nvSpPr>
        <p:spPr bwMode="auto">
          <a:xfrm>
            <a:off x="5051687" y="361984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470">
            <a:extLst>
              <a:ext uri="{FF2B5EF4-FFF2-40B4-BE49-F238E27FC236}">
                <a16:creationId xmlns:a16="http://schemas.microsoft.com/office/drawing/2014/main" id="{AC73B256-71BE-4BB9-9DED-600BB8E4FF2F}"/>
              </a:ext>
            </a:extLst>
          </p:cNvPr>
          <p:cNvSpPr>
            <a:spLocks/>
          </p:cNvSpPr>
          <p:nvPr/>
        </p:nvSpPr>
        <p:spPr bwMode="auto">
          <a:xfrm>
            <a:off x="5059359" y="353110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471">
            <a:extLst>
              <a:ext uri="{FF2B5EF4-FFF2-40B4-BE49-F238E27FC236}">
                <a16:creationId xmlns:a16="http://schemas.microsoft.com/office/drawing/2014/main" id="{25F3B560-37E1-4AF3-9D90-EAA841FF9E75}"/>
              </a:ext>
            </a:extLst>
          </p:cNvPr>
          <p:cNvSpPr>
            <a:spLocks/>
          </p:cNvSpPr>
          <p:nvPr/>
        </p:nvSpPr>
        <p:spPr bwMode="auto">
          <a:xfrm>
            <a:off x="5056289" y="35718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472">
            <a:extLst>
              <a:ext uri="{FF2B5EF4-FFF2-40B4-BE49-F238E27FC236}">
                <a16:creationId xmlns:a16="http://schemas.microsoft.com/office/drawing/2014/main" id="{502955F1-12A8-49C5-9A2B-6B980B7A792B}"/>
              </a:ext>
            </a:extLst>
          </p:cNvPr>
          <p:cNvSpPr>
            <a:spLocks/>
          </p:cNvSpPr>
          <p:nvPr/>
        </p:nvSpPr>
        <p:spPr bwMode="auto">
          <a:xfrm>
            <a:off x="5059359" y="35543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473">
            <a:extLst>
              <a:ext uri="{FF2B5EF4-FFF2-40B4-BE49-F238E27FC236}">
                <a16:creationId xmlns:a16="http://schemas.microsoft.com/office/drawing/2014/main" id="{6DA6A59E-9461-49FB-BF66-313EF00736C6}"/>
              </a:ext>
            </a:extLst>
          </p:cNvPr>
          <p:cNvSpPr>
            <a:spLocks/>
          </p:cNvSpPr>
          <p:nvPr/>
        </p:nvSpPr>
        <p:spPr bwMode="auto">
          <a:xfrm>
            <a:off x="5063961" y="35136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474">
            <a:extLst>
              <a:ext uri="{FF2B5EF4-FFF2-40B4-BE49-F238E27FC236}">
                <a16:creationId xmlns:a16="http://schemas.microsoft.com/office/drawing/2014/main" id="{2017E197-E424-4517-8ABF-E04533B76D03}"/>
              </a:ext>
            </a:extLst>
          </p:cNvPr>
          <p:cNvSpPr>
            <a:spLocks/>
          </p:cNvSpPr>
          <p:nvPr/>
        </p:nvSpPr>
        <p:spPr bwMode="auto">
          <a:xfrm>
            <a:off x="5073167" y="3420534"/>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475">
            <a:extLst>
              <a:ext uri="{FF2B5EF4-FFF2-40B4-BE49-F238E27FC236}">
                <a16:creationId xmlns:a16="http://schemas.microsoft.com/office/drawing/2014/main" id="{34D5E56A-7643-4E4A-86BC-74AFF422676C}"/>
              </a:ext>
            </a:extLst>
          </p:cNvPr>
          <p:cNvSpPr>
            <a:spLocks/>
          </p:cNvSpPr>
          <p:nvPr/>
        </p:nvSpPr>
        <p:spPr bwMode="auto">
          <a:xfrm>
            <a:off x="5068563" y="34699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476">
            <a:extLst>
              <a:ext uri="{FF2B5EF4-FFF2-40B4-BE49-F238E27FC236}">
                <a16:creationId xmlns:a16="http://schemas.microsoft.com/office/drawing/2014/main" id="{D3E95211-50F3-41C5-8433-DF13C5B895E4}"/>
              </a:ext>
            </a:extLst>
          </p:cNvPr>
          <p:cNvSpPr>
            <a:spLocks/>
          </p:cNvSpPr>
          <p:nvPr/>
        </p:nvSpPr>
        <p:spPr bwMode="auto">
          <a:xfrm>
            <a:off x="5051687" y="36373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477">
            <a:extLst>
              <a:ext uri="{FF2B5EF4-FFF2-40B4-BE49-F238E27FC236}">
                <a16:creationId xmlns:a16="http://schemas.microsoft.com/office/drawing/2014/main" id="{A67274EA-2A13-4451-B6E3-F8CB75852E5D}"/>
              </a:ext>
            </a:extLst>
          </p:cNvPr>
          <p:cNvSpPr>
            <a:spLocks/>
          </p:cNvSpPr>
          <p:nvPr/>
        </p:nvSpPr>
        <p:spPr bwMode="auto">
          <a:xfrm>
            <a:off x="5056289" y="35892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478">
            <a:extLst>
              <a:ext uri="{FF2B5EF4-FFF2-40B4-BE49-F238E27FC236}">
                <a16:creationId xmlns:a16="http://schemas.microsoft.com/office/drawing/2014/main" id="{63881705-E8AD-4196-98B4-EC7FC041D316}"/>
              </a:ext>
            </a:extLst>
          </p:cNvPr>
          <p:cNvSpPr>
            <a:spLocks/>
          </p:cNvSpPr>
          <p:nvPr/>
        </p:nvSpPr>
        <p:spPr bwMode="auto">
          <a:xfrm>
            <a:off x="5077770" y="33987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479">
            <a:extLst>
              <a:ext uri="{FF2B5EF4-FFF2-40B4-BE49-F238E27FC236}">
                <a16:creationId xmlns:a16="http://schemas.microsoft.com/office/drawing/2014/main" id="{0A7B8047-D858-4884-804C-51FE9E1A9904}"/>
              </a:ext>
            </a:extLst>
          </p:cNvPr>
          <p:cNvSpPr>
            <a:spLocks/>
          </p:cNvSpPr>
          <p:nvPr/>
        </p:nvSpPr>
        <p:spPr bwMode="auto">
          <a:xfrm>
            <a:off x="5051687" y="36067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480">
            <a:extLst>
              <a:ext uri="{FF2B5EF4-FFF2-40B4-BE49-F238E27FC236}">
                <a16:creationId xmlns:a16="http://schemas.microsoft.com/office/drawing/2014/main" id="{55D0C703-4D3F-4304-BBDE-842F8C207A13}"/>
              </a:ext>
            </a:extLst>
          </p:cNvPr>
          <p:cNvSpPr>
            <a:spLocks/>
          </p:cNvSpPr>
          <p:nvPr/>
        </p:nvSpPr>
        <p:spPr bwMode="auto">
          <a:xfrm>
            <a:off x="3750621" y="3328878"/>
            <a:ext cx="716508" cy="878731"/>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481">
            <a:extLst>
              <a:ext uri="{FF2B5EF4-FFF2-40B4-BE49-F238E27FC236}">
                <a16:creationId xmlns:a16="http://schemas.microsoft.com/office/drawing/2014/main" id="{5E9D7C6F-9AC4-4AF0-B10B-A1117CE6373A}"/>
              </a:ext>
            </a:extLst>
          </p:cNvPr>
          <p:cNvSpPr>
            <a:spLocks/>
          </p:cNvSpPr>
          <p:nvPr/>
        </p:nvSpPr>
        <p:spPr bwMode="auto">
          <a:xfrm>
            <a:off x="4042132" y="4150870"/>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482">
            <a:extLst>
              <a:ext uri="{FF2B5EF4-FFF2-40B4-BE49-F238E27FC236}">
                <a16:creationId xmlns:a16="http://schemas.microsoft.com/office/drawing/2014/main" id="{7D1A247C-7359-43BC-A84F-85D3243FB4F3}"/>
              </a:ext>
            </a:extLst>
          </p:cNvPr>
          <p:cNvSpPr>
            <a:spLocks/>
          </p:cNvSpPr>
          <p:nvPr/>
        </p:nvSpPr>
        <p:spPr bwMode="auto">
          <a:xfrm>
            <a:off x="4063612" y="4155234"/>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483">
            <a:extLst>
              <a:ext uri="{FF2B5EF4-FFF2-40B4-BE49-F238E27FC236}">
                <a16:creationId xmlns:a16="http://schemas.microsoft.com/office/drawing/2014/main" id="{BB4C7E1E-F838-4AC2-891D-37195C0B45D5}"/>
              </a:ext>
            </a:extLst>
          </p:cNvPr>
          <p:cNvSpPr>
            <a:spLocks/>
          </p:cNvSpPr>
          <p:nvPr/>
        </p:nvSpPr>
        <p:spPr bwMode="auto">
          <a:xfrm>
            <a:off x="4352057" y="4203245"/>
            <a:ext cx="16877" cy="4364"/>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484">
            <a:extLst>
              <a:ext uri="{FF2B5EF4-FFF2-40B4-BE49-F238E27FC236}">
                <a16:creationId xmlns:a16="http://schemas.microsoft.com/office/drawing/2014/main" id="{740DB212-5DFC-4713-9009-7EFA9D494AE8}"/>
              </a:ext>
            </a:extLst>
          </p:cNvPr>
          <p:cNvSpPr>
            <a:spLocks/>
          </p:cNvSpPr>
          <p:nvPr/>
        </p:nvSpPr>
        <p:spPr bwMode="auto">
          <a:xfrm>
            <a:off x="3982297" y="4137777"/>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485">
            <a:extLst>
              <a:ext uri="{FF2B5EF4-FFF2-40B4-BE49-F238E27FC236}">
                <a16:creationId xmlns:a16="http://schemas.microsoft.com/office/drawing/2014/main" id="{162261AC-E2D7-4C48-B787-21E420424C67}"/>
              </a:ext>
            </a:extLst>
          </p:cNvPr>
          <p:cNvSpPr>
            <a:spLocks/>
          </p:cNvSpPr>
          <p:nvPr/>
        </p:nvSpPr>
        <p:spPr bwMode="auto">
          <a:xfrm>
            <a:off x="4003776" y="414214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486">
            <a:extLst>
              <a:ext uri="{FF2B5EF4-FFF2-40B4-BE49-F238E27FC236}">
                <a16:creationId xmlns:a16="http://schemas.microsoft.com/office/drawing/2014/main" id="{634B7569-D6BA-4CC2-AFAC-40EAA7FD0A13}"/>
              </a:ext>
            </a:extLst>
          </p:cNvPr>
          <p:cNvSpPr>
            <a:spLocks/>
          </p:cNvSpPr>
          <p:nvPr/>
        </p:nvSpPr>
        <p:spPr bwMode="auto">
          <a:xfrm>
            <a:off x="4020653" y="4146506"/>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487">
            <a:extLst>
              <a:ext uri="{FF2B5EF4-FFF2-40B4-BE49-F238E27FC236}">
                <a16:creationId xmlns:a16="http://schemas.microsoft.com/office/drawing/2014/main" id="{AF8F689D-CAFC-40A8-8F72-4CECF0834000}"/>
              </a:ext>
            </a:extLst>
          </p:cNvPr>
          <p:cNvSpPr>
            <a:spLocks/>
          </p:cNvSpPr>
          <p:nvPr/>
        </p:nvSpPr>
        <p:spPr bwMode="auto">
          <a:xfrm>
            <a:off x="4158738" y="4168328"/>
            <a:ext cx="24548" cy="4364"/>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488">
            <a:extLst>
              <a:ext uri="{FF2B5EF4-FFF2-40B4-BE49-F238E27FC236}">
                <a16:creationId xmlns:a16="http://schemas.microsoft.com/office/drawing/2014/main" id="{A69F45E5-354C-4995-A939-674B263910F3}"/>
              </a:ext>
            </a:extLst>
          </p:cNvPr>
          <p:cNvSpPr>
            <a:spLocks/>
          </p:cNvSpPr>
          <p:nvPr/>
        </p:nvSpPr>
        <p:spPr bwMode="auto">
          <a:xfrm>
            <a:off x="4325975" y="4198880"/>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489">
            <a:extLst>
              <a:ext uri="{FF2B5EF4-FFF2-40B4-BE49-F238E27FC236}">
                <a16:creationId xmlns:a16="http://schemas.microsoft.com/office/drawing/2014/main" id="{A7D0E43B-B021-4937-B024-BEBB466743EE}"/>
              </a:ext>
            </a:extLst>
          </p:cNvPr>
          <p:cNvSpPr>
            <a:spLocks/>
          </p:cNvSpPr>
          <p:nvPr/>
        </p:nvSpPr>
        <p:spPr bwMode="auto">
          <a:xfrm>
            <a:off x="4132655" y="4168328"/>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490">
            <a:extLst>
              <a:ext uri="{FF2B5EF4-FFF2-40B4-BE49-F238E27FC236}">
                <a16:creationId xmlns:a16="http://schemas.microsoft.com/office/drawing/2014/main" id="{E08D060D-AE1B-4B25-9DDB-FDDB12C4E47D}"/>
              </a:ext>
            </a:extLst>
          </p:cNvPr>
          <p:cNvSpPr>
            <a:spLocks/>
          </p:cNvSpPr>
          <p:nvPr/>
        </p:nvSpPr>
        <p:spPr bwMode="auto">
          <a:xfrm>
            <a:off x="4085093" y="4159599"/>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491">
            <a:extLst>
              <a:ext uri="{FF2B5EF4-FFF2-40B4-BE49-F238E27FC236}">
                <a16:creationId xmlns:a16="http://schemas.microsoft.com/office/drawing/2014/main" id="{D11B21A5-9AB4-4993-8827-A8756C992C7C}"/>
              </a:ext>
            </a:extLst>
          </p:cNvPr>
          <p:cNvSpPr>
            <a:spLocks/>
          </p:cNvSpPr>
          <p:nvPr/>
        </p:nvSpPr>
        <p:spPr bwMode="auto">
          <a:xfrm>
            <a:off x="4183286" y="4177057"/>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492">
            <a:extLst>
              <a:ext uri="{FF2B5EF4-FFF2-40B4-BE49-F238E27FC236}">
                <a16:creationId xmlns:a16="http://schemas.microsoft.com/office/drawing/2014/main" id="{28FB21E0-BFAE-457B-9B42-3B38CDD388B0}"/>
              </a:ext>
            </a:extLst>
          </p:cNvPr>
          <p:cNvSpPr>
            <a:spLocks/>
          </p:cNvSpPr>
          <p:nvPr/>
        </p:nvSpPr>
        <p:spPr bwMode="auto">
          <a:xfrm>
            <a:off x="4111175" y="4163963"/>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493">
            <a:extLst>
              <a:ext uri="{FF2B5EF4-FFF2-40B4-BE49-F238E27FC236}">
                <a16:creationId xmlns:a16="http://schemas.microsoft.com/office/drawing/2014/main" id="{2057C25F-6B95-4A0C-A84C-F48D6BFCCCEF}"/>
              </a:ext>
            </a:extLst>
          </p:cNvPr>
          <p:cNvSpPr>
            <a:spLocks/>
          </p:cNvSpPr>
          <p:nvPr/>
        </p:nvSpPr>
        <p:spPr bwMode="auto">
          <a:xfrm>
            <a:off x="3965419" y="4133412"/>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494">
            <a:extLst>
              <a:ext uri="{FF2B5EF4-FFF2-40B4-BE49-F238E27FC236}">
                <a16:creationId xmlns:a16="http://schemas.microsoft.com/office/drawing/2014/main" id="{73FF72BE-4935-470B-8451-6E5EB68AFDE6}"/>
              </a:ext>
            </a:extLst>
          </p:cNvPr>
          <p:cNvSpPr>
            <a:spLocks/>
          </p:cNvSpPr>
          <p:nvPr/>
        </p:nvSpPr>
        <p:spPr bwMode="auto">
          <a:xfrm>
            <a:off x="4213972" y="4181422"/>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495">
            <a:extLst>
              <a:ext uri="{FF2B5EF4-FFF2-40B4-BE49-F238E27FC236}">
                <a16:creationId xmlns:a16="http://schemas.microsoft.com/office/drawing/2014/main" id="{5A39754B-7E18-4687-A3D9-D087B4412C18}"/>
              </a:ext>
            </a:extLst>
          </p:cNvPr>
          <p:cNvSpPr>
            <a:spLocks/>
          </p:cNvSpPr>
          <p:nvPr/>
        </p:nvSpPr>
        <p:spPr bwMode="auto">
          <a:xfrm>
            <a:off x="4266138" y="4190151"/>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496">
            <a:extLst>
              <a:ext uri="{FF2B5EF4-FFF2-40B4-BE49-F238E27FC236}">
                <a16:creationId xmlns:a16="http://schemas.microsoft.com/office/drawing/2014/main" id="{128DD769-D2B6-4996-B8FC-85FA01219988}"/>
              </a:ext>
            </a:extLst>
          </p:cNvPr>
          <p:cNvSpPr>
            <a:spLocks/>
          </p:cNvSpPr>
          <p:nvPr/>
        </p:nvSpPr>
        <p:spPr bwMode="auto">
          <a:xfrm>
            <a:off x="4295288" y="4194516"/>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497">
            <a:extLst>
              <a:ext uri="{FF2B5EF4-FFF2-40B4-BE49-F238E27FC236}">
                <a16:creationId xmlns:a16="http://schemas.microsoft.com/office/drawing/2014/main" id="{17708F72-1861-43EC-B484-EB6E1824740D}"/>
              </a:ext>
            </a:extLst>
          </p:cNvPr>
          <p:cNvSpPr>
            <a:spLocks/>
          </p:cNvSpPr>
          <p:nvPr/>
        </p:nvSpPr>
        <p:spPr bwMode="auto">
          <a:xfrm>
            <a:off x="4240055" y="4185787"/>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498">
            <a:extLst>
              <a:ext uri="{FF2B5EF4-FFF2-40B4-BE49-F238E27FC236}">
                <a16:creationId xmlns:a16="http://schemas.microsoft.com/office/drawing/2014/main" id="{89070036-5B8C-49E5-A84C-C06DBAB6FD82}"/>
              </a:ext>
            </a:extLst>
          </p:cNvPr>
          <p:cNvSpPr>
            <a:spLocks/>
          </p:cNvSpPr>
          <p:nvPr/>
        </p:nvSpPr>
        <p:spPr bwMode="auto">
          <a:xfrm>
            <a:off x="3831937" y="410577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499">
            <a:extLst>
              <a:ext uri="{FF2B5EF4-FFF2-40B4-BE49-F238E27FC236}">
                <a16:creationId xmlns:a16="http://schemas.microsoft.com/office/drawing/2014/main" id="{696942CB-331B-4B36-844C-CB089DBEC6A0}"/>
              </a:ext>
            </a:extLst>
          </p:cNvPr>
          <p:cNvSpPr>
            <a:spLocks/>
          </p:cNvSpPr>
          <p:nvPr/>
        </p:nvSpPr>
        <p:spPr bwMode="auto">
          <a:xfrm>
            <a:off x="3819663" y="4105770"/>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500">
            <a:extLst>
              <a:ext uri="{FF2B5EF4-FFF2-40B4-BE49-F238E27FC236}">
                <a16:creationId xmlns:a16="http://schemas.microsoft.com/office/drawing/2014/main" id="{F51A7F7B-0319-4CA2-8048-47C446343F49}"/>
              </a:ext>
            </a:extLst>
          </p:cNvPr>
          <p:cNvSpPr>
            <a:spLocks/>
          </p:cNvSpPr>
          <p:nvPr/>
        </p:nvSpPr>
        <p:spPr bwMode="auto">
          <a:xfrm>
            <a:off x="3943939" y="4133412"/>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501">
            <a:extLst>
              <a:ext uri="{FF2B5EF4-FFF2-40B4-BE49-F238E27FC236}">
                <a16:creationId xmlns:a16="http://schemas.microsoft.com/office/drawing/2014/main" id="{AB6D5D42-DF6B-42EC-90EB-C18BBDA59DB0}"/>
              </a:ext>
            </a:extLst>
          </p:cNvPr>
          <p:cNvSpPr>
            <a:spLocks/>
          </p:cNvSpPr>
          <p:nvPr/>
        </p:nvSpPr>
        <p:spPr bwMode="auto">
          <a:xfrm>
            <a:off x="3798182" y="41014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502">
            <a:extLst>
              <a:ext uri="{FF2B5EF4-FFF2-40B4-BE49-F238E27FC236}">
                <a16:creationId xmlns:a16="http://schemas.microsoft.com/office/drawing/2014/main" id="{866DD9A6-4040-4F84-B997-117C8E66DAE2}"/>
              </a:ext>
            </a:extLst>
          </p:cNvPr>
          <p:cNvSpPr>
            <a:spLocks/>
          </p:cNvSpPr>
          <p:nvPr/>
        </p:nvSpPr>
        <p:spPr bwMode="auto">
          <a:xfrm>
            <a:off x="3805854" y="41014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503">
            <a:extLst>
              <a:ext uri="{FF2B5EF4-FFF2-40B4-BE49-F238E27FC236}">
                <a16:creationId xmlns:a16="http://schemas.microsoft.com/office/drawing/2014/main" id="{62EDA7FD-E31A-481C-A62C-937150A8E886}"/>
              </a:ext>
            </a:extLst>
          </p:cNvPr>
          <p:cNvSpPr>
            <a:spLocks/>
          </p:cNvSpPr>
          <p:nvPr/>
        </p:nvSpPr>
        <p:spPr bwMode="auto">
          <a:xfrm>
            <a:off x="3848814" y="41101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504">
            <a:extLst>
              <a:ext uri="{FF2B5EF4-FFF2-40B4-BE49-F238E27FC236}">
                <a16:creationId xmlns:a16="http://schemas.microsoft.com/office/drawing/2014/main" id="{4F842291-3293-4E1C-A19C-9CC9DC6C614F}"/>
              </a:ext>
            </a:extLst>
          </p:cNvPr>
          <p:cNvSpPr>
            <a:spLocks/>
          </p:cNvSpPr>
          <p:nvPr/>
        </p:nvSpPr>
        <p:spPr bwMode="auto">
          <a:xfrm>
            <a:off x="3862623" y="4114499"/>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505">
            <a:extLst>
              <a:ext uri="{FF2B5EF4-FFF2-40B4-BE49-F238E27FC236}">
                <a16:creationId xmlns:a16="http://schemas.microsoft.com/office/drawing/2014/main" id="{EC52EB86-5B96-4441-9BB6-1F0DA54DC512}"/>
              </a:ext>
            </a:extLst>
          </p:cNvPr>
          <p:cNvSpPr>
            <a:spLocks/>
          </p:cNvSpPr>
          <p:nvPr/>
        </p:nvSpPr>
        <p:spPr bwMode="auto">
          <a:xfrm>
            <a:off x="3891773" y="411886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506">
            <a:extLst>
              <a:ext uri="{FF2B5EF4-FFF2-40B4-BE49-F238E27FC236}">
                <a16:creationId xmlns:a16="http://schemas.microsoft.com/office/drawing/2014/main" id="{44FA5978-7E40-403D-AC92-B538A736D19D}"/>
              </a:ext>
            </a:extLst>
          </p:cNvPr>
          <p:cNvSpPr>
            <a:spLocks/>
          </p:cNvSpPr>
          <p:nvPr/>
        </p:nvSpPr>
        <p:spPr bwMode="auto">
          <a:xfrm>
            <a:off x="3908651" y="412468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507">
            <a:extLst>
              <a:ext uri="{FF2B5EF4-FFF2-40B4-BE49-F238E27FC236}">
                <a16:creationId xmlns:a16="http://schemas.microsoft.com/office/drawing/2014/main" id="{B70CEE74-77D9-4FD2-AD99-69D680173598}"/>
              </a:ext>
            </a:extLst>
          </p:cNvPr>
          <p:cNvSpPr>
            <a:spLocks/>
          </p:cNvSpPr>
          <p:nvPr/>
        </p:nvSpPr>
        <p:spPr bwMode="auto">
          <a:xfrm>
            <a:off x="3879499" y="411449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508">
            <a:extLst>
              <a:ext uri="{FF2B5EF4-FFF2-40B4-BE49-F238E27FC236}">
                <a16:creationId xmlns:a16="http://schemas.microsoft.com/office/drawing/2014/main" id="{DDB8083A-59D9-4B5F-8FF8-41C13CFF5482}"/>
              </a:ext>
            </a:extLst>
          </p:cNvPr>
          <p:cNvSpPr>
            <a:spLocks/>
          </p:cNvSpPr>
          <p:nvPr/>
        </p:nvSpPr>
        <p:spPr bwMode="auto">
          <a:xfrm>
            <a:off x="3927062" y="4129047"/>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509">
            <a:extLst>
              <a:ext uri="{FF2B5EF4-FFF2-40B4-BE49-F238E27FC236}">
                <a16:creationId xmlns:a16="http://schemas.microsoft.com/office/drawing/2014/main" id="{C0669F42-6C8E-4AB2-BC3C-15350B76D30F}"/>
              </a:ext>
            </a:extLst>
          </p:cNvPr>
          <p:cNvSpPr>
            <a:spLocks/>
          </p:cNvSpPr>
          <p:nvPr/>
        </p:nvSpPr>
        <p:spPr bwMode="auto">
          <a:xfrm>
            <a:off x="3750621" y="3430717"/>
            <a:ext cx="162633" cy="657594"/>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510">
            <a:extLst>
              <a:ext uri="{FF2B5EF4-FFF2-40B4-BE49-F238E27FC236}">
                <a16:creationId xmlns:a16="http://schemas.microsoft.com/office/drawing/2014/main" id="{E6426F9A-D9FC-4A48-8F4D-804BF647E546}"/>
              </a:ext>
            </a:extLst>
          </p:cNvPr>
          <p:cNvSpPr>
            <a:spLocks/>
          </p:cNvSpPr>
          <p:nvPr/>
        </p:nvSpPr>
        <p:spPr bwMode="auto">
          <a:xfrm>
            <a:off x="4240055" y="3394346"/>
            <a:ext cx="29152" cy="136756"/>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511">
            <a:extLst>
              <a:ext uri="{FF2B5EF4-FFF2-40B4-BE49-F238E27FC236}">
                <a16:creationId xmlns:a16="http://schemas.microsoft.com/office/drawing/2014/main" id="{263E770D-C07B-4217-B763-AFB7A1B3F702}"/>
              </a:ext>
            </a:extLst>
          </p:cNvPr>
          <p:cNvSpPr>
            <a:spLocks/>
          </p:cNvSpPr>
          <p:nvPr/>
        </p:nvSpPr>
        <p:spPr bwMode="auto">
          <a:xfrm>
            <a:off x="4416496" y="35762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512">
            <a:extLst>
              <a:ext uri="{FF2B5EF4-FFF2-40B4-BE49-F238E27FC236}">
                <a16:creationId xmlns:a16="http://schemas.microsoft.com/office/drawing/2014/main" id="{B99BB7CE-8DC4-495D-933A-82A8C2B35349}"/>
              </a:ext>
            </a:extLst>
          </p:cNvPr>
          <p:cNvSpPr>
            <a:spLocks/>
          </p:cNvSpPr>
          <p:nvPr/>
        </p:nvSpPr>
        <p:spPr bwMode="auto">
          <a:xfrm>
            <a:off x="4247725" y="3545651"/>
            <a:ext cx="85919" cy="13093"/>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513">
            <a:extLst>
              <a:ext uri="{FF2B5EF4-FFF2-40B4-BE49-F238E27FC236}">
                <a16:creationId xmlns:a16="http://schemas.microsoft.com/office/drawing/2014/main" id="{83AEBE68-565A-4CF0-9CDF-482BE0CBCB4D}"/>
              </a:ext>
            </a:extLst>
          </p:cNvPr>
          <p:cNvSpPr>
            <a:spLocks/>
          </p:cNvSpPr>
          <p:nvPr/>
        </p:nvSpPr>
        <p:spPr bwMode="auto">
          <a:xfrm>
            <a:off x="4416496" y="3576203"/>
            <a:ext cx="7672"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515">
            <a:extLst>
              <a:ext uri="{FF2B5EF4-FFF2-40B4-BE49-F238E27FC236}">
                <a16:creationId xmlns:a16="http://schemas.microsoft.com/office/drawing/2014/main" id="{C297EC71-2C83-4497-A0F7-C3697CB34404}"/>
              </a:ext>
            </a:extLst>
          </p:cNvPr>
          <p:cNvSpPr>
            <a:spLocks/>
          </p:cNvSpPr>
          <p:nvPr/>
        </p:nvSpPr>
        <p:spPr bwMode="auto">
          <a:xfrm>
            <a:off x="4376605" y="3567474"/>
            <a:ext cx="39891" cy="8729"/>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516">
            <a:extLst>
              <a:ext uri="{FF2B5EF4-FFF2-40B4-BE49-F238E27FC236}">
                <a16:creationId xmlns:a16="http://schemas.microsoft.com/office/drawing/2014/main" id="{68879C27-BC7C-4E65-9515-F97BD9FC19D9}"/>
              </a:ext>
            </a:extLst>
          </p:cNvPr>
          <p:cNvSpPr>
            <a:spLocks/>
          </p:cNvSpPr>
          <p:nvPr/>
        </p:nvSpPr>
        <p:spPr bwMode="auto">
          <a:xfrm>
            <a:off x="4437977" y="3580567"/>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517">
            <a:extLst>
              <a:ext uri="{FF2B5EF4-FFF2-40B4-BE49-F238E27FC236}">
                <a16:creationId xmlns:a16="http://schemas.microsoft.com/office/drawing/2014/main" id="{36CA980F-941C-4CB6-AD05-6E01907B1474}"/>
              </a:ext>
            </a:extLst>
          </p:cNvPr>
          <p:cNvSpPr>
            <a:spLocks/>
          </p:cNvSpPr>
          <p:nvPr/>
        </p:nvSpPr>
        <p:spPr bwMode="auto">
          <a:xfrm>
            <a:off x="4376605" y="3567474"/>
            <a:ext cx="42960" cy="8729"/>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518">
            <a:extLst>
              <a:ext uri="{FF2B5EF4-FFF2-40B4-BE49-F238E27FC236}">
                <a16:creationId xmlns:a16="http://schemas.microsoft.com/office/drawing/2014/main" id="{7C4130A9-6757-40C9-9A4A-3E3370C8331B}"/>
              </a:ext>
            </a:extLst>
          </p:cNvPr>
          <p:cNvSpPr>
            <a:spLocks/>
          </p:cNvSpPr>
          <p:nvPr/>
        </p:nvSpPr>
        <p:spPr bwMode="auto">
          <a:xfrm>
            <a:off x="4385811" y="3589296"/>
            <a:ext cx="902155" cy="733246"/>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95" name="Freeform 519">
            <a:extLst>
              <a:ext uri="{FF2B5EF4-FFF2-40B4-BE49-F238E27FC236}">
                <a16:creationId xmlns:a16="http://schemas.microsoft.com/office/drawing/2014/main" id="{EA81EFAD-F9C9-4FFD-84F1-7C36489D93A0}"/>
              </a:ext>
            </a:extLst>
          </p:cNvPr>
          <p:cNvSpPr>
            <a:spLocks/>
          </p:cNvSpPr>
          <p:nvPr/>
        </p:nvSpPr>
        <p:spPr bwMode="auto">
          <a:xfrm>
            <a:off x="4569924" y="4239616"/>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520">
            <a:extLst>
              <a:ext uri="{FF2B5EF4-FFF2-40B4-BE49-F238E27FC236}">
                <a16:creationId xmlns:a16="http://schemas.microsoft.com/office/drawing/2014/main" id="{A806D9E5-0085-4A7A-928C-8349CF7D8DF8}"/>
              </a:ext>
            </a:extLst>
          </p:cNvPr>
          <p:cNvSpPr>
            <a:spLocks/>
          </p:cNvSpPr>
          <p:nvPr/>
        </p:nvSpPr>
        <p:spPr bwMode="auto">
          <a:xfrm>
            <a:off x="4669652" y="4252709"/>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521">
            <a:extLst>
              <a:ext uri="{FF2B5EF4-FFF2-40B4-BE49-F238E27FC236}">
                <a16:creationId xmlns:a16="http://schemas.microsoft.com/office/drawing/2014/main" id="{6A5F338A-20C8-4561-AC7B-B98617EDCB50}"/>
              </a:ext>
            </a:extLst>
          </p:cNvPr>
          <p:cNvSpPr>
            <a:spLocks/>
          </p:cNvSpPr>
          <p:nvPr/>
        </p:nvSpPr>
        <p:spPr bwMode="auto">
          <a:xfrm>
            <a:off x="4720283" y="4257075"/>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522">
            <a:extLst>
              <a:ext uri="{FF2B5EF4-FFF2-40B4-BE49-F238E27FC236}">
                <a16:creationId xmlns:a16="http://schemas.microsoft.com/office/drawing/2014/main" id="{0DBAE714-4C18-4D05-BF8E-1D6A2061E91B}"/>
              </a:ext>
            </a:extLst>
          </p:cNvPr>
          <p:cNvSpPr>
            <a:spLocks/>
          </p:cNvSpPr>
          <p:nvPr/>
        </p:nvSpPr>
        <p:spPr bwMode="auto">
          <a:xfrm>
            <a:off x="4519292" y="4229432"/>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523">
            <a:extLst>
              <a:ext uri="{FF2B5EF4-FFF2-40B4-BE49-F238E27FC236}">
                <a16:creationId xmlns:a16="http://schemas.microsoft.com/office/drawing/2014/main" id="{F6F3D7CF-6044-4ED8-8472-878E65ECF5FC}"/>
              </a:ext>
            </a:extLst>
          </p:cNvPr>
          <p:cNvSpPr>
            <a:spLocks/>
          </p:cNvSpPr>
          <p:nvPr/>
        </p:nvSpPr>
        <p:spPr bwMode="auto">
          <a:xfrm>
            <a:off x="4617487" y="4243980"/>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524">
            <a:extLst>
              <a:ext uri="{FF2B5EF4-FFF2-40B4-BE49-F238E27FC236}">
                <a16:creationId xmlns:a16="http://schemas.microsoft.com/office/drawing/2014/main" id="{5430DC23-BA16-450D-AFC0-87DE89073D49}"/>
              </a:ext>
            </a:extLst>
          </p:cNvPr>
          <p:cNvSpPr>
            <a:spLocks/>
          </p:cNvSpPr>
          <p:nvPr/>
        </p:nvSpPr>
        <p:spPr bwMode="auto">
          <a:xfrm>
            <a:off x="4772448" y="4265804"/>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525">
            <a:extLst>
              <a:ext uri="{FF2B5EF4-FFF2-40B4-BE49-F238E27FC236}">
                <a16:creationId xmlns:a16="http://schemas.microsoft.com/office/drawing/2014/main" id="{1C67BC6B-E17F-4A4F-AFF7-6C79EE77D7FF}"/>
              </a:ext>
            </a:extLst>
          </p:cNvPr>
          <p:cNvSpPr>
            <a:spLocks/>
          </p:cNvSpPr>
          <p:nvPr/>
        </p:nvSpPr>
        <p:spPr bwMode="auto">
          <a:xfrm>
            <a:off x="5094647" y="4305085"/>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526">
            <a:extLst>
              <a:ext uri="{FF2B5EF4-FFF2-40B4-BE49-F238E27FC236}">
                <a16:creationId xmlns:a16="http://schemas.microsoft.com/office/drawing/2014/main" id="{6462C4C7-B3CA-40E5-9B14-C3F585A102BB}"/>
              </a:ext>
            </a:extLst>
          </p:cNvPr>
          <p:cNvSpPr>
            <a:spLocks/>
          </p:cNvSpPr>
          <p:nvPr/>
        </p:nvSpPr>
        <p:spPr bwMode="auto">
          <a:xfrm>
            <a:off x="4419564" y="4211973"/>
            <a:ext cx="18411" cy="4364"/>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527">
            <a:extLst>
              <a:ext uri="{FF2B5EF4-FFF2-40B4-BE49-F238E27FC236}">
                <a16:creationId xmlns:a16="http://schemas.microsoft.com/office/drawing/2014/main" id="{5A498823-23A2-426C-A4E0-E978BE21BDBF}"/>
              </a:ext>
            </a:extLst>
          </p:cNvPr>
          <p:cNvSpPr>
            <a:spLocks/>
          </p:cNvSpPr>
          <p:nvPr/>
        </p:nvSpPr>
        <p:spPr bwMode="auto">
          <a:xfrm>
            <a:off x="5037878" y="4300720"/>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529">
            <a:extLst>
              <a:ext uri="{FF2B5EF4-FFF2-40B4-BE49-F238E27FC236}">
                <a16:creationId xmlns:a16="http://schemas.microsoft.com/office/drawing/2014/main" id="{493EA380-58AE-4BF8-9BB1-A5E0A1BA8422}"/>
              </a:ext>
            </a:extLst>
          </p:cNvPr>
          <p:cNvSpPr>
            <a:spLocks/>
          </p:cNvSpPr>
          <p:nvPr/>
        </p:nvSpPr>
        <p:spPr bwMode="auto">
          <a:xfrm>
            <a:off x="5154483" y="4313814"/>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530">
            <a:extLst>
              <a:ext uri="{FF2B5EF4-FFF2-40B4-BE49-F238E27FC236}">
                <a16:creationId xmlns:a16="http://schemas.microsoft.com/office/drawing/2014/main" id="{AAB9D5BC-3E8C-42D9-B2F3-05764346C90B}"/>
              </a:ext>
            </a:extLst>
          </p:cNvPr>
          <p:cNvSpPr>
            <a:spLocks/>
          </p:cNvSpPr>
          <p:nvPr/>
        </p:nvSpPr>
        <p:spPr bwMode="auto">
          <a:xfrm>
            <a:off x="4467127" y="4220702"/>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531">
            <a:extLst>
              <a:ext uri="{FF2B5EF4-FFF2-40B4-BE49-F238E27FC236}">
                <a16:creationId xmlns:a16="http://schemas.microsoft.com/office/drawing/2014/main" id="{F3805548-D2E4-4AAC-A263-C0662DF20882}"/>
              </a:ext>
            </a:extLst>
          </p:cNvPr>
          <p:cNvSpPr>
            <a:spLocks/>
          </p:cNvSpPr>
          <p:nvPr/>
        </p:nvSpPr>
        <p:spPr bwMode="auto">
          <a:xfrm>
            <a:off x="4879848" y="4278897"/>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532">
            <a:extLst>
              <a:ext uri="{FF2B5EF4-FFF2-40B4-BE49-F238E27FC236}">
                <a16:creationId xmlns:a16="http://schemas.microsoft.com/office/drawing/2014/main" id="{FFBB1D22-BE0E-44AE-856B-ECCD7D5AEFF9}"/>
              </a:ext>
            </a:extLst>
          </p:cNvPr>
          <p:cNvSpPr>
            <a:spLocks/>
          </p:cNvSpPr>
          <p:nvPr/>
        </p:nvSpPr>
        <p:spPr bwMode="auto">
          <a:xfrm>
            <a:off x="4930479" y="4287626"/>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533">
            <a:extLst>
              <a:ext uri="{FF2B5EF4-FFF2-40B4-BE49-F238E27FC236}">
                <a16:creationId xmlns:a16="http://schemas.microsoft.com/office/drawing/2014/main" id="{2A3A7F0A-0896-4F43-A505-79BD47893364}"/>
              </a:ext>
            </a:extLst>
          </p:cNvPr>
          <p:cNvSpPr>
            <a:spLocks/>
          </p:cNvSpPr>
          <p:nvPr/>
        </p:nvSpPr>
        <p:spPr bwMode="auto">
          <a:xfrm>
            <a:off x="4982644" y="4291990"/>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534">
            <a:extLst>
              <a:ext uri="{FF2B5EF4-FFF2-40B4-BE49-F238E27FC236}">
                <a16:creationId xmlns:a16="http://schemas.microsoft.com/office/drawing/2014/main" id="{5A770429-340C-4F8C-AF87-57CF740BF6F1}"/>
              </a:ext>
            </a:extLst>
          </p:cNvPr>
          <p:cNvSpPr>
            <a:spLocks/>
          </p:cNvSpPr>
          <p:nvPr/>
        </p:nvSpPr>
        <p:spPr bwMode="auto">
          <a:xfrm>
            <a:off x="4823080" y="4274533"/>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535">
            <a:extLst>
              <a:ext uri="{FF2B5EF4-FFF2-40B4-BE49-F238E27FC236}">
                <a16:creationId xmlns:a16="http://schemas.microsoft.com/office/drawing/2014/main" id="{678C775B-B69A-4679-8E1C-7E5B4629A040}"/>
              </a:ext>
            </a:extLst>
          </p:cNvPr>
          <p:cNvSpPr>
            <a:spLocks/>
          </p:cNvSpPr>
          <p:nvPr/>
        </p:nvSpPr>
        <p:spPr bwMode="auto">
          <a:xfrm>
            <a:off x="4643570" y="3611120"/>
            <a:ext cx="42960" cy="8729"/>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536">
            <a:extLst>
              <a:ext uri="{FF2B5EF4-FFF2-40B4-BE49-F238E27FC236}">
                <a16:creationId xmlns:a16="http://schemas.microsoft.com/office/drawing/2014/main" id="{9C893A8A-6C40-48F3-ACF8-2353BB60C87B}"/>
              </a:ext>
            </a:extLst>
          </p:cNvPr>
          <p:cNvSpPr>
            <a:spLocks/>
          </p:cNvSpPr>
          <p:nvPr/>
        </p:nvSpPr>
        <p:spPr bwMode="auto">
          <a:xfrm>
            <a:off x="4548444" y="3598025"/>
            <a:ext cx="26083" cy="4364"/>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537">
            <a:extLst>
              <a:ext uri="{FF2B5EF4-FFF2-40B4-BE49-F238E27FC236}">
                <a16:creationId xmlns:a16="http://schemas.microsoft.com/office/drawing/2014/main" id="{FD7387C8-7742-4351-803E-CED5CE9DEFC4}"/>
              </a:ext>
            </a:extLst>
          </p:cNvPr>
          <p:cNvSpPr>
            <a:spLocks/>
          </p:cNvSpPr>
          <p:nvPr/>
        </p:nvSpPr>
        <p:spPr bwMode="auto">
          <a:xfrm>
            <a:off x="4596007" y="3606754"/>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538">
            <a:extLst>
              <a:ext uri="{FF2B5EF4-FFF2-40B4-BE49-F238E27FC236}">
                <a16:creationId xmlns:a16="http://schemas.microsoft.com/office/drawing/2014/main" id="{E4085D55-0F5A-48EC-BB04-541D9489090C}"/>
              </a:ext>
            </a:extLst>
          </p:cNvPr>
          <p:cNvSpPr>
            <a:spLocks/>
          </p:cNvSpPr>
          <p:nvPr/>
        </p:nvSpPr>
        <p:spPr bwMode="auto">
          <a:xfrm>
            <a:off x="4488607" y="3589296"/>
            <a:ext cx="30685" cy="4364"/>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539">
            <a:extLst>
              <a:ext uri="{FF2B5EF4-FFF2-40B4-BE49-F238E27FC236}">
                <a16:creationId xmlns:a16="http://schemas.microsoft.com/office/drawing/2014/main" id="{9F3BD7FF-B4FF-4B5A-8677-9656AB90B562}"/>
              </a:ext>
            </a:extLst>
          </p:cNvPr>
          <p:cNvSpPr>
            <a:spLocks/>
          </p:cNvSpPr>
          <p:nvPr/>
        </p:nvSpPr>
        <p:spPr bwMode="auto">
          <a:xfrm>
            <a:off x="4626692" y="3611120"/>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540">
            <a:extLst>
              <a:ext uri="{FF2B5EF4-FFF2-40B4-BE49-F238E27FC236}">
                <a16:creationId xmlns:a16="http://schemas.microsoft.com/office/drawing/2014/main" id="{1EBD081A-1DA8-4F49-8A47-FDDF7C2D1616}"/>
              </a:ext>
            </a:extLst>
          </p:cNvPr>
          <p:cNvSpPr>
            <a:spLocks/>
          </p:cNvSpPr>
          <p:nvPr/>
        </p:nvSpPr>
        <p:spPr bwMode="auto">
          <a:xfrm>
            <a:off x="4574527" y="3602390"/>
            <a:ext cx="9206"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541">
            <a:extLst>
              <a:ext uri="{FF2B5EF4-FFF2-40B4-BE49-F238E27FC236}">
                <a16:creationId xmlns:a16="http://schemas.microsoft.com/office/drawing/2014/main" id="{7A781E36-3162-4CE9-AEA7-ACC44EB94A78}"/>
              </a:ext>
            </a:extLst>
          </p:cNvPr>
          <p:cNvSpPr>
            <a:spLocks/>
          </p:cNvSpPr>
          <p:nvPr/>
        </p:nvSpPr>
        <p:spPr bwMode="auto">
          <a:xfrm>
            <a:off x="4519292" y="3593661"/>
            <a:ext cx="12274"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542">
            <a:extLst>
              <a:ext uri="{FF2B5EF4-FFF2-40B4-BE49-F238E27FC236}">
                <a16:creationId xmlns:a16="http://schemas.microsoft.com/office/drawing/2014/main" id="{6EF54D9E-9443-4258-96F7-129DD334BEEC}"/>
              </a:ext>
            </a:extLst>
          </p:cNvPr>
          <p:cNvSpPr>
            <a:spLocks/>
          </p:cNvSpPr>
          <p:nvPr/>
        </p:nvSpPr>
        <p:spPr bwMode="auto">
          <a:xfrm>
            <a:off x="4569924" y="3602390"/>
            <a:ext cx="4602"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543">
            <a:extLst>
              <a:ext uri="{FF2B5EF4-FFF2-40B4-BE49-F238E27FC236}">
                <a16:creationId xmlns:a16="http://schemas.microsoft.com/office/drawing/2014/main" id="{534699AA-08B5-440C-9638-9084A5D6A147}"/>
              </a:ext>
            </a:extLst>
          </p:cNvPr>
          <p:cNvSpPr>
            <a:spLocks/>
          </p:cNvSpPr>
          <p:nvPr/>
        </p:nvSpPr>
        <p:spPr bwMode="auto">
          <a:xfrm>
            <a:off x="4514690" y="3593661"/>
            <a:ext cx="16877"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544">
            <a:extLst>
              <a:ext uri="{FF2B5EF4-FFF2-40B4-BE49-F238E27FC236}">
                <a16:creationId xmlns:a16="http://schemas.microsoft.com/office/drawing/2014/main" id="{4B2EC38E-028A-4272-82B3-2F9F9CDA121E}"/>
              </a:ext>
            </a:extLst>
          </p:cNvPr>
          <p:cNvSpPr>
            <a:spLocks/>
          </p:cNvSpPr>
          <p:nvPr/>
        </p:nvSpPr>
        <p:spPr bwMode="auto">
          <a:xfrm>
            <a:off x="5249609" y="3845350"/>
            <a:ext cx="917497" cy="509199"/>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545">
            <a:extLst>
              <a:ext uri="{FF2B5EF4-FFF2-40B4-BE49-F238E27FC236}">
                <a16:creationId xmlns:a16="http://schemas.microsoft.com/office/drawing/2014/main" id="{E53075BD-5384-4C8F-9E36-7006E84FEEA3}"/>
              </a:ext>
            </a:extLst>
          </p:cNvPr>
          <p:cNvSpPr>
            <a:spLocks/>
          </p:cNvSpPr>
          <p:nvPr/>
        </p:nvSpPr>
        <p:spPr bwMode="auto">
          <a:xfrm>
            <a:off x="5249609" y="4309449"/>
            <a:ext cx="917497" cy="45100"/>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546">
            <a:extLst>
              <a:ext uri="{FF2B5EF4-FFF2-40B4-BE49-F238E27FC236}">
                <a16:creationId xmlns:a16="http://schemas.microsoft.com/office/drawing/2014/main" id="{8EC3E4FC-A79D-47CF-BA0D-E845CAC160EA}"/>
              </a:ext>
            </a:extLst>
          </p:cNvPr>
          <p:cNvSpPr>
            <a:spLocks/>
          </p:cNvSpPr>
          <p:nvPr/>
        </p:nvSpPr>
        <p:spPr bwMode="auto">
          <a:xfrm>
            <a:off x="6085790" y="3880267"/>
            <a:ext cx="52165" cy="23278"/>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547">
            <a:extLst>
              <a:ext uri="{FF2B5EF4-FFF2-40B4-BE49-F238E27FC236}">
                <a16:creationId xmlns:a16="http://schemas.microsoft.com/office/drawing/2014/main" id="{4AD7B255-020C-4B23-9561-205CC29507EC}"/>
              </a:ext>
            </a:extLst>
          </p:cNvPr>
          <p:cNvSpPr>
            <a:spLocks/>
          </p:cNvSpPr>
          <p:nvPr/>
        </p:nvSpPr>
        <p:spPr bwMode="auto">
          <a:xfrm>
            <a:off x="5287965" y="3845350"/>
            <a:ext cx="0" cy="17458"/>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548">
            <a:extLst>
              <a:ext uri="{FF2B5EF4-FFF2-40B4-BE49-F238E27FC236}">
                <a16:creationId xmlns:a16="http://schemas.microsoft.com/office/drawing/2014/main" id="{BAEE0539-4DBC-46DA-846B-A575A0B9D9B1}"/>
              </a:ext>
            </a:extLst>
          </p:cNvPr>
          <p:cNvSpPr>
            <a:spLocks/>
          </p:cNvSpPr>
          <p:nvPr/>
        </p:nvSpPr>
        <p:spPr bwMode="auto">
          <a:xfrm>
            <a:off x="5249609" y="3867174"/>
            <a:ext cx="38357" cy="442276"/>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550">
            <a:extLst>
              <a:ext uri="{FF2B5EF4-FFF2-40B4-BE49-F238E27FC236}">
                <a16:creationId xmlns:a16="http://schemas.microsoft.com/office/drawing/2014/main" id="{73283E2A-325A-4482-8C52-679F41EC8A6E}"/>
              </a:ext>
            </a:extLst>
          </p:cNvPr>
          <p:cNvSpPr>
            <a:spLocks/>
          </p:cNvSpPr>
          <p:nvPr/>
        </p:nvSpPr>
        <p:spPr bwMode="auto">
          <a:xfrm>
            <a:off x="5956910" y="3333242"/>
            <a:ext cx="739521" cy="507744"/>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551">
            <a:extLst>
              <a:ext uri="{FF2B5EF4-FFF2-40B4-BE49-F238E27FC236}">
                <a16:creationId xmlns:a16="http://schemas.microsoft.com/office/drawing/2014/main" id="{DE2BB33D-AC19-4BDA-B980-3A48DB18640B}"/>
              </a:ext>
            </a:extLst>
          </p:cNvPr>
          <p:cNvSpPr>
            <a:spLocks/>
          </p:cNvSpPr>
          <p:nvPr/>
        </p:nvSpPr>
        <p:spPr bwMode="auto">
          <a:xfrm>
            <a:off x="6082721" y="3792976"/>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552">
            <a:extLst>
              <a:ext uri="{FF2B5EF4-FFF2-40B4-BE49-F238E27FC236}">
                <a16:creationId xmlns:a16="http://schemas.microsoft.com/office/drawing/2014/main" id="{BF6F511B-FA51-4F23-92E9-4DFD0AAA93F2}"/>
              </a:ext>
            </a:extLst>
          </p:cNvPr>
          <p:cNvSpPr>
            <a:spLocks/>
          </p:cNvSpPr>
          <p:nvPr/>
        </p:nvSpPr>
        <p:spPr bwMode="auto">
          <a:xfrm>
            <a:off x="6073516"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553">
            <a:extLst>
              <a:ext uri="{FF2B5EF4-FFF2-40B4-BE49-F238E27FC236}">
                <a16:creationId xmlns:a16="http://schemas.microsoft.com/office/drawing/2014/main" id="{06F2FC36-C102-4E25-BBA1-EA8CE06B771F}"/>
              </a:ext>
            </a:extLst>
          </p:cNvPr>
          <p:cNvSpPr>
            <a:spLocks/>
          </p:cNvSpPr>
          <p:nvPr/>
        </p:nvSpPr>
        <p:spPr bwMode="auto">
          <a:xfrm>
            <a:off x="6068912" y="3788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554">
            <a:extLst>
              <a:ext uri="{FF2B5EF4-FFF2-40B4-BE49-F238E27FC236}">
                <a16:creationId xmlns:a16="http://schemas.microsoft.com/office/drawing/2014/main" id="{414DDE03-14A9-4D22-9689-4D1895F168D4}"/>
              </a:ext>
            </a:extLst>
          </p:cNvPr>
          <p:cNvSpPr>
            <a:spLocks/>
          </p:cNvSpPr>
          <p:nvPr/>
        </p:nvSpPr>
        <p:spPr bwMode="auto">
          <a:xfrm>
            <a:off x="5999870" y="3526737"/>
            <a:ext cx="13809" cy="36371"/>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555">
            <a:extLst>
              <a:ext uri="{FF2B5EF4-FFF2-40B4-BE49-F238E27FC236}">
                <a16:creationId xmlns:a16="http://schemas.microsoft.com/office/drawing/2014/main" id="{6371953A-2965-4785-AEF6-B87A55AC8310}"/>
              </a:ext>
            </a:extLst>
          </p:cNvPr>
          <p:cNvSpPr>
            <a:spLocks/>
          </p:cNvSpPr>
          <p:nvPr/>
        </p:nvSpPr>
        <p:spPr bwMode="auto">
          <a:xfrm>
            <a:off x="6078118"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556">
            <a:extLst>
              <a:ext uri="{FF2B5EF4-FFF2-40B4-BE49-F238E27FC236}">
                <a16:creationId xmlns:a16="http://schemas.microsoft.com/office/drawing/2014/main" id="{FF60E6DF-87C1-4E44-9DE0-292EDB094637}"/>
              </a:ext>
            </a:extLst>
          </p:cNvPr>
          <p:cNvSpPr>
            <a:spLocks/>
          </p:cNvSpPr>
          <p:nvPr/>
        </p:nvSpPr>
        <p:spPr bwMode="auto">
          <a:xfrm>
            <a:off x="6085790"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557">
            <a:extLst>
              <a:ext uri="{FF2B5EF4-FFF2-40B4-BE49-F238E27FC236}">
                <a16:creationId xmlns:a16="http://schemas.microsoft.com/office/drawing/2014/main" id="{8C6F57C0-C54D-4AFD-A163-F2002FA36C45}"/>
              </a:ext>
            </a:extLst>
          </p:cNvPr>
          <p:cNvSpPr>
            <a:spLocks/>
          </p:cNvSpPr>
          <p:nvPr/>
        </p:nvSpPr>
        <p:spPr bwMode="auto">
          <a:xfrm>
            <a:off x="6085790"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558">
            <a:extLst>
              <a:ext uri="{FF2B5EF4-FFF2-40B4-BE49-F238E27FC236}">
                <a16:creationId xmlns:a16="http://schemas.microsoft.com/office/drawing/2014/main" id="{E738CFA9-13AB-4590-9408-0559446D4D92}"/>
              </a:ext>
            </a:extLst>
          </p:cNvPr>
          <p:cNvSpPr>
            <a:spLocks/>
          </p:cNvSpPr>
          <p:nvPr/>
        </p:nvSpPr>
        <p:spPr bwMode="auto">
          <a:xfrm>
            <a:off x="6068912" y="3788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559">
            <a:extLst>
              <a:ext uri="{FF2B5EF4-FFF2-40B4-BE49-F238E27FC236}">
                <a16:creationId xmlns:a16="http://schemas.microsoft.com/office/drawing/2014/main" id="{677ADF36-6D37-40D5-A58E-E1B790D84B75}"/>
              </a:ext>
            </a:extLst>
          </p:cNvPr>
          <p:cNvSpPr>
            <a:spLocks/>
          </p:cNvSpPr>
          <p:nvPr/>
        </p:nvSpPr>
        <p:spPr bwMode="auto">
          <a:xfrm>
            <a:off x="6078118"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560">
            <a:extLst>
              <a:ext uri="{FF2B5EF4-FFF2-40B4-BE49-F238E27FC236}">
                <a16:creationId xmlns:a16="http://schemas.microsoft.com/office/drawing/2014/main" id="{2B81F565-7A34-4A30-BAE6-5CC1310D5127}"/>
              </a:ext>
            </a:extLst>
          </p:cNvPr>
          <p:cNvSpPr>
            <a:spLocks/>
          </p:cNvSpPr>
          <p:nvPr/>
        </p:nvSpPr>
        <p:spPr bwMode="auto">
          <a:xfrm>
            <a:off x="6082721"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561">
            <a:extLst>
              <a:ext uri="{FF2B5EF4-FFF2-40B4-BE49-F238E27FC236}">
                <a16:creationId xmlns:a16="http://schemas.microsoft.com/office/drawing/2014/main" id="{0B176A3C-B298-476F-BC66-71D4BCA6F348}"/>
              </a:ext>
            </a:extLst>
          </p:cNvPr>
          <p:cNvSpPr>
            <a:spLocks/>
          </p:cNvSpPr>
          <p:nvPr/>
        </p:nvSpPr>
        <p:spPr bwMode="auto">
          <a:xfrm>
            <a:off x="6073516" y="3788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562">
            <a:extLst>
              <a:ext uri="{FF2B5EF4-FFF2-40B4-BE49-F238E27FC236}">
                <a16:creationId xmlns:a16="http://schemas.microsoft.com/office/drawing/2014/main" id="{7AFA8049-4114-4754-AA7A-280A964E8EAC}"/>
              </a:ext>
            </a:extLst>
          </p:cNvPr>
          <p:cNvSpPr>
            <a:spLocks/>
          </p:cNvSpPr>
          <p:nvPr/>
        </p:nvSpPr>
        <p:spPr bwMode="auto">
          <a:xfrm>
            <a:off x="6078118" y="379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563">
            <a:extLst>
              <a:ext uri="{FF2B5EF4-FFF2-40B4-BE49-F238E27FC236}">
                <a16:creationId xmlns:a16="http://schemas.microsoft.com/office/drawing/2014/main" id="{034A5A3B-493A-4C3B-A8DC-989E040D67A0}"/>
              </a:ext>
            </a:extLst>
          </p:cNvPr>
          <p:cNvSpPr>
            <a:spLocks/>
          </p:cNvSpPr>
          <p:nvPr/>
        </p:nvSpPr>
        <p:spPr bwMode="auto">
          <a:xfrm>
            <a:off x="6546072" y="3819164"/>
            <a:ext cx="7672" cy="8729"/>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564">
            <a:extLst>
              <a:ext uri="{FF2B5EF4-FFF2-40B4-BE49-F238E27FC236}">
                <a16:creationId xmlns:a16="http://schemas.microsoft.com/office/drawing/2014/main" id="{E1750F0C-4076-4C28-B80B-FFD41940F819}"/>
              </a:ext>
            </a:extLst>
          </p:cNvPr>
          <p:cNvSpPr>
            <a:spLocks/>
          </p:cNvSpPr>
          <p:nvPr/>
        </p:nvSpPr>
        <p:spPr bwMode="auto">
          <a:xfrm>
            <a:off x="6653472" y="3624213"/>
            <a:ext cx="16877" cy="17458"/>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565">
            <a:extLst>
              <a:ext uri="{FF2B5EF4-FFF2-40B4-BE49-F238E27FC236}">
                <a16:creationId xmlns:a16="http://schemas.microsoft.com/office/drawing/2014/main" id="{ACB9C8E5-FA59-41B7-ABCC-EBF38D2A0066}"/>
              </a:ext>
            </a:extLst>
          </p:cNvPr>
          <p:cNvSpPr>
            <a:spLocks/>
          </p:cNvSpPr>
          <p:nvPr/>
        </p:nvSpPr>
        <p:spPr bwMode="auto">
          <a:xfrm>
            <a:off x="6605909" y="3456905"/>
            <a:ext cx="12274" cy="13093"/>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566">
            <a:extLst>
              <a:ext uri="{FF2B5EF4-FFF2-40B4-BE49-F238E27FC236}">
                <a16:creationId xmlns:a16="http://schemas.microsoft.com/office/drawing/2014/main" id="{D2A59D1A-8269-487C-9EC3-9BF2A13B902D}"/>
              </a:ext>
            </a:extLst>
          </p:cNvPr>
          <p:cNvSpPr>
            <a:spLocks/>
          </p:cNvSpPr>
          <p:nvPr/>
        </p:nvSpPr>
        <p:spPr bwMode="auto">
          <a:xfrm>
            <a:off x="6567552" y="3779882"/>
            <a:ext cx="4602" cy="8729"/>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567">
            <a:extLst>
              <a:ext uri="{FF2B5EF4-FFF2-40B4-BE49-F238E27FC236}">
                <a16:creationId xmlns:a16="http://schemas.microsoft.com/office/drawing/2014/main" id="{72430CC3-3CCC-4844-8564-FD9A4C1D788E}"/>
              </a:ext>
            </a:extLst>
          </p:cNvPr>
          <p:cNvSpPr>
            <a:spLocks/>
          </p:cNvSpPr>
          <p:nvPr/>
        </p:nvSpPr>
        <p:spPr bwMode="auto">
          <a:xfrm>
            <a:off x="5913951" y="2418139"/>
            <a:ext cx="787084" cy="897645"/>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42" name="Freeform 568">
            <a:extLst>
              <a:ext uri="{FF2B5EF4-FFF2-40B4-BE49-F238E27FC236}">
                <a16:creationId xmlns:a16="http://schemas.microsoft.com/office/drawing/2014/main" id="{78DDC729-EB43-4F99-ADA0-D7D356B8C13C}"/>
              </a:ext>
            </a:extLst>
          </p:cNvPr>
          <p:cNvSpPr>
            <a:spLocks/>
          </p:cNvSpPr>
          <p:nvPr/>
        </p:nvSpPr>
        <p:spPr bwMode="auto">
          <a:xfrm>
            <a:off x="5154483" y="2368674"/>
            <a:ext cx="811632" cy="535386"/>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569">
            <a:extLst>
              <a:ext uri="{FF2B5EF4-FFF2-40B4-BE49-F238E27FC236}">
                <a16:creationId xmlns:a16="http://schemas.microsoft.com/office/drawing/2014/main" id="{907C3837-990F-4EDC-B854-3C8E931EDA06}"/>
              </a:ext>
            </a:extLst>
          </p:cNvPr>
          <p:cNvSpPr>
            <a:spLocks/>
          </p:cNvSpPr>
          <p:nvPr/>
        </p:nvSpPr>
        <p:spPr bwMode="auto">
          <a:xfrm>
            <a:off x="6381905" y="3107739"/>
            <a:ext cx="30685" cy="39281"/>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570">
            <a:extLst>
              <a:ext uri="{FF2B5EF4-FFF2-40B4-BE49-F238E27FC236}">
                <a16:creationId xmlns:a16="http://schemas.microsoft.com/office/drawing/2014/main" id="{6DACC69A-C3E4-4D73-AF7A-63AD1905A33E}"/>
              </a:ext>
            </a:extLst>
          </p:cNvPr>
          <p:cNvSpPr>
            <a:spLocks/>
          </p:cNvSpPr>
          <p:nvPr/>
        </p:nvSpPr>
        <p:spPr bwMode="auto">
          <a:xfrm>
            <a:off x="6424865" y="2904060"/>
            <a:ext cx="4602" cy="21822"/>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571">
            <a:extLst>
              <a:ext uri="{FF2B5EF4-FFF2-40B4-BE49-F238E27FC236}">
                <a16:creationId xmlns:a16="http://schemas.microsoft.com/office/drawing/2014/main" id="{CB7FBAC4-9999-4B16-84D6-79496008001A}"/>
              </a:ext>
            </a:extLst>
          </p:cNvPr>
          <p:cNvSpPr>
            <a:spLocks/>
          </p:cNvSpPr>
          <p:nvPr/>
        </p:nvSpPr>
        <p:spPr bwMode="auto">
          <a:xfrm>
            <a:off x="5099250" y="2877873"/>
            <a:ext cx="866866" cy="592125"/>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572">
            <a:extLst>
              <a:ext uri="{FF2B5EF4-FFF2-40B4-BE49-F238E27FC236}">
                <a16:creationId xmlns:a16="http://schemas.microsoft.com/office/drawing/2014/main" id="{0B0CEC42-6083-456C-8709-14DA2B37AB7C}"/>
              </a:ext>
            </a:extLst>
          </p:cNvPr>
          <p:cNvSpPr>
            <a:spLocks/>
          </p:cNvSpPr>
          <p:nvPr/>
        </p:nvSpPr>
        <p:spPr bwMode="auto">
          <a:xfrm>
            <a:off x="5935431" y="346126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573">
            <a:extLst>
              <a:ext uri="{FF2B5EF4-FFF2-40B4-BE49-F238E27FC236}">
                <a16:creationId xmlns:a16="http://schemas.microsoft.com/office/drawing/2014/main" id="{D1B60BD2-DF78-49F4-9A11-F763D068156D}"/>
              </a:ext>
            </a:extLst>
          </p:cNvPr>
          <p:cNvSpPr>
            <a:spLocks/>
          </p:cNvSpPr>
          <p:nvPr/>
        </p:nvSpPr>
        <p:spPr bwMode="auto">
          <a:xfrm>
            <a:off x="5932362" y="345690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574">
            <a:extLst>
              <a:ext uri="{FF2B5EF4-FFF2-40B4-BE49-F238E27FC236}">
                <a16:creationId xmlns:a16="http://schemas.microsoft.com/office/drawing/2014/main" id="{D85BFB58-27B4-44AF-BAEF-57BF1523290D}"/>
              </a:ext>
            </a:extLst>
          </p:cNvPr>
          <p:cNvSpPr>
            <a:spLocks/>
          </p:cNvSpPr>
          <p:nvPr/>
        </p:nvSpPr>
        <p:spPr bwMode="auto">
          <a:xfrm>
            <a:off x="5944636" y="3461269"/>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575">
            <a:extLst>
              <a:ext uri="{FF2B5EF4-FFF2-40B4-BE49-F238E27FC236}">
                <a16:creationId xmlns:a16="http://schemas.microsoft.com/office/drawing/2014/main" id="{A0637BCE-7886-449C-BB44-CAA114300C58}"/>
              </a:ext>
            </a:extLst>
          </p:cNvPr>
          <p:cNvSpPr>
            <a:spLocks/>
          </p:cNvSpPr>
          <p:nvPr/>
        </p:nvSpPr>
        <p:spPr bwMode="auto">
          <a:xfrm>
            <a:off x="5956910" y="3465634"/>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576">
            <a:extLst>
              <a:ext uri="{FF2B5EF4-FFF2-40B4-BE49-F238E27FC236}">
                <a16:creationId xmlns:a16="http://schemas.microsoft.com/office/drawing/2014/main" id="{BC1333A2-3A1B-4C62-8319-A80984E69E97}"/>
              </a:ext>
            </a:extLst>
          </p:cNvPr>
          <p:cNvSpPr>
            <a:spLocks/>
          </p:cNvSpPr>
          <p:nvPr/>
        </p:nvSpPr>
        <p:spPr bwMode="auto">
          <a:xfrm>
            <a:off x="5927759" y="3452540"/>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577">
            <a:extLst>
              <a:ext uri="{FF2B5EF4-FFF2-40B4-BE49-F238E27FC236}">
                <a16:creationId xmlns:a16="http://schemas.microsoft.com/office/drawing/2014/main" id="{11E7AC99-F9E7-4B73-A04E-9523D68AEEC6}"/>
              </a:ext>
            </a:extLst>
          </p:cNvPr>
          <p:cNvSpPr>
            <a:spLocks/>
          </p:cNvSpPr>
          <p:nvPr/>
        </p:nvSpPr>
        <p:spPr bwMode="auto">
          <a:xfrm>
            <a:off x="5949238" y="346563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578">
            <a:extLst>
              <a:ext uri="{FF2B5EF4-FFF2-40B4-BE49-F238E27FC236}">
                <a16:creationId xmlns:a16="http://schemas.microsoft.com/office/drawing/2014/main" id="{286BAA34-C596-493E-9CDA-A28D9684865D}"/>
              </a:ext>
            </a:extLst>
          </p:cNvPr>
          <p:cNvSpPr>
            <a:spLocks/>
          </p:cNvSpPr>
          <p:nvPr/>
        </p:nvSpPr>
        <p:spPr bwMode="auto">
          <a:xfrm>
            <a:off x="5918553" y="345254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579">
            <a:extLst>
              <a:ext uri="{FF2B5EF4-FFF2-40B4-BE49-F238E27FC236}">
                <a16:creationId xmlns:a16="http://schemas.microsoft.com/office/drawing/2014/main" id="{4B6245C2-AC25-4360-89FB-8F4C2BFD5E2C}"/>
              </a:ext>
            </a:extLst>
          </p:cNvPr>
          <p:cNvSpPr>
            <a:spLocks/>
          </p:cNvSpPr>
          <p:nvPr/>
        </p:nvSpPr>
        <p:spPr bwMode="auto">
          <a:xfrm>
            <a:off x="5412243" y="335506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580">
            <a:extLst>
              <a:ext uri="{FF2B5EF4-FFF2-40B4-BE49-F238E27FC236}">
                <a16:creationId xmlns:a16="http://schemas.microsoft.com/office/drawing/2014/main" id="{3F479D69-BCCC-4D84-953A-9C003CA3273E}"/>
              </a:ext>
            </a:extLst>
          </p:cNvPr>
          <p:cNvSpPr>
            <a:spLocks/>
          </p:cNvSpPr>
          <p:nvPr/>
        </p:nvSpPr>
        <p:spPr bwMode="auto">
          <a:xfrm>
            <a:off x="5416845" y="335506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581">
            <a:extLst>
              <a:ext uri="{FF2B5EF4-FFF2-40B4-BE49-F238E27FC236}">
                <a16:creationId xmlns:a16="http://schemas.microsoft.com/office/drawing/2014/main" id="{7CC2AD5C-0C69-4B24-8309-A5362104EA75}"/>
              </a:ext>
            </a:extLst>
          </p:cNvPr>
          <p:cNvSpPr>
            <a:spLocks/>
          </p:cNvSpPr>
          <p:nvPr/>
        </p:nvSpPr>
        <p:spPr bwMode="auto">
          <a:xfrm>
            <a:off x="5407639" y="335506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582">
            <a:extLst>
              <a:ext uri="{FF2B5EF4-FFF2-40B4-BE49-F238E27FC236}">
                <a16:creationId xmlns:a16="http://schemas.microsoft.com/office/drawing/2014/main" id="{78AB85A6-9633-4B3C-A5B4-1A7261C7EB6D}"/>
              </a:ext>
            </a:extLst>
          </p:cNvPr>
          <p:cNvSpPr>
            <a:spLocks/>
          </p:cNvSpPr>
          <p:nvPr/>
        </p:nvSpPr>
        <p:spPr bwMode="auto">
          <a:xfrm>
            <a:off x="5849510" y="3430717"/>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583">
            <a:extLst>
              <a:ext uri="{FF2B5EF4-FFF2-40B4-BE49-F238E27FC236}">
                <a16:creationId xmlns:a16="http://schemas.microsoft.com/office/drawing/2014/main" id="{6CEECF2D-B15E-4C1D-AA24-12290D50110C}"/>
              </a:ext>
            </a:extLst>
          </p:cNvPr>
          <p:cNvSpPr>
            <a:spLocks/>
          </p:cNvSpPr>
          <p:nvPr/>
        </p:nvSpPr>
        <p:spPr bwMode="auto">
          <a:xfrm>
            <a:off x="5403036" y="335506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584">
            <a:extLst>
              <a:ext uri="{FF2B5EF4-FFF2-40B4-BE49-F238E27FC236}">
                <a16:creationId xmlns:a16="http://schemas.microsoft.com/office/drawing/2014/main" id="{4BD09C78-E07B-415D-B6C9-FEABBAC958C6}"/>
              </a:ext>
            </a:extLst>
          </p:cNvPr>
          <p:cNvSpPr>
            <a:spLocks/>
          </p:cNvSpPr>
          <p:nvPr/>
        </p:nvSpPr>
        <p:spPr bwMode="auto">
          <a:xfrm>
            <a:off x="5421448" y="335506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585">
            <a:extLst>
              <a:ext uri="{FF2B5EF4-FFF2-40B4-BE49-F238E27FC236}">
                <a16:creationId xmlns:a16="http://schemas.microsoft.com/office/drawing/2014/main" id="{CDAA49EB-4AB4-4BB3-BEC5-C7A59233A9C0}"/>
              </a:ext>
            </a:extLst>
          </p:cNvPr>
          <p:cNvSpPr>
            <a:spLocks/>
          </p:cNvSpPr>
          <p:nvPr/>
        </p:nvSpPr>
        <p:spPr bwMode="auto">
          <a:xfrm>
            <a:off x="5424517" y="33594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586">
            <a:extLst>
              <a:ext uri="{FF2B5EF4-FFF2-40B4-BE49-F238E27FC236}">
                <a16:creationId xmlns:a16="http://schemas.microsoft.com/office/drawing/2014/main" id="{BD0389EC-788F-44B5-8D7E-A49686275F1A}"/>
              </a:ext>
            </a:extLst>
          </p:cNvPr>
          <p:cNvSpPr>
            <a:spLocks/>
          </p:cNvSpPr>
          <p:nvPr/>
        </p:nvSpPr>
        <p:spPr bwMode="auto">
          <a:xfrm>
            <a:off x="5321719" y="33463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587">
            <a:extLst>
              <a:ext uri="{FF2B5EF4-FFF2-40B4-BE49-F238E27FC236}">
                <a16:creationId xmlns:a16="http://schemas.microsoft.com/office/drawing/2014/main" id="{6A95A9FC-7E75-4E4C-9B20-86C9C452C1B7}"/>
              </a:ext>
            </a:extLst>
          </p:cNvPr>
          <p:cNvSpPr>
            <a:spLocks/>
          </p:cNvSpPr>
          <p:nvPr/>
        </p:nvSpPr>
        <p:spPr bwMode="auto">
          <a:xfrm>
            <a:off x="5399967" y="3355064"/>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588">
            <a:extLst>
              <a:ext uri="{FF2B5EF4-FFF2-40B4-BE49-F238E27FC236}">
                <a16:creationId xmlns:a16="http://schemas.microsoft.com/office/drawing/2014/main" id="{419CAF44-D359-46DB-8D48-CACC914844BC}"/>
              </a:ext>
            </a:extLst>
          </p:cNvPr>
          <p:cNvSpPr>
            <a:spLocks/>
          </p:cNvSpPr>
          <p:nvPr/>
        </p:nvSpPr>
        <p:spPr bwMode="auto">
          <a:xfrm>
            <a:off x="5369282" y="33507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3" name="Freeform 589">
            <a:extLst>
              <a:ext uri="{FF2B5EF4-FFF2-40B4-BE49-F238E27FC236}">
                <a16:creationId xmlns:a16="http://schemas.microsoft.com/office/drawing/2014/main" id="{BBE43C66-BBB5-4ACC-83EB-31DCAC634A29}"/>
              </a:ext>
            </a:extLst>
          </p:cNvPr>
          <p:cNvSpPr>
            <a:spLocks/>
          </p:cNvSpPr>
          <p:nvPr/>
        </p:nvSpPr>
        <p:spPr bwMode="auto">
          <a:xfrm>
            <a:off x="5357008" y="33507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4" name="Freeform 590">
            <a:extLst>
              <a:ext uri="{FF2B5EF4-FFF2-40B4-BE49-F238E27FC236}">
                <a16:creationId xmlns:a16="http://schemas.microsoft.com/office/drawing/2014/main" id="{F376A969-6EBD-4625-AAB8-5831948B9F64}"/>
              </a:ext>
            </a:extLst>
          </p:cNvPr>
          <p:cNvSpPr>
            <a:spLocks/>
          </p:cNvSpPr>
          <p:nvPr/>
        </p:nvSpPr>
        <p:spPr bwMode="auto">
          <a:xfrm>
            <a:off x="5360076" y="335070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5" name="Freeform 591">
            <a:extLst>
              <a:ext uri="{FF2B5EF4-FFF2-40B4-BE49-F238E27FC236}">
                <a16:creationId xmlns:a16="http://schemas.microsoft.com/office/drawing/2014/main" id="{08B29432-3C22-4622-8FF9-6C74F19C37C9}"/>
              </a:ext>
            </a:extLst>
          </p:cNvPr>
          <p:cNvSpPr>
            <a:spLocks/>
          </p:cNvSpPr>
          <p:nvPr/>
        </p:nvSpPr>
        <p:spPr bwMode="auto">
          <a:xfrm>
            <a:off x="5386159" y="33507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6" name="Freeform 592">
            <a:extLst>
              <a:ext uri="{FF2B5EF4-FFF2-40B4-BE49-F238E27FC236}">
                <a16:creationId xmlns:a16="http://schemas.microsoft.com/office/drawing/2014/main" id="{0293F076-B4BC-4E6C-B4F4-27D34370E599}"/>
              </a:ext>
            </a:extLst>
          </p:cNvPr>
          <p:cNvSpPr>
            <a:spLocks/>
          </p:cNvSpPr>
          <p:nvPr/>
        </p:nvSpPr>
        <p:spPr bwMode="auto">
          <a:xfrm>
            <a:off x="5961514" y="3469998"/>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7" name="Freeform 593">
            <a:extLst>
              <a:ext uri="{FF2B5EF4-FFF2-40B4-BE49-F238E27FC236}">
                <a16:creationId xmlns:a16="http://schemas.microsoft.com/office/drawing/2014/main" id="{DF4F4495-7E60-4A83-A64B-F58E8F03FE94}"/>
              </a:ext>
            </a:extLst>
          </p:cNvPr>
          <p:cNvSpPr>
            <a:spLocks/>
          </p:cNvSpPr>
          <p:nvPr/>
        </p:nvSpPr>
        <p:spPr bwMode="auto">
          <a:xfrm>
            <a:off x="5378488" y="335070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8" name="Freeform 594">
            <a:extLst>
              <a:ext uri="{FF2B5EF4-FFF2-40B4-BE49-F238E27FC236}">
                <a16:creationId xmlns:a16="http://schemas.microsoft.com/office/drawing/2014/main" id="{875FDD40-1981-43AA-9C4E-2A820C4DB2DD}"/>
              </a:ext>
            </a:extLst>
          </p:cNvPr>
          <p:cNvSpPr>
            <a:spLocks/>
          </p:cNvSpPr>
          <p:nvPr/>
        </p:nvSpPr>
        <p:spPr bwMode="auto">
          <a:xfrm>
            <a:off x="5373885" y="33507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9" name="Freeform 595">
            <a:extLst>
              <a:ext uri="{FF2B5EF4-FFF2-40B4-BE49-F238E27FC236}">
                <a16:creationId xmlns:a16="http://schemas.microsoft.com/office/drawing/2014/main" id="{7AA047D4-A039-4EBC-8266-317A1412AEFB}"/>
              </a:ext>
            </a:extLst>
          </p:cNvPr>
          <p:cNvSpPr>
            <a:spLocks/>
          </p:cNvSpPr>
          <p:nvPr/>
        </p:nvSpPr>
        <p:spPr bwMode="auto">
          <a:xfrm>
            <a:off x="5892471" y="3435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0" name="Freeform 596">
            <a:extLst>
              <a:ext uri="{FF2B5EF4-FFF2-40B4-BE49-F238E27FC236}">
                <a16:creationId xmlns:a16="http://schemas.microsoft.com/office/drawing/2014/main" id="{9684C668-047D-46ED-98A2-EF03A8B09FFD}"/>
              </a:ext>
            </a:extLst>
          </p:cNvPr>
          <p:cNvSpPr>
            <a:spLocks/>
          </p:cNvSpPr>
          <p:nvPr/>
        </p:nvSpPr>
        <p:spPr bwMode="auto">
          <a:xfrm>
            <a:off x="5897073" y="343944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1" name="Freeform 597">
            <a:extLst>
              <a:ext uri="{FF2B5EF4-FFF2-40B4-BE49-F238E27FC236}">
                <a16:creationId xmlns:a16="http://schemas.microsoft.com/office/drawing/2014/main" id="{607BF4AA-4CB8-4F0D-A040-779D16E97DD2}"/>
              </a:ext>
            </a:extLst>
          </p:cNvPr>
          <p:cNvSpPr>
            <a:spLocks/>
          </p:cNvSpPr>
          <p:nvPr/>
        </p:nvSpPr>
        <p:spPr bwMode="auto">
          <a:xfrm>
            <a:off x="5897073" y="343508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2" name="Freeform 598">
            <a:extLst>
              <a:ext uri="{FF2B5EF4-FFF2-40B4-BE49-F238E27FC236}">
                <a16:creationId xmlns:a16="http://schemas.microsoft.com/office/drawing/2014/main" id="{022D35BE-909A-4E85-A8A6-22936B8AFF6A}"/>
              </a:ext>
            </a:extLst>
          </p:cNvPr>
          <p:cNvSpPr>
            <a:spLocks/>
          </p:cNvSpPr>
          <p:nvPr/>
        </p:nvSpPr>
        <p:spPr bwMode="auto">
          <a:xfrm>
            <a:off x="5901677" y="343944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3" name="Freeform 599">
            <a:extLst>
              <a:ext uri="{FF2B5EF4-FFF2-40B4-BE49-F238E27FC236}">
                <a16:creationId xmlns:a16="http://schemas.microsoft.com/office/drawing/2014/main" id="{052E79F1-23C7-44C8-802F-8C495651EFA2}"/>
              </a:ext>
            </a:extLst>
          </p:cNvPr>
          <p:cNvSpPr>
            <a:spLocks/>
          </p:cNvSpPr>
          <p:nvPr/>
        </p:nvSpPr>
        <p:spPr bwMode="auto">
          <a:xfrm>
            <a:off x="5854114" y="343071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4" name="Freeform 600">
            <a:extLst>
              <a:ext uri="{FF2B5EF4-FFF2-40B4-BE49-F238E27FC236}">
                <a16:creationId xmlns:a16="http://schemas.microsoft.com/office/drawing/2014/main" id="{2B587004-D04F-4377-9BA7-9C255B23E56D}"/>
              </a:ext>
            </a:extLst>
          </p:cNvPr>
          <p:cNvSpPr>
            <a:spLocks/>
          </p:cNvSpPr>
          <p:nvPr/>
        </p:nvSpPr>
        <p:spPr bwMode="auto">
          <a:xfrm>
            <a:off x="5913951" y="3448176"/>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5" name="Freeform 601">
            <a:extLst>
              <a:ext uri="{FF2B5EF4-FFF2-40B4-BE49-F238E27FC236}">
                <a16:creationId xmlns:a16="http://schemas.microsoft.com/office/drawing/2014/main" id="{C7239BA0-B294-437A-9CCC-9DE3A3D79029}"/>
              </a:ext>
            </a:extLst>
          </p:cNvPr>
          <p:cNvSpPr>
            <a:spLocks/>
          </p:cNvSpPr>
          <p:nvPr/>
        </p:nvSpPr>
        <p:spPr bwMode="auto">
          <a:xfrm>
            <a:off x="5910882" y="3443811"/>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6" name="Freeform 602">
            <a:extLst>
              <a:ext uri="{FF2B5EF4-FFF2-40B4-BE49-F238E27FC236}">
                <a16:creationId xmlns:a16="http://schemas.microsoft.com/office/drawing/2014/main" id="{13E4B6F1-D1D7-49F0-9AB0-96CB6AB18F10}"/>
              </a:ext>
            </a:extLst>
          </p:cNvPr>
          <p:cNvSpPr>
            <a:spLocks/>
          </p:cNvSpPr>
          <p:nvPr/>
        </p:nvSpPr>
        <p:spPr bwMode="auto">
          <a:xfrm>
            <a:off x="5906279" y="34438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7" name="Freeform 603">
            <a:extLst>
              <a:ext uri="{FF2B5EF4-FFF2-40B4-BE49-F238E27FC236}">
                <a16:creationId xmlns:a16="http://schemas.microsoft.com/office/drawing/2014/main" id="{7786D5EC-2F30-4F06-A910-B5756703F669}"/>
              </a:ext>
            </a:extLst>
          </p:cNvPr>
          <p:cNvSpPr>
            <a:spLocks/>
          </p:cNvSpPr>
          <p:nvPr/>
        </p:nvSpPr>
        <p:spPr bwMode="auto">
          <a:xfrm>
            <a:off x="5875594" y="34307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8" name="Freeform 604">
            <a:extLst>
              <a:ext uri="{FF2B5EF4-FFF2-40B4-BE49-F238E27FC236}">
                <a16:creationId xmlns:a16="http://schemas.microsoft.com/office/drawing/2014/main" id="{769BB066-F19D-4A6F-9B43-065C14D5B9E2}"/>
              </a:ext>
            </a:extLst>
          </p:cNvPr>
          <p:cNvSpPr>
            <a:spLocks/>
          </p:cNvSpPr>
          <p:nvPr/>
        </p:nvSpPr>
        <p:spPr bwMode="auto">
          <a:xfrm>
            <a:off x="5867923" y="343071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9" name="Freeform 605">
            <a:extLst>
              <a:ext uri="{FF2B5EF4-FFF2-40B4-BE49-F238E27FC236}">
                <a16:creationId xmlns:a16="http://schemas.microsoft.com/office/drawing/2014/main" id="{F61FA6C8-D90F-4CD4-8166-CBB645809FBB}"/>
              </a:ext>
            </a:extLst>
          </p:cNvPr>
          <p:cNvSpPr>
            <a:spLocks/>
          </p:cNvSpPr>
          <p:nvPr/>
        </p:nvSpPr>
        <p:spPr bwMode="auto">
          <a:xfrm>
            <a:off x="5889402" y="343071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0" name="Freeform 606">
            <a:extLst>
              <a:ext uri="{FF2B5EF4-FFF2-40B4-BE49-F238E27FC236}">
                <a16:creationId xmlns:a16="http://schemas.microsoft.com/office/drawing/2014/main" id="{973F1330-C753-46D9-B5ED-2268C21B9B6D}"/>
              </a:ext>
            </a:extLst>
          </p:cNvPr>
          <p:cNvSpPr>
            <a:spLocks/>
          </p:cNvSpPr>
          <p:nvPr/>
        </p:nvSpPr>
        <p:spPr bwMode="auto">
          <a:xfrm>
            <a:off x="5875594" y="343071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1" name="Freeform 608">
            <a:extLst>
              <a:ext uri="{FF2B5EF4-FFF2-40B4-BE49-F238E27FC236}">
                <a16:creationId xmlns:a16="http://schemas.microsoft.com/office/drawing/2014/main" id="{3E677744-5349-496D-848F-1888929F5681}"/>
              </a:ext>
            </a:extLst>
          </p:cNvPr>
          <p:cNvSpPr>
            <a:spLocks/>
          </p:cNvSpPr>
          <p:nvPr/>
        </p:nvSpPr>
        <p:spPr bwMode="auto">
          <a:xfrm>
            <a:off x="5880197" y="34394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2" name="Freeform 609">
            <a:extLst>
              <a:ext uri="{FF2B5EF4-FFF2-40B4-BE49-F238E27FC236}">
                <a16:creationId xmlns:a16="http://schemas.microsoft.com/office/drawing/2014/main" id="{BD5C6EBD-ECD5-462F-B373-CB5354B7BE2E}"/>
              </a:ext>
            </a:extLst>
          </p:cNvPr>
          <p:cNvSpPr>
            <a:spLocks/>
          </p:cNvSpPr>
          <p:nvPr/>
        </p:nvSpPr>
        <p:spPr bwMode="auto">
          <a:xfrm>
            <a:off x="5884799" y="343944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3" name="Freeform 610">
            <a:extLst>
              <a:ext uri="{FF2B5EF4-FFF2-40B4-BE49-F238E27FC236}">
                <a16:creationId xmlns:a16="http://schemas.microsoft.com/office/drawing/2014/main" id="{961CF77E-755E-44AE-817E-6AC2C64E4B4D}"/>
              </a:ext>
            </a:extLst>
          </p:cNvPr>
          <p:cNvSpPr>
            <a:spLocks/>
          </p:cNvSpPr>
          <p:nvPr/>
        </p:nvSpPr>
        <p:spPr bwMode="auto">
          <a:xfrm>
            <a:off x="5884799" y="34394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4" name="Freeform 611">
            <a:extLst>
              <a:ext uri="{FF2B5EF4-FFF2-40B4-BE49-F238E27FC236}">
                <a16:creationId xmlns:a16="http://schemas.microsoft.com/office/drawing/2014/main" id="{7B01A35E-87A6-4418-B4E1-72B627F381AB}"/>
              </a:ext>
            </a:extLst>
          </p:cNvPr>
          <p:cNvSpPr>
            <a:spLocks/>
          </p:cNvSpPr>
          <p:nvPr/>
        </p:nvSpPr>
        <p:spPr bwMode="auto">
          <a:xfrm>
            <a:off x="5863320" y="343944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5" name="Freeform 612">
            <a:extLst>
              <a:ext uri="{FF2B5EF4-FFF2-40B4-BE49-F238E27FC236}">
                <a16:creationId xmlns:a16="http://schemas.microsoft.com/office/drawing/2014/main" id="{3A10D66D-F5E6-42D6-97A9-79BD1DD24A39}"/>
              </a:ext>
            </a:extLst>
          </p:cNvPr>
          <p:cNvSpPr>
            <a:spLocks/>
          </p:cNvSpPr>
          <p:nvPr/>
        </p:nvSpPr>
        <p:spPr bwMode="auto">
          <a:xfrm>
            <a:off x="5128402" y="308009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6" name="Freeform 613">
            <a:extLst>
              <a:ext uri="{FF2B5EF4-FFF2-40B4-BE49-F238E27FC236}">
                <a16:creationId xmlns:a16="http://schemas.microsoft.com/office/drawing/2014/main" id="{4FD23F3A-6949-4A0D-9391-D2A0D4D524BB}"/>
              </a:ext>
            </a:extLst>
          </p:cNvPr>
          <p:cNvSpPr>
            <a:spLocks/>
          </p:cNvSpPr>
          <p:nvPr/>
        </p:nvSpPr>
        <p:spPr bwMode="auto">
          <a:xfrm>
            <a:off x="5128402" y="3099010"/>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7" name="Freeform 614">
            <a:extLst>
              <a:ext uri="{FF2B5EF4-FFF2-40B4-BE49-F238E27FC236}">
                <a16:creationId xmlns:a16="http://schemas.microsoft.com/office/drawing/2014/main" id="{14527432-8665-413D-9E98-18531452EB0C}"/>
              </a:ext>
            </a:extLst>
          </p:cNvPr>
          <p:cNvSpPr>
            <a:spLocks/>
          </p:cNvSpPr>
          <p:nvPr/>
        </p:nvSpPr>
        <p:spPr bwMode="auto">
          <a:xfrm>
            <a:off x="5099250" y="3133927"/>
            <a:ext cx="24548" cy="212408"/>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8" name="Freeform 615">
            <a:extLst>
              <a:ext uri="{FF2B5EF4-FFF2-40B4-BE49-F238E27FC236}">
                <a16:creationId xmlns:a16="http://schemas.microsoft.com/office/drawing/2014/main" id="{7D77A2BF-B66E-4BEB-9A29-2B9A78FED2DD}"/>
              </a:ext>
            </a:extLst>
          </p:cNvPr>
          <p:cNvSpPr>
            <a:spLocks/>
          </p:cNvSpPr>
          <p:nvPr/>
        </p:nvSpPr>
        <p:spPr bwMode="auto">
          <a:xfrm>
            <a:off x="5123798" y="312083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9" name="Freeform 616">
            <a:extLst>
              <a:ext uri="{FF2B5EF4-FFF2-40B4-BE49-F238E27FC236}">
                <a16:creationId xmlns:a16="http://schemas.microsoft.com/office/drawing/2014/main" id="{38510E2B-2398-40A5-8FD7-DD4519339FBF}"/>
              </a:ext>
            </a:extLst>
          </p:cNvPr>
          <p:cNvSpPr>
            <a:spLocks/>
          </p:cNvSpPr>
          <p:nvPr/>
        </p:nvSpPr>
        <p:spPr bwMode="auto">
          <a:xfrm>
            <a:off x="5142210" y="2925883"/>
            <a:ext cx="7672" cy="58195"/>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0" name="Freeform 617">
            <a:extLst>
              <a:ext uri="{FF2B5EF4-FFF2-40B4-BE49-F238E27FC236}">
                <a16:creationId xmlns:a16="http://schemas.microsoft.com/office/drawing/2014/main" id="{70814C57-F67E-406A-94FF-4672BB4BC52A}"/>
              </a:ext>
            </a:extLst>
          </p:cNvPr>
          <p:cNvSpPr>
            <a:spLocks/>
          </p:cNvSpPr>
          <p:nvPr/>
        </p:nvSpPr>
        <p:spPr bwMode="auto">
          <a:xfrm>
            <a:off x="5966116" y="347872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1" name="Freeform 618">
            <a:extLst>
              <a:ext uri="{FF2B5EF4-FFF2-40B4-BE49-F238E27FC236}">
                <a16:creationId xmlns:a16="http://schemas.microsoft.com/office/drawing/2014/main" id="{ED16800B-37A2-43E9-B723-11521E85FBBF}"/>
              </a:ext>
            </a:extLst>
          </p:cNvPr>
          <p:cNvSpPr>
            <a:spLocks/>
          </p:cNvSpPr>
          <p:nvPr/>
        </p:nvSpPr>
        <p:spPr bwMode="auto">
          <a:xfrm>
            <a:off x="5961514" y="34743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2" name="Freeform 619">
            <a:extLst>
              <a:ext uri="{FF2B5EF4-FFF2-40B4-BE49-F238E27FC236}">
                <a16:creationId xmlns:a16="http://schemas.microsoft.com/office/drawing/2014/main" id="{D464932D-58F9-4B9A-9009-0E487FD51406}"/>
              </a:ext>
            </a:extLst>
          </p:cNvPr>
          <p:cNvSpPr>
            <a:spLocks/>
          </p:cNvSpPr>
          <p:nvPr/>
        </p:nvSpPr>
        <p:spPr bwMode="auto">
          <a:xfrm>
            <a:off x="5966116" y="34787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3" name="Freeform 620">
            <a:extLst>
              <a:ext uri="{FF2B5EF4-FFF2-40B4-BE49-F238E27FC236}">
                <a16:creationId xmlns:a16="http://schemas.microsoft.com/office/drawing/2014/main" id="{151C0C10-3459-48EE-BC54-557B288D06B1}"/>
              </a:ext>
            </a:extLst>
          </p:cNvPr>
          <p:cNvSpPr>
            <a:spLocks/>
          </p:cNvSpPr>
          <p:nvPr/>
        </p:nvSpPr>
        <p:spPr bwMode="auto">
          <a:xfrm>
            <a:off x="5913951"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4" name="Freeform 621">
            <a:extLst>
              <a:ext uri="{FF2B5EF4-FFF2-40B4-BE49-F238E27FC236}">
                <a16:creationId xmlns:a16="http://schemas.microsoft.com/office/drawing/2014/main" id="{66896898-3AD1-4D1B-9D98-E8E53EB8CEA0}"/>
              </a:ext>
            </a:extLst>
          </p:cNvPr>
          <p:cNvSpPr>
            <a:spLocks/>
          </p:cNvSpPr>
          <p:nvPr/>
        </p:nvSpPr>
        <p:spPr bwMode="auto">
          <a:xfrm>
            <a:off x="5901677"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5" name="Freeform 622">
            <a:extLst>
              <a:ext uri="{FF2B5EF4-FFF2-40B4-BE49-F238E27FC236}">
                <a16:creationId xmlns:a16="http://schemas.microsoft.com/office/drawing/2014/main" id="{856B1463-991E-4978-B189-38D3422985CE}"/>
              </a:ext>
            </a:extLst>
          </p:cNvPr>
          <p:cNvSpPr>
            <a:spLocks/>
          </p:cNvSpPr>
          <p:nvPr/>
        </p:nvSpPr>
        <p:spPr bwMode="auto">
          <a:xfrm>
            <a:off x="5347802" y="2899695"/>
            <a:ext cx="9206" cy="4364"/>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6" name="Freeform 623">
            <a:extLst>
              <a:ext uri="{FF2B5EF4-FFF2-40B4-BE49-F238E27FC236}">
                <a16:creationId xmlns:a16="http://schemas.microsoft.com/office/drawing/2014/main" id="{592FE4C0-DD35-4F91-91B3-4F159087CB14}"/>
              </a:ext>
            </a:extLst>
          </p:cNvPr>
          <p:cNvSpPr>
            <a:spLocks/>
          </p:cNvSpPr>
          <p:nvPr/>
        </p:nvSpPr>
        <p:spPr bwMode="auto">
          <a:xfrm>
            <a:off x="5154484" y="2886602"/>
            <a:ext cx="188715" cy="13093"/>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7" name="Freeform 624">
            <a:extLst>
              <a:ext uri="{FF2B5EF4-FFF2-40B4-BE49-F238E27FC236}">
                <a16:creationId xmlns:a16="http://schemas.microsoft.com/office/drawing/2014/main" id="{F01AC475-34C9-49B3-B32C-CA97C358CC8B}"/>
              </a:ext>
            </a:extLst>
          </p:cNvPr>
          <p:cNvSpPr>
            <a:spLocks/>
          </p:cNvSpPr>
          <p:nvPr/>
        </p:nvSpPr>
        <p:spPr bwMode="auto">
          <a:xfrm>
            <a:off x="5889403" y="293024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8" name="Freeform 625">
            <a:extLst>
              <a:ext uri="{FF2B5EF4-FFF2-40B4-BE49-F238E27FC236}">
                <a16:creationId xmlns:a16="http://schemas.microsoft.com/office/drawing/2014/main" id="{5E29A5F6-7B4F-4517-B41B-8866D8F85ED0}"/>
              </a:ext>
            </a:extLst>
          </p:cNvPr>
          <p:cNvSpPr>
            <a:spLocks/>
          </p:cNvSpPr>
          <p:nvPr/>
        </p:nvSpPr>
        <p:spPr bwMode="auto">
          <a:xfrm>
            <a:off x="5956910" y="323140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9" name="Freeform 626">
            <a:extLst>
              <a:ext uri="{FF2B5EF4-FFF2-40B4-BE49-F238E27FC236}">
                <a16:creationId xmlns:a16="http://schemas.microsoft.com/office/drawing/2014/main" id="{3B70D762-F691-40FD-92FB-1D7DE535A560}"/>
              </a:ext>
            </a:extLst>
          </p:cNvPr>
          <p:cNvSpPr>
            <a:spLocks/>
          </p:cNvSpPr>
          <p:nvPr/>
        </p:nvSpPr>
        <p:spPr bwMode="auto">
          <a:xfrm>
            <a:off x="5949240"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0" name="Freeform 627">
            <a:extLst>
              <a:ext uri="{FF2B5EF4-FFF2-40B4-BE49-F238E27FC236}">
                <a16:creationId xmlns:a16="http://schemas.microsoft.com/office/drawing/2014/main" id="{C2A4C763-0150-41B2-BAFE-A0321BF54208}"/>
              </a:ext>
            </a:extLst>
          </p:cNvPr>
          <p:cNvSpPr>
            <a:spLocks/>
          </p:cNvSpPr>
          <p:nvPr/>
        </p:nvSpPr>
        <p:spPr bwMode="auto">
          <a:xfrm>
            <a:off x="5488956" y="29084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1" name="Freeform 628">
            <a:extLst>
              <a:ext uri="{FF2B5EF4-FFF2-40B4-BE49-F238E27FC236}">
                <a16:creationId xmlns:a16="http://schemas.microsoft.com/office/drawing/2014/main" id="{512BC9DB-F7C5-4591-BAF0-1D9A93DD8875}"/>
              </a:ext>
            </a:extLst>
          </p:cNvPr>
          <p:cNvSpPr>
            <a:spLocks/>
          </p:cNvSpPr>
          <p:nvPr/>
        </p:nvSpPr>
        <p:spPr bwMode="auto">
          <a:xfrm>
            <a:off x="5956910" y="322703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2" name="Freeform 629">
            <a:extLst>
              <a:ext uri="{FF2B5EF4-FFF2-40B4-BE49-F238E27FC236}">
                <a16:creationId xmlns:a16="http://schemas.microsoft.com/office/drawing/2014/main" id="{B7385242-FC27-4535-859E-8E6659F728C9}"/>
              </a:ext>
            </a:extLst>
          </p:cNvPr>
          <p:cNvSpPr>
            <a:spLocks/>
          </p:cNvSpPr>
          <p:nvPr/>
        </p:nvSpPr>
        <p:spPr bwMode="auto">
          <a:xfrm>
            <a:off x="5927759"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3" name="Freeform 630">
            <a:extLst>
              <a:ext uri="{FF2B5EF4-FFF2-40B4-BE49-F238E27FC236}">
                <a16:creationId xmlns:a16="http://schemas.microsoft.com/office/drawing/2014/main" id="{11C1D6C2-A367-45A1-8590-CEDFEC7112CA}"/>
              </a:ext>
            </a:extLst>
          </p:cNvPr>
          <p:cNvSpPr>
            <a:spLocks/>
          </p:cNvSpPr>
          <p:nvPr/>
        </p:nvSpPr>
        <p:spPr bwMode="auto">
          <a:xfrm>
            <a:off x="5940033"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4" name="Freeform 631">
            <a:extLst>
              <a:ext uri="{FF2B5EF4-FFF2-40B4-BE49-F238E27FC236}">
                <a16:creationId xmlns:a16="http://schemas.microsoft.com/office/drawing/2014/main" id="{188B4759-B12D-4067-B673-DB56C11E9B71}"/>
              </a:ext>
            </a:extLst>
          </p:cNvPr>
          <p:cNvSpPr>
            <a:spLocks/>
          </p:cNvSpPr>
          <p:nvPr/>
        </p:nvSpPr>
        <p:spPr bwMode="auto">
          <a:xfrm>
            <a:off x="5956910" y="322267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5" name="Freeform 632">
            <a:extLst>
              <a:ext uri="{FF2B5EF4-FFF2-40B4-BE49-F238E27FC236}">
                <a16:creationId xmlns:a16="http://schemas.microsoft.com/office/drawing/2014/main" id="{33FF9F9A-A881-4E85-94B0-AF7A31D3EEFC}"/>
              </a:ext>
            </a:extLst>
          </p:cNvPr>
          <p:cNvSpPr>
            <a:spLocks/>
          </p:cNvSpPr>
          <p:nvPr/>
        </p:nvSpPr>
        <p:spPr bwMode="auto">
          <a:xfrm>
            <a:off x="5438325" y="290842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6" name="Freeform 633">
            <a:extLst>
              <a:ext uri="{FF2B5EF4-FFF2-40B4-BE49-F238E27FC236}">
                <a16:creationId xmlns:a16="http://schemas.microsoft.com/office/drawing/2014/main" id="{245550D4-1EFB-403B-B429-16BD2F52A7C6}"/>
              </a:ext>
            </a:extLst>
          </p:cNvPr>
          <p:cNvSpPr>
            <a:spLocks/>
          </p:cNvSpPr>
          <p:nvPr/>
        </p:nvSpPr>
        <p:spPr bwMode="auto">
          <a:xfrm>
            <a:off x="5373886" y="2904060"/>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7" name="Freeform 634">
            <a:extLst>
              <a:ext uri="{FF2B5EF4-FFF2-40B4-BE49-F238E27FC236}">
                <a16:creationId xmlns:a16="http://schemas.microsoft.com/office/drawing/2014/main" id="{D41930FF-E4BC-4781-9C57-D6932D35DE3C}"/>
              </a:ext>
            </a:extLst>
          </p:cNvPr>
          <p:cNvSpPr>
            <a:spLocks/>
          </p:cNvSpPr>
          <p:nvPr/>
        </p:nvSpPr>
        <p:spPr bwMode="auto">
          <a:xfrm>
            <a:off x="5390762" y="290406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8" name="Freeform 635">
            <a:extLst>
              <a:ext uri="{FF2B5EF4-FFF2-40B4-BE49-F238E27FC236}">
                <a16:creationId xmlns:a16="http://schemas.microsoft.com/office/drawing/2014/main" id="{10BE3200-C527-445C-AF0B-435328951D37}"/>
              </a:ext>
            </a:extLst>
          </p:cNvPr>
          <p:cNvSpPr>
            <a:spLocks/>
          </p:cNvSpPr>
          <p:nvPr/>
        </p:nvSpPr>
        <p:spPr bwMode="auto">
          <a:xfrm>
            <a:off x="5421448" y="2908424"/>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9" name="Freeform 636">
            <a:extLst>
              <a:ext uri="{FF2B5EF4-FFF2-40B4-BE49-F238E27FC236}">
                <a16:creationId xmlns:a16="http://schemas.microsoft.com/office/drawing/2014/main" id="{8931B8DE-7D12-4A90-9166-D4BA9D2D0426}"/>
              </a:ext>
            </a:extLst>
          </p:cNvPr>
          <p:cNvSpPr>
            <a:spLocks/>
          </p:cNvSpPr>
          <p:nvPr/>
        </p:nvSpPr>
        <p:spPr bwMode="auto">
          <a:xfrm>
            <a:off x="5820360" y="292588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0" name="Freeform 637">
            <a:extLst>
              <a:ext uri="{FF2B5EF4-FFF2-40B4-BE49-F238E27FC236}">
                <a16:creationId xmlns:a16="http://schemas.microsoft.com/office/drawing/2014/main" id="{22460D31-5479-4621-9E5B-16B7A6CF80FE}"/>
              </a:ext>
            </a:extLst>
          </p:cNvPr>
          <p:cNvSpPr>
            <a:spLocks/>
          </p:cNvSpPr>
          <p:nvPr/>
        </p:nvSpPr>
        <p:spPr bwMode="auto">
          <a:xfrm>
            <a:off x="5403036" y="2904060"/>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1" name="Freeform 638">
            <a:extLst>
              <a:ext uri="{FF2B5EF4-FFF2-40B4-BE49-F238E27FC236}">
                <a16:creationId xmlns:a16="http://schemas.microsoft.com/office/drawing/2014/main" id="{3A44E4BE-4A84-4428-AF16-1B3A3C896385}"/>
              </a:ext>
            </a:extLst>
          </p:cNvPr>
          <p:cNvSpPr>
            <a:spLocks/>
          </p:cNvSpPr>
          <p:nvPr/>
        </p:nvSpPr>
        <p:spPr bwMode="auto">
          <a:xfrm>
            <a:off x="5849512"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2" name="Freeform 639">
            <a:extLst>
              <a:ext uri="{FF2B5EF4-FFF2-40B4-BE49-F238E27FC236}">
                <a16:creationId xmlns:a16="http://schemas.microsoft.com/office/drawing/2014/main" id="{4357FE32-4405-40D8-BE00-BF04DC081BF8}"/>
              </a:ext>
            </a:extLst>
          </p:cNvPr>
          <p:cNvSpPr>
            <a:spLocks/>
          </p:cNvSpPr>
          <p:nvPr/>
        </p:nvSpPr>
        <p:spPr bwMode="auto">
          <a:xfrm>
            <a:off x="5875594"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3" name="Freeform 640">
            <a:extLst>
              <a:ext uri="{FF2B5EF4-FFF2-40B4-BE49-F238E27FC236}">
                <a16:creationId xmlns:a16="http://schemas.microsoft.com/office/drawing/2014/main" id="{984E2C99-70E1-42FF-81E0-34729F2E216E}"/>
              </a:ext>
            </a:extLst>
          </p:cNvPr>
          <p:cNvSpPr>
            <a:spLocks/>
          </p:cNvSpPr>
          <p:nvPr/>
        </p:nvSpPr>
        <p:spPr bwMode="auto">
          <a:xfrm>
            <a:off x="5455202" y="290842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4" name="Freeform 641">
            <a:extLst>
              <a:ext uri="{FF2B5EF4-FFF2-40B4-BE49-F238E27FC236}">
                <a16:creationId xmlns:a16="http://schemas.microsoft.com/office/drawing/2014/main" id="{F2817A3E-447D-46A8-AE9E-8A32657AF44E}"/>
              </a:ext>
            </a:extLst>
          </p:cNvPr>
          <p:cNvSpPr>
            <a:spLocks/>
          </p:cNvSpPr>
          <p:nvPr/>
        </p:nvSpPr>
        <p:spPr bwMode="auto">
          <a:xfrm>
            <a:off x="5863320"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5" name="Freeform 642">
            <a:extLst>
              <a:ext uri="{FF2B5EF4-FFF2-40B4-BE49-F238E27FC236}">
                <a16:creationId xmlns:a16="http://schemas.microsoft.com/office/drawing/2014/main" id="{D9AF371A-45AB-4C82-957B-EA760290296C}"/>
              </a:ext>
            </a:extLst>
          </p:cNvPr>
          <p:cNvSpPr>
            <a:spLocks/>
          </p:cNvSpPr>
          <p:nvPr/>
        </p:nvSpPr>
        <p:spPr bwMode="auto">
          <a:xfrm>
            <a:off x="5360077" y="2904060"/>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 name="Freeform 643">
            <a:extLst>
              <a:ext uri="{FF2B5EF4-FFF2-40B4-BE49-F238E27FC236}">
                <a16:creationId xmlns:a16="http://schemas.microsoft.com/office/drawing/2014/main" id="{EA4318FD-10F8-4FD0-AF5D-C48B0BC38892}"/>
              </a:ext>
            </a:extLst>
          </p:cNvPr>
          <p:cNvSpPr>
            <a:spLocks/>
          </p:cNvSpPr>
          <p:nvPr/>
        </p:nvSpPr>
        <p:spPr bwMode="auto">
          <a:xfrm>
            <a:off x="5837236" y="29302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7" name="Freeform 644">
            <a:extLst>
              <a:ext uri="{FF2B5EF4-FFF2-40B4-BE49-F238E27FC236}">
                <a16:creationId xmlns:a16="http://schemas.microsoft.com/office/drawing/2014/main" id="{CD392A58-620E-4CEE-9F2B-614FCA1A2D71}"/>
              </a:ext>
            </a:extLst>
          </p:cNvPr>
          <p:cNvSpPr>
            <a:spLocks/>
          </p:cNvSpPr>
          <p:nvPr/>
        </p:nvSpPr>
        <p:spPr bwMode="auto">
          <a:xfrm>
            <a:off x="5472079" y="29084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8" name="Freeform 645">
            <a:extLst>
              <a:ext uri="{FF2B5EF4-FFF2-40B4-BE49-F238E27FC236}">
                <a16:creationId xmlns:a16="http://schemas.microsoft.com/office/drawing/2014/main" id="{D3E6C654-0906-4FDC-8533-FFC850174730}"/>
              </a:ext>
            </a:extLst>
          </p:cNvPr>
          <p:cNvSpPr>
            <a:spLocks/>
          </p:cNvSpPr>
          <p:nvPr/>
        </p:nvSpPr>
        <p:spPr bwMode="auto">
          <a:xfrm>
            <a:off x="5610164"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9" name="Freeform 646">
            <a:extLst>
              <a:ext uri="{FF2B5EF4-FFF2-40B4-BE49-F238E27FC236}">
                <a16:creationId xmlns:a16="http://schemas.microsoft.com/office/drawing/2014/main" id="{E719A33F-625E-4DE8-A047-81278AE90D9D}"/>
              </a:ext>
            </a:extLst>
          </p:cNvPr>
          <p:cNvSpPr>
            <a:spLocks/>
          </p:cNvSpPr>
          <p:nvPr/>
        </p:nvSpPr>
        <p:spPr bwMode="auto">
          <a:xfrm>
            <a:off x="5627041"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0" name="Freeform 647">
            <a:extLst>
              <a:ext uri="{FF2B5EF4-FFF2-40B4-BE49-F238E27FC236}">
                <a16:creationId xmlns:a16="http://schemas.microsoft.com/office/drawing/2014/main" id="{8B7622A1-6B69-4A97-9A79-94A7892BB59C}"/>
              </a:ext>
            </a:extLst>
          </p:cNvPr>
          <p:cNvSpPr>
            <a:spLocks/>
          </p:cNvSpPr>
          <p:nvPr/>
        </p:nvSpPr>
        <p:spPr bwMode="auto">
          <a:xfrm>
            <a:off x="5674603" y="2921519"/>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1" name="Freeform 648">
            <a:extLst>
              <a:ext uri="{FF2B5EF4-FFF2-40B4-BE49-F238E27FC236}">
                <a16:creationId xmlns:a16="http://schemas.microsoft.com/office/drawing/2014/main" id="{F3A213FC-2E60-46F3-84C6-B76EF9DBE049}"/>
              </a:ext>
            </a:extLst>
          </p:cNvPr>
          <p:cNvSpPr>
            <a:spLocks/>
          </p:cNvSpPr>
          <p:nvPr/>
        </p:nvSpPr>
        <p:spPr bwMode="auto">
          <a:xfrm>
            <a:off x="5656192" y="292151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2" name="Freeform 649">
            <a:extLst>
              <a:ext uri="{FF2B5EF4-FFF2-40B4-BE49-F238E27FC236}">
                <a16:creationId xmlns:a16="http://schemas.microsoft.com/office/drawing/2014/main" id="{5219DECF-579E-4B88-8CA1-8744658DED88}"/>
              </a:ext>
            </a:extLst>
          </p:cNvPr>
          <p:cNvSpPr>
            <a:spLocks/>
          </p:cNvSpPr>
          <p:nvPr/>
        </p:nvSpPr>
        <p:spPr bwMode="auto">
          <a:xfrm>
            <a:off x="5961514" y="3279412"/>
            <a:ext cx="4602" cy="45100"/>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3" name="Freeform 650">
            <a:extLst>
              <a:ext uri="{FF2B5EF4-FFF2-40B4-BE49-F238E27FC236}">
                <a16:creationId xmlns:a16="http://schemas.microsoft.com/office/drawing/2014/main" id="{91758F6E-32B2-4683-A3AA-C755E6745518}"/>
              </a:ext>
            </a:extLst>
          </p:cNvPr>
          <p:cNvSpPr>
            <a:spLocks/>
          </p:cNvSpPr>
          <p:nvPr/>
        </p:nvSpPr>
        <p:spPr bwMode="auto">
          <a:xfrm>
            <a:off x="5961514" y="3266319"/>
            <a:ext cx="0" cy="13093"/>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4" name="Freeform 651">
            <a:extLst>
              <a:ext uri="{FF2B5EF4-FFF2-40B4-BE49-F238E27FC236}">
                <a16:creationId xmlns:a16="http://schemas.microsoft.com/office/drawing/2014/main" id="{4B16C352-C747-4590-BA1F-2AD41C103BA3}"/>
              </a:ext>
            </a:extLst>
          </p:cNvPr>
          <p:cNvSpPr>
            <a:spLocks/>
          </p:cNvSpPr>
          <p:nvPr/>
        </p:nvSpPr>
        <p:spPr bwMode="auto">
          <a:xfrm>
            <a:off x="5691481" y="292151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5" name="Freeform 652">
            <a:extLst>
              <a:ext uri="{FF2B5EF4-FFF2-40B4-BE49-F238E27FC236}">
                <a16:creationId xmlns:a16="http://schemas.microsoft.com/office/drawing/2014/main" id="{6FE94E5A-A7AE-40A5-BE1A-313351A76438}"/>
              </a:ext>
            </a:extLst>
          </p:cNvPr>
          <p:cNvSpPr>
            <a:spLocks/>
          </p:cNvSpPr>
          <p:nvPr/>
        </p:nvSpPr>
        <p:spPr bwMode="auto">
          <a:xfrm>
            <a:off x="5961514" y="325759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6" name="Freeform 653">
            <a:extLst>
              <a:ext uri="{FF2B5EF4-FFF2-40B4-BE49-F238E27FC236}">
                <a16:creationId xmlns:a16="http://schemas.microsoft.com/office/drawing/2014/main" id="{5B138206-BC64-4699-9C11-16E88CD3B1B3}"/>
              </a:ext>
            </a:extLst>
          </p:cNvPr>
          <p:cNvSpPr>
            <a:spLocks/>
          </p:cNvSpPr>
          <p:nvPr/>
        </p:nvSpPr>
        <p:spPr bwMode="auto">
          <a:xfrm>
            <a:off x="5725234" y="29215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7" name="Freeform 654">
            <a:extLst>
              <a:ext uri="{FF2B5EF4-FFF2-40B4-BE49-F238E27FC236}">
                <a16:creationId xmlns:a16="http://schemas.microsoft.com/office/drawing/2014/main" id="{9FDDA030-8526-43E0-9CC0-5CCE5E6B7755}"/>
              </a:ext>
            </a:extLst>
          </p:cNvPr>
          <p:cNvSpPr>
            <a:spLocks/>
          </p:cNvSpPr>
          <p:nvPr/>
        </p:nvSpPr>
        <p:spPr bwMode="auto">
          <a:xfrm>
            <a:off x="5806551" y="29258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8" name="Freeform 655">
            <a:extLst>
              <a:ext uri="{FF2B5EF4-FFF2-40B4-BE49-F238E27FC236}">
                <a16:creationId xmlns:a16="http://schemas.microsoft.com/office/drawing/2014/main" id="{04BD0081-EEF8-4981-9AA1-F485D2BAA8CD}"/>
              </a:ext>
            </a:extLst>
          </p:cNvPr>
          <p:cNvSpPr>
            <a:spLocks/>
          </p:cNvSpPr>
          <p:nvPr/>
        </p:nvSpPr>
        <p:spPr bwMode="auto">
          <a:xfrm>
            <a:off x="5708358" y="292151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9" name="Freeform 656">
            <a:extLst>
              <a:ext uri="{FF2B5EF4-FFF2-40B4-BE49-F238E27FC236}">
                <a16:creationId xmlns:a16="http://schemas.microsoft.com/office/drawing/2014/main" id="{0B092C74-82EA-4AF3-BD2F-7101B72004C0}"/>
              </a:ext>
            </a:extLst>
          </p:cNvPr>
          <p:cNvSpPr>
            <a:spLocks/>
          </p:cNvSpPr>
          <p:nvPr/>
        </p:nvSpPr>
        <p:spPr bwMode="auto">
          <a:xfrm>
            <a:off x="5643918"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0" name="Freeform 657">
            <a:extLst>
              <a:ext uri="{FF2B5EF4-FFF2-40B4-BE49-F238E27FC236}">
                <a16:creationId xmlns:a16="http://schemas.microsoft.com/office/drawing/2014/main" id="{F03B1AD4-8381-45A0-BFB3-C353FB70B190}"/>
              </a:ext>
            </a:extLst>
          </p:cNvPr>
          <p:cNvSpPr>
            <a:spLocks/>
          </p:cNvSpPr>
          <p:nvPr/>
        </p:nvSpPr>
        <p:spPr bwMode="auto">
          <a:xfrm>
            <a:off x="5961514" y="3248861"/>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1" name="Freeform 658">
            <a:extLst>
              <a:ext uri="{FF2B5EF4-FFF2-40B4-BE49-F238E27FC236}">
                <a16:creationId xmlns:a16="http://schemas.microsoft.com/office/drawing/2014/main" id="{96568591-90E0-47FB-86C9-C4F62317A4D7}"/>
              </a:ext>
            </a:extLst>
          </p:cNvPr>
          <p:cNvSpPr>
            <a:spLocks/>
          </p:cNvSpPr>
          <p:nvPr/>
        </p:nvSpPr>
        <p:spPr bwMode="auto">
          <a:xfrm>
            <a:off x="5956910" y="323576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2" name="Freeform 659">
            <a:extLst>
              <a:ext uri="{FF2B5EF4-FFF2-40B4-BE49-F238E27FC236}">
                <a16:creationId xmlns:a16="http://schemas.microsoft.com/office/drawing/2014/main" id="{00D7A058-C089-410C-AD76-ED7FA21279A4}"/>
              </a:ext>
            </a:extLst>
          </p:cNvPr>
          <p:cNvSpPr>
            <a:spLocks/>
          </p:cNvSpPr>
          <p:nvPr/>
        </p:nvSpPr>
        <p:spPr bwMode="auto">
          <a:xfrm>
            <a:off x="5961514" y="324449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3" name="Freeform 660">
            <a:extLst>
              <a:ext uri="{FF2B5EF4-FFF2-40B4-BE49-F238E27FC236}">
                <a16:creationId xmlns:a16="http://schemas.microsoft.com/office/drawing/2014/main" id="{55C07F12-B824-42E0-B0CA-5D419063ADE4}"/>
              </a:ext>
            </a:extLst>
          </p:cNvPr>
          <p:cNvSpPr>
            <a:spLocks/>
          </p:cNvSpPr>
          <p:nvPr/>
        </p:nvSpPr>
        <p:spPr bwMode="auto">
          <a:xfrm>
            <a:off x="5591753"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4" name="Freeform 661">
            <a:extLst>
              <a:ext uri="{FF2B5EF4-FFF2-40B4-BE49-F238E27FC236}">
                <a16:creationId xmlns:a16="http://schemas.microsoft.com/office/drawing/2014/main" id="{11116D7C-C98B-47FD-957C-5DA7CB62C894}"/>
              </a:ext>
            </a:extLst>
          </p:cNvPr>
          <p:cNvSpPr>
            <a:spLocks/>
          </p:cNvSpPr>
          <p:nvPr/>
        </p:nvSpPr>
        <p:spPr bwMode="auto">
          <a:xfrm>
            <a:off x="2698107" y="3005900"/>
            <a:ext cx="957388" cy="1780740"/>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635" name="Freeform 662">
            <a:extLst>
              <a:ext uri="{FF2B5EF4-FFF2-40B4-BE49-F238E27FC236}">
                <a16:creationId xmlns:a16="http://schemas.microsoft.com/office/drawing/2014/main" id="{080EBA55-A01A-409B-B9B1-E94C036E3082}"/>
              </a:ext>
            </a:extLst>
          </p:cNvPr>
          <p:cNvSpPr>
            <a:spLocks/>
          </p:cNvSpPr>
          <p:nvPr/>
        </p:nvSpPr>
        <p:spPr bwMode="auto">
          <a:xfrm>
            <a:off x="3595658" y="442874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6" name="Freeform 663">
            <a:extLst>
              <a:ext uri="{FF2B5EF4-FFF2-40B4-BE49-F238E27FC236}">
                <a16:creationId xmlns:a16="http://schemas.microsoft.com/office/drawing/2014/main" id="{AD578C75-F247-4DD7-9E43-FF62F3B2A297}"/>
              </a:ext>
            </a:extLst>
          </p:cNvPr>
          <p:cNvSpPr>
            <a:spLocks/>
          </p:cNvSpPr>
          <p:nvPr/>
        </p:nvSpPr>
        <p:spPr bwMode="auto">
          <a:xfrm>
            <a:off x="3600262" y="444620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7" name="Freeform 664">
            <a:extLst>
              <a:ext uri="{FF2B5EF4-FFF2-40B4-BE49-F238E27FC236}">
                <a16:creationId xmlns:a16="http://schemas.microsoft.com/office/drawing/2014/main" id="{F1DDF090-03A4-4226-818F-5D5101174AEE}"/>
              </a:ext>
            </a:extLst>
          </p:cNvPr>
          <p:cNvSpPr>
            <a:spLocks/>
          </p:cNvSpPr>
          <p:nvPr/>
        </p:nvSpPr>
        <p:spPr bwMode="auto">
          <a:xfrm>
            <a:off x="3600262" y="44462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8" name="Freeform 665">
            <a:extLst>
              <a:ext uri="{FF2B5EF4-FFF2-40B4-BE49-F238E27FC236}">
                <a16:creationId xmlns:a16="http://schemas.microsoft.com/office/drawing/2014/main" id="{1F9E9B09-9D6B-497C-93AA-25EB22B848B9}"/>
              </a:ext>
            </a:extLst>
          </p:cNvPr>
          <p:cNvSpPr>
            <a:spLocks/>
          </p:cNvSpPr>
          <p:nvPr/>
        </p:nvSpPr>
        <p:spPr bwMode="auto">
          <a:xfrm>
            <a:off x="3595658" y="444184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9" name="Freeform 666">
            <a:extLst>
              <a:ext uri="{FF2B5EF4-FFF2-40B4-BE49-F238E27FC236}">
                <a16:creationId xmlns:a16="http://schemas.microsoft.com/office/drawing/2014/main" id="{2741CF01-AA2C-4610-A10B-8A3B3921673C}"/>
              </a:ext>
            </a:extLst>
          </p:cNvPr>
          <p:cNvSpPr>
            <a:spLocks/>
          </p:cNvSpPr>
          <p:nvPr/>
        </p:nvSpPr>
        <p:spPr bwMode="auto">
          <a:xfrm>
            <a:off x="3607932" y="44592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0" name="Freeform 667">
            <a:extLst>
              <a:ext uri="{FF2B5EF4-FFF2-40B4-BE49-F238E27FC236}">
                <a16:creationId xmlns:a16="http://schemas.microsoft.com/office/drawing/2014/main" id="{1C3897D6-C5CC-465A-A8E3-45F7750A5F2F}"/>
              </a:ext>
            </a:extLst>
          </p:cNvPr>
          <p:cNvSpPr>
            <a:spLocks/>
          </p:cNvSpPr>
          <p:nvPr/>
        </p:nvSpPr>
        <p:spPr bwMode="auto">
          <a:xfrm>
            <a:off x="3595658" y="44374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1" name="Freeform 668">
            <a:extLst>
              <a:ext uri="{FF2B5EF4-FFF2-40B4-BE49-F238E27FC236}">
                <a16:creationId xmlns:a16="http://schemas.microsoft.com/office/drawing/2014/main" id="{FD4FE637-8091-41BE-9D26-5657C8528A52}"/>
              </a:ext>
            </a:extLst>
          </p:cNvPr>
          <p:cNvSpPr>
            <a:spLocks/>
          </p:cNvSpPr>
          <p:nvPr/>
        </p:nvSpPr>
        <p:spPr bwMode="auto">
          <a:xfrm>
            <a:off x="3604865" y="44549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2" name="Freeform 669">
            <a:extLst>
              <a:ext uri="{FF2B5EF4-FFF2-40B4-BE49-F238E27FC236}">
                <a16:creationId xmlns:a16="http://schemas.microsoft.com/office/drawing/2014/main" id="{0C6D4075-D177-4D33-AECB-459332D252BA}"/>
              </a:ext>
            </a:extLst>
          </p:cNvPr>
          <p:cNvSpPr>
            <a:spLocks/>
          </p:cNvSpPr>
          <p:nvPr/>
        </p:nvSpPr>
        <p:spPr bwMode="auto">
          <a:xfrm>
            <a:off x="3604865" y="445057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3" name="Freeform 670">
            <a:extLst>
              <a:ext uri="{FF2B5EF4-FFF2-40B4-BE49-F238E27FC236}">
                <a16:creationId xmlns:a16="http://schemas.microsoft.com/office/drawing/2014/main" id="{60F9934B-D3F4-4904-B40F-ED59D0C8FFCD}"/>
              </a:ext>
            </a:extLst>
          </p:cNvPr>
          <p:cNvSpPr>
            <a:spLocks/>
          </p:cNvSpPr>
          <p:nvPr/>
        </p:nvSpPr>
        <p:spPr bwMode="auto">
          <a:xfrm>
            <a:off x="3586453" y="43894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4" name="Freeform 671">
            <a:extLst>
              <a:ext uri="{FF2B5EF4-FFF2-40B4-BE49-F238E27FC236}">
                <a16:creationId xmlns:a16="http://schemas.microsoft.com/office/drawing/2014/main" id="{48513E79-3D72-476C-B912-10EA4BFBCB68}"/>
              </a:ext>
            </a:extLst>
          </p:cNvPr>
          <p:cNvSpPr>
            <a:spLocks/>
          </p:cNvSpPr>
          <p:nvPr/>
        </p:nvSpPr>
        <p:spPr bwMode="auto">
          <a:xfrm>
            <a:off x="3586453" y="439383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5" name="Freeform 672">
            <a:extLst>
              <a:ext uri="{FF2B5EF4-FFF2-40B4-BE49-F238E27FC236}">
                <a16:creationId xmlns:a16="http://schemas.microsoft.com/office/drawing/2014/main" id="{8D2870E0-9C6C-4EAF-9534-52AD7BFC6D3F}"/>
              </a:ext>
            </a:extLst>
          </p:cNvPr>
          <p:cNvSpPr>
            <a:spLocks/>
          </p:cNvSpPr>
          <p:nvPr/>
        </p:nvSpPr>
        <p:spPr bwMode="auto">
          <a:xfrm>
            <a:off x="3591056" y="4424382"/>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6" name="Freeform 673">
            <a:extLst>
              <a:ext uri="{FF2B5EF4-FFF2-40B4-BE49-F238E27FC236}">
                <a16:creationId xmlns:a16="http://schemas.microsoft.com/office/drawing/2014/main" id="{526ADEEC-8091-477A-BE64-A37B8E784D0B}"/>
              </a:ext>
            </a:extLst>
          </p:cNvPr>
          <p:cNvSpPr>
            <a:spLocks/>
          </p:cNvSpPr>
          <p:nvPr/>
        </p:nvSpPr>
        <p:spPr bwMode="auto">
          <a:xfrm>
            <a:off x="3643221" y="4486941"/>
            <a:ext cx="12274" cy="8729"/>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7" name="Freeform 674">
            <a:extLst>
              <a:ext uri="{FF2B5EF4-FFF2-40B4-BE49-F238E27FC236}">
                <a16:creationId xmlns:a16="http://schemas.microsoft.com/office/drawing/2014/main" id="{309F528F-5972-438D-A5FC-EE394CA72118}"/>
              </a:ext>
            </a:extLst>
          </p:cNvPr>
          <p:cNvSpPr>
            <a:spLocks/>
          </p:cNvSpPr>
          <p:nvPr/>
        </p:nvSpPr>
        <p:spPr bwMode="auto">
          <a:xfrm>
            <a:off x="3586453" y="4402560"/>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8" name="Freeform 675">
            <a:extLst>
              <a:ext uri="{FF2B5EF4-FFF2-40B4-BE49-F238E27FC236}">
                <a16:creationId xmlns:a16="http://schemas.microsoft.com/office/drawing/2014/main" id="{2DAC6AC0-FA07-4908-B836-F5119DC5DEBB}"/>
              </a:ext>
            </a:extLst>
          </p:cNvPr>
          <p:cNvSpPr>
            <a:spLocks/>
          </p:cNvSpPr>
          <p:nvPr/>
        </p:nvSpPr>
        <p:spPr bwMode="auto">
          <a:xfrm>
            <a:off x="3591056" y="440692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9" name="Freeform 676">
            <a:extLst>
              <a:ext uri="{FF2B5EF4-FFF2-40B4-BE49-F238E27FC236}">
                <a16:creationId xmlns:a16="http://schemas.microsoft.com/office/drawing/2014/main" id="{D3822DFB-2840-4BE2-A8FA-F3BC0AE2FF9A}"/>
              </a:ext>
            </a:extLst>
          </p:cNvPr>
          <p:cNvSpPr>
            <a:spLocks/>
          </p:cNvSpPr>
          <p:nvPr/>
        </p:nvSpPr>
        <p:spPr bwMode="auto">
          <a:xfrm>
            <a:off x="3591056" y="442001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0" name="Freeform 677">
            <a:extLst>
              <a:ext uri="{FF2B5EF4-FFF2-40B4-BE49-F238E27FC236}">
                <a16:creationId xmlns:a16="http://schemas.microsoft.com/office/drawing/2014/main" id="{F5D5CD4F-D13B-4269-AEF7-8FFEEFAA58D6}"/>
              </a:ext>
            </a:extLst>
          </p:cNvPr>
          <p:cNvSpPr>
            <a:spLocks/>
          </p:cNvSpPr>
          <p:nvPr/>
        </p:nvSpPr>
        <p:spPr bwMode="auto">
          <a:xfrm>
            <a:off x="3591056" y="44156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1" name="Freeform 678">
            <a:extLst>
              <a:ext uri="{FF2B5EF4-FFF2-40B4-BE49-F238E27FC236}">
                <a16:creationId xmlns:a16="http://schemas.microsoft.com/office/drawing/2014/main" id="{1F40BBEC-2942-499B-B2DA-48F064370815}"/>
              </a:ext>
            </a:extLst>
          </p:cNvPr>
          <p:cNvSpPr>
            <a:spLocks/>
          </p:cNvSpPr>
          <p:nvPr/>
        </p:nvSpPr>
        <p:spPr bwMode="auto">
          <a:xfrm>
            <a:off x="3548097" y="47866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2" name="Freeform 679">
            <a:extLst>
              <a:ext uri="{FF2B5EF4-FFF2-40B4-BE49-F238E27FC236}">
                <a16:creationId xmlns:a16="http://schemas.microsoft.com/office/drawing/2014/main" id="{37CC92F5-BB9E-41E0-850D-1ED99B751168}"/>
              </a:ext>
            </a:extLst>
          </p:cNvPr>
          <p:cNvSpPr>
            <a:spLocks/>
          </p:cNvSpPr>
          <p:nvPr/>
        </p:nvSpPr>
        <p:spPr bwMode="auto">
          <a:xfrm>
            <a:off x="3574179" y="47691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3" name="Freeform 680">
            <a:extLst>
              <a:ext uri="{FF2B5EF4-FFF2-40B4-BE49-F238E27FC236}">
                <a16:creationId xmlns:a16="http://schemas.microsoft.com/office/drawing/2014/main" id="{B902B87A-1469-48FE-BE40-D3F6111382C5}"/>
              </a:ext>
            </a:extLst>
          </p:cNvPr>
          <p:cNvSpPr>
            <a:spLocks/>
          </p:cNvSpPr>
          <p:nvPr/>
        </p:nvSpPr>
        <p:spPr bwMode="auto">
          <a:xfrm>
            <a:off x="3552699" y="47822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4" name="Freeform 681">
            <a:extLst>
              <a:ext uri="{FF2B5EF4-FFF2-40B4-BE49-F238E27FC236}">
                <a16:creationId xmlns:a16="http://schemas.microsoft.com/office/drawing/2014/main" id="{583F85C7-AB21-45D4-84F7-DF449C64AC58}"/>
              </a:ext>
            </a:extLst>
          </p:cNvPr>
          <p:cNvSpPr>
            <a:spLocks/>
          </p:cNvSpPr>
          <p:nvPr/>
        </p:nvSpPr>
        <p:spPr bwMode="auto">
          <a:xfrm>
            <a:off x="3557302" y="4773547"/>
            <a:ext cx="12274" cy="8729"/>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5" name="Freeform 682">
            <a:extLst>
              <a:ext uri="{FF2B5EF4-FFF2-40B4-BE49-F238E27FC236}">
                <a16:creationId xmlns:a16="http://schemas.microsoft.com/office/drawing/2014/main" id="{4982A354-F769-4215-8275-1011DC6BA84D}"/>
              </a:ext>
            </a:extLst>
          </p:cNvPr>
          <p:cNvSpPr>
            <a:spLocks/>
          </p:cNvSpPr>
          <p:nvPr/>
        </p:nvSpPr>
        <p:spPr bwMode="auto">
          <a:xfrm>
            <a:off x="3569576" y="4769183"/>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6" name="Freeform 683">
            <a:extLst>
              <a:ext uri="{FF2B5EF4-FFF2-40B4-BE49-F238E27FC236}">
                <a16:creationId xmlns:a16="http://schemas.microsoft.com/office/drawing/2014/main" id="{0FC91629-1254-45E4-9D2E-504DE98CE7A1}"/>
              </a:ext>
            </a:extLst>
          </p:cNvPr>
          <p:cNvSpPr>
            <a:spLocks/>
          </p:cNvSpPr>
          <p:nvPr/>
        </p:nvSpPr>
        <p:spPr bwMode="auto">
          <a:xfrm>
            <a:off x="3097019" y="3619849"/>
            <a:ext cx="0" cy="4364"/>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7" name="Freeform 684">
            <a:extLst>
              <a:ext uri="{FF2B5EF4-FFF2-40B4-BE49-F238E27FC236}">
                <a16:creationId xmlns:a16="http://schemas.microsoft.com/office/drawing/2014/main" id="{B8CA8CAD-F004-4664-9E9A-349229D1862A}"/>
              </a:ext>
            </a:extLst>
          </p:cNvPr>
          <p:cNvSpPr>
            <a:spLocks/>
          </p:cNvSpPr>
          <p:nvPr/>
        </p:nvSpPr>
        <p:spPr bwMode="auto">
          <a:xfrm>
            <a:off x="3097019" y="36242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8" name="Freeform 685">
            <a:extLst>
              <a:ext uri="{FF2B5EF4-FFF2-40B4-BE49-F238E27FC236}">
                <a16:creationId xmlns:a16="http://schemas.microsoft.com/office/drawing/2014/main" id="{7ED65722-F03A-42A6-95D4-F08E5BC17296}"/>
              </a:ext>
            </a:extLst>
          </p:cNvPr>
          <p:cNvSpPr>
            <a:spLocks/>
          </p:cNvSpPr>
          <p:nvPr/>
        </p:nvSpPr>
        <p:spPr bwMode="auto">
          <a:xfrm>
            <a:off x="3093950" y="36198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9" name="Freeform 686">
            <a:extLst>
              <a:ext uri="{FF2B5EF4-FFF2-40B4-BE49-F238E27FC236}">
                <a16:creationId xmlns:a16="http://schemas.microsoft.com/office/drawing/2014/main" id="{9602A5B4-68F2-4327-8BC3-1C0CB1C802DF}"/>
              </a:ext>
            </a:extLst>
          </p:cNvPr>
          <p:cNvSpPr>
            <a:spLocks/>
          </p:cNvSpPr>
          <p:nvPr/>
        </p:nvSpPr>
        <p:spPr bwMode="auto">
          <a:xfrm>
            <a:off x="3093950" y="36154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0" name="Freeform 687">
            <a:extLst>
              <a:ext uri="{FF2B5EF4-FFF2-40B4-BE49-F238E27FC236}">
                <a16:creationId xmlns:a16="http://schemas.microsoft.com/office/drawing/2014/main" id="{50FB4B8D-C183-43B2-AAA8-8B752781F129}"/>
              </a:ext>
            </a:extLst>
          </p:cNvPr>
          <p:cNvSpPr>
            <a:spLocks/>
          </p:cNvSpPr>
          <p:nvPr/>
        </p:nvSpPr>
        <p:spPr bwMode="auto">
          <a:xfrm>
            <a:off x="3101622" y="36285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1" name="Freeform 688">
            <a:extLst>
              <a:ext uri="{FF2B5EF4-FFF2-40B4-BE49-F238E27FC236}">
                <a16:creationId xmlns:a16="http://schemas.microsoft.com/office/drawing/2014/main" id="{7A8E31F2-2D5E-4DB9-9D3E-DC1F3CD39555}"/>
              </a:ext>
            </a:extLst>
          </p:cNvPr>
          <p:cNvSpPr>
            <a:spLocks/>
          </p:cNvSpPr>
          <p:nvPr/>
        </p:nvSpPr>
        <p:spPr bwMode="auto">
          <a:xfrm>
            <a:off x="3101622" y="3628577"/>
            <a:ext cx="4602" cy="4364"/>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2" name="Freeform 689">
            <a:extLst>
              <a:ext uri="{FF2B5EF4-FFF2-40B4-BE49-F238E27FC236}">
                <a16:creationId xmlns:a16="http://schemas.microsoft.com/office/drawing/2014/main" id="{572887E6-A187-4C55-8ECD-32ECC4796BAE}"/>
              </a:ext>
            </a:extLst>
          </p:cNvPr>
          <p:cNvSpPr>
            <a:spLocks/>
          </p:cNvSpPr>
          <p:nvPr/>
        </p:nvSpPr>
        <p:spPr bwMode="auto">
          <a:xfrm>
            <a:off x="3093950" y="36198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3" name="Freeform 690">
            <a:extLst>
              <a:ext uri="{FF2B5EF4-FFF2-40B4-BE49-F238E27FC236}">
                <a16:creationId xmlns:a16="http://schemas.microsoft.com/office/drawing/2014/main" id="{B8168615-4EEB-4646-855D-072C81D29E73}"/>
              </a:ext>
            </a:extLst>
          </p:cNvPr>
          <p:cNvSpPr>
            <a:spLocks/>
          </p:cNvSpPr>
          <p:nvPr/>
        </p:nvSpPr>
        <p:spPr bwMode="auto">
          <a:xfrm>
            <a:off x="3115430" y="35587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4" name="Freeform 691">
            <a:extLst>
              <a:ext uri="{FF2B5EF4-FFF2-40B4-BE49-F238E27FC236}">
                <a16:creationId xmlns:a16="http://schemas.microsoft.com/office/drawing/2014/main" id="{15A04C28-68E9-4923-AD5E-D50DE5B525C8}"/>
              </a:ext>
            </a:extLst>
          </p:cNvPr>
          <p:cNvSpPr>
            <a:spLocks/>
          </p:cNvSpPr>
          <p:nvPr/>
        </p:nvSpPr>
        <p:spPr bwMode="auto">
          <a:xfrm>
            <a:off x="3132307" y="3678042"/>
            <a:ext cx="7672" cy="13093"/>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5" name="Freeform 692">
            <a:extLst>
              <a:ext uri="{FF2B5EF4-FFF2-40B4-BE49-F238E27FC236}">
                <a16:creationId xmlns:a16="http://schemas.microsoft.com/office/drawing/2014/main" id="{46D50056-572D-46FD-B12F-4C692A9C987E}"/>
              </a:ext>
            </a:extLst>
          </p:cNvPr>
          <p:cNvSpPr>
            <a:spLocks/>
          </p:cNvSpPr>
          <p:nvPr/>
        </p:nvSpPr>
        <p:spPr bwMode="auto">
          <a:xfrm>
            <a:off x="3097019" y="3624213"/>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6" name="Freeform 693">
            <a:extLst>
              <a:ext uri="{FF2B5EF4-FFF2-40B4-BE49-F238E27FC236}">
                <a16:creationId xmlns:a16="http://schemas.microsoft.com/office/drawing/2014/main" id="{5B5E2630-5BB4-4B36-85A0-ABE81494691E}"/>
              </a:ext>
            </a:extLst>
          </p:cNvPr>
          <p:cNvSpPr>
            <a:spLocks/>
          </p:cNvSpPr>
          <p:nvPr/>
        </p:nvSpPr>
        <p:spPr bwMode="auto">
          <a:xfrm>
            <a:off x="3139978" y="3691137"/>
            <a:ext cx="0" cy="4364"/>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7" name="Freeform 694">
            <a:extLst>
              <a:ext uri="{FF2B5EF4-FFF2-40B4-BE49-F238E27FC236}">
                <a16:creationId xmlns:a16="http://schemas.microsoft.com/office/drawing/2014/main" id="{F31FA91E-E5D3-4B67-B132-56C0061C73B1}"/>
              </a:ext>
            </a:extLst>
          </p:cNvPr>
          <p:cNvSpPr>
            <a:spLocks/>
          </p:cNvSpPr>
          <p:nvPr/>
        </p:nvSpPr>
        <p:spPr bwMode="auto">
          <a:xfrm>
            <a:off x="3153787" y="37129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695">
            <a:extLst>
              <a:ext uri="{FF2B5EF4-FFF2-40B4-BE49-F238E27FC236}">
                <a16:creationId xmlns:a16="http://schemas.microsoft.com/office/drawing/2014/main" id="{2481BBF1-4FA5-4C83-8B0C-245A9D90687A}"/>
              </a:ext>
            </a:extLst>
          </p:cNvPr>
          <p:cNvSpPr>
            <a:spLocks/>
          </p:cNvSpPr>
          <p:nvPr/>
        </p:nvSpPr>
        <p:spPr bwMode="auto">
          <a:xfrm>
            <a:off x="3139978" y="36911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9" name="Freeform 696">
            <a:extLst>
              <a:ext uri="{FF2B5EF4-FFF2-40B4-BE49-F238E27FC236}">
                <a16:creationId xmlns:a16="http://schemas.microsoft.com/office/drawing/2014/main" id="{1473FEBE-C164-4A78-9627-A866F4F895C8}"/>
              </a:ext>
            </a:extLst>
          </p:cNvPr>
          <p:cNvSpPr>
            <a:spLocks/>
          </p:cNvSpPr>
          <p:nvPr/>
        </p:nvSpPr>
        <p:spPr bwMode="auto">
          <a:xfrm>
            <a:off x="3139978" y="3695501"/>
            <a:ext cx="4602"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0" name="Freeform 697">
            <a:extLst>
              <a:ext uri="{FF2B5EF4-FFF2-40B4-BE49-F238E27FC236}">
                <a16:creationId xmlns:a16="http://schemas.microsoft.com/office/drawing/2014/main" id="{168A90F7-AA1E-41AD-9FC8-D5C3195D9C1E}"/>
              </a:ext>
            </a:extLst>
          </p:cNvPr>
          <p:cNvSpPr>
            <a:spLocks/>
          </p:cNvSpPr>
          <p:nvPr/>
        </p:nvSpPr>
        <p:spPr bwMode="auto">
          <a:xfrm>
            <a:off x="3144582" y="3699865"/>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1" name="Freeform 698">
            <a:extLst>
              <a:ext uri="{FF2B5EF4-FFF2-40B4-BE49-F238E27FC236}">
                <a16:creationId xmlns:a16="http://schemas.microsoft.com/office/drawing/2014/main" id="{4BFA7785-34C8-4E51-884C-2AE105EB3C73}"/>
              </a:ext>
            </a:extLst>
          </p:cNvPr>
          <p:cNvSpPr>
            <a:spLocks/>
          </p:cNvSpPr>
          <p:nvPr/>
        </p:nvSpPr>
        <p:spPr bwMode="auto">
          <a:xfrm>
            <a:off x="3149185" y="3704230"/>
            <a:ext cx="0" cy="4364"/>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2" name="Freeform 699">
            <a:extLst>
              <a:ext uri="{FF2B5EF4-FFF2-40B4-BE49-F238E27FC236}">
                <a16:creationId xmlns:a16="http://schemas.microsoft.com/office/drawing/2014/main" id="{F85AEE46-C02D-44C5-BB43-97D70DC85648}"/>
              </a:ext>
            </a:extLst>
          </p:cNvPr>
          <p:cNvSpPr>
            <a:spLocks/>
          </p:cNvSpPr>
          <p:nvPr/>
        </p:nvSpPr>
        <p:spPr bwMode="auto">
          <a:xfrm>
            <a:off x="3144582" y="3695501"/>
            <a:ext cx="0" cy="4364"/>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3" name="Freeform 700">
            <a:extLst>
              <a:ext uri="{FF2B5EF4-FFF2-40B4-BE49-F238E27FC236}">
                <a16:creationId xmlns:a16="http://schemas.microsoft.com/office/drawing/2014/main" id="{F0CCB6CB-6642-4600-BF1B-4C6AF6917688}"/>
              </a:ext>
            </a:extLst>
          </p:cNvPr>
          <p:cNvSpPr>
            <a:spLocks/>
          </p:cNvSpPr>
          <p:nvPr/>
        </p:nvSpPr>
        <p:spPr bwMode="auto">
          <a:xfrm>
            <a:off x="3101622" y="362857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4" name="Freeform 701">
            <a:extLst>
              <a:ext uri="{FF2B5EF4-FFF2-40B4-BE49-F238E27FC236}">
                <a16:creationId xmlns:a16="http://schemas.microsoft.com/office/drawing/2014/main" id="{9976B975-0059-4F7B-8615-30B31F56A5B9}"/>
              </a:ext>
            </a:extLst>
          </p:cNvPr>
          <p:cNvSpPr>
            <a:spLocks/>
          </p:cNvSpPr>
          <p:nvPr/>
        </p:nvSpPr>
        <p:spPr bwMode="auto">
          <a:xfrm>
            <a:off x="3097019" y="36242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5" name="Freeform 703">
            <a:extLst>
              <a:ext uri="{FF2B5EF4-FFF2-40B4-BE49-F238E27FC236}">
                <a16:creationId xmlns:a16="http://schemas.microsoft.com/office/drawing/2014/main" id="{F30227C6-FCA2-4616-9DC5-445CCA0A8492}"/>
              </a:ext>
            </a:extLst>
          </p:cNvPr>
          <p:cNvSpPr>
            <a:spLocks/>
          </p:cNvSpPr>
          <p:nvPr/>
        </p:nvSpPr>
        <p:spPr bwMode="auto">
          <a:xfrm>
            <a:off x="3097019" y="361984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6" name="Freeform 704">
            <a:extLst>
              <a:ext uri="{FF2B5EF4-FFF2-40B4-BE49-F238E27FC236}">
                <a16:creationId xmlns:a16="http://schemas.microsoft.com/office/drawing/2014/main" id="{17E77D6C-0704-49BD-B74D-B028F8E138B5}"/>
              </a:ext>
            </a:extLst>
          </p:cNvPr>
          <p:cNvSpPr>
            <a:spLocks/>
          </p:cNvSpPr>
          <p:nvPr/>
        </p:nvSpPr>
        <p:spPr bwMode="auto">
          <a:xfrm>
            <a:off x="3158389" y="37173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7" name="Freeform 705">
            <a:extLst>
              <a:ext uri="{FF2B5EF4-FFF2-40B4-BE49-F238E27FC236}">
                <a16:creationId xmlns:a16="http://schemas.microsoft.com/office/drawing/2014/main" id="{7BE83D7E-D1E7-414E-9D20-FEE072E3540F}"/>
              </a:ext>
            </a:extLst>
          </p:cNvPr>
          <p:cNvSpPr>
            <a:spLocks/>
          </p:cNvSpPr>
          <p:nvPr/>
        </p:nvSpPr>
        <p:spPr bwMode="auto">
          <a:xfrm>
            <a:off x="3097019" y="3619849"/>
            <a:ext cx="0" cy="4364"/>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8" name="Freeform 706">
            <a:extLst>
              <a:ext uri="{FF2B5EF4-FFF2-40B4-BE49-F238E27FC236}">
                <a16:creationId xmlns:a16="http://schemas.microsoft.com/office/drawing/2014/main" id="{96599A98-8037-4893-9C0C-451695674F0B}"/>
              </a:ext>
            </a:extLst>
          </p:cNvPr>
          <p:cNvSpPr>
            <a:spLocks/>
          </p:cNvSpPr>
          <p:nvPr/>
        </p:nvSpPr>
        <p:spPr bwMode="auto">
          <a:xfrm>
            <a:off x="3101622" y="362857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9" name="Freeform 707">
            <a:extLst>
              <a:ext uri="{FF2B5EF4-FFF2-40B4-BE49-F238E27FC236}">
                <a16:creationId xmlns:a16="http://schemas.microsoft.com/office/drawing/2014/main" id="{D461117B-D33F-461A-AC20-43D9500883A2}"/>
              </a:ext>
            </a:extLst>
          </p:cNvPr>
          <p:cNvSpPr>
            <a:spLocks/>
          </p:cNvSpPr>
          <p:nvPr/>
        </p:nvSpPr>
        <p:spPr bwMode="auto">
          <a:xfrm>
            <a:off x="3097019" y="36242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0" name="Freeform 708">
            <a:extLst>
              <a:ext uri="{FF2B5EF4-FFF2-40B4-BE49-F238E27FC236}">
                <a16:creationId xmlns:a16="http://schemas.microsoft.com/office/drawing/2014/main" id="{3CA839FA-A1F8-4517-8870-3EA36AD164A6}"/>
              </a:ext>
            </a:extLst>
          </p:cNvPr>
          <p:cNvSpPr>
            <a:spLocks/>
          </p:cNvSpPr>
          <p:nvPr/>
        </p:nvSpPr>
        <p:spPr bwMode="auto">
          <a:xfrm>
            <a:off x="3101622" y="3628577"/>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1" name="Freeform 709">
            <a:extLst>
              <a:ext uri="{FF2B5EF4-FFF2-40B4-BE49-F238E27FC236}">
                <a16:creationId xmlns:a16="http://schemas.microsoft.com/office/drawing/2014/main" id="{8029E959-A2DA-4D53-8199-AA1AE8FE4884}"/>
              </a:ext>
            </a:extLst>
          </p:cNvPr>
          <p:cNvSpPr>
            <a:spLocks/>
          </p:cNvSpPr>
          <p:nvPr/>
        </p:nvSpPr>
        <p:spPr bwMode="auto">
          <a:xfrm>
            <a:off x="3046387" y="30946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2" name="Freeform 710">
            <a:extLst>
              <a:ext uri="{FF2B5EF4-FFF2-40B4-BE49-F238E27FC236}">
                <a16:creationId xmlns:a16="http://schemas.microsoft.com/office/drawing/2014/main" id="{5EAD80A5-D5E2-4E21-A874-4E2DA2F29D26}"/>
              </a:ext>
            </a:extLst>
          </p:cNvPr>
          <p:cNvSpPr>
            <a:spLocks/>
          </p:cNvSpPr>
          <p:nvPr/>
        </p:nvSpPr>
        <p:spPr bwMode="auto">
          <a:xfrm>
            <a:off x="3032579" y="3090282"/>
            <a:ext cx="13809" cy="4364"/>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3" name="Freeform 711">
            <a:extLst>
              <a:ext uri="{FF2B5EF4-FFF2-40B4-BE49-F238E27FC236}">
                <a16:creationId xmlns:a16="http://schemas.microsoft.com/office/drawing/2014/main" id="{7354150E-A26F-4B39-920D-E85A6C826379}"/>
              </a:ext>
            </a:extLst>
          </p:cNvPr>
          <p:cNvSpPr>
            <a:spLocks/>
          </p:cNvSpPr>
          <p:nvPr/>
        </p:nvSpPr>
        <p:spPr bwMode="auto">
          <a:xfrm>
            <a:off x="2965072" y="3067004"/>
            <a:ext cx="3069" cy="4364"/>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4" name="Freeform 712">
            <a:extLst>
              <a:ext uri="{FF2B5EF4-FFF2-40B4-BE49-F238E27FC236}">
                <a16:creationId xmlns:a16="http://schemas.microsoft.com/office/drawing/2014/main" id="{B6A692DD-0C84-4813-9C7C-93A423990AE1}"/>
              </a:ext>
            </a:extLst>
          </p:cNvPr>
          <p:cNvSpPr>
            <a:spLocks/>
          </p:cNvSpPr>
          <p:nvPr/>
        </p:nvSpPr>
        <p:spPr bwMode="auto">
          <a:xfrm>
            <a:off x="2977346" y="3071368"/>
            <a:ext cx="4602" cy="4364"/>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5" name="Freeform 713">
            <a:extLst>
              <a:ext uri="{FF2B5EF4-FFF2-40B4-BE49-F238E27FC236}">
                <a16:creationId xmlns:a16="http://schemas.microsoft.com/office/drawing/2014/main" id="{D840DBB4-2C1E-4A3B-8259-8B2CA183F195}"/>
              </a:ext>
            </a:extLst>
          </p:cNvPr>
          <p:cNvSpPr>
            <a:spLocks/>
          </p:cNvSpPr>
          <p:nvPr/>
        </p:nvSpPr>
        <p:spPr bwMode="auto">
          <a:xfrm>
            <a:off x="2848466" y="3032087"/>
            <a:ext cx="26083" cy="8729"/>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6" name="Freeform 714">
            <a:extLst>
              <a:ext uri="{FF2B5EF4-FFF2-40B4-BE49-F238E27FC236}">
                <a16:creationId xmlns:a16="http://schemas.microsoft.com/office/drawing/2014/main" id="{20B2A41A-9CFC-46C4-B06B-AE1699860EFC}"/>
              </a:ext>
            </a:extLst>
          </p:cNvPr>
          <p:cNvSpPr>
            <a:spLocks/>
          </p:cNvSpPr>
          <p:nvPr/>
        </p:nvSpPr>
        <p:spPr bwMode="auto">
          <a:xfrm>
            <a:off x="2896029" y="304518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7" name="Freeform 715">
            <a:extLst>
              <a:ext uri="{FF2B5EF4-FFF2-40B4-BE49-F238E27FC236}">
                <a16:creationId xmlns:a16="http://schemas.microsoft.com/office/drawing/2014/main" id="{1652B5D6-7DAA-4191-A890-5E6BFA0A8C84}"/>
              </a:ext>
            </a:extLst>
          </p:cNvPr>
          <p:cNvSpPr>
            <a:spLocks/>
          </p:cNvSpPr>
          <p:nvPr/>
        </p:nvSpPr>
        <p:spPr bwMode="auto">
          <a:xfrm>
            <a:off x="3953145" y="2175179"/>
            <a:ext cx="1236627" cy="856909"/>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8" name="Freeform 716">
            <a:extLst>
              <a:ext uri="{FF2B5EF4-FFF2-40B4-BE49-F238E27FC236}">
                <a16:creationId xmlns:a16="http://schemas.microsoft.com/office/drawing/2014/main" id="{DF992DFA-A8C5-46CF-812B-0347A2C1B81B}"/>
              </a:ext>
            </a:extLst>
          </p:cNvPr>
          <p:cNvSpPr>
            <a:spLocks/>
          </p:cNvSpPr>
          <p:nvPr/>
        </p:nvSpPr>
        <p:spPr bwMode="auto">
          <a:xfrm>
            <a:off x="5128402" y="2921519"/>
            <a:ext cx="4602" cy="34917"/>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9" name="Freeform 717">
            <a:extLst>
              <a:ext uri="{FF2B5EF4-FFF2-40B4-BE49-F238E27FC236}">
                <a16:creationId xmlns:a16="http://schemas.microsoft.com/office/drawing/2014/main" id="{5CB057B6-E87E-44ED-97C1-9BC2604F51EF}"/>
              </a:ext>
            </a:extLst>
          </p:cNvPr>
          <p:cNvSpPr>
            <a:spLocks/>
          </p:cNvSpPr>
          <p:nvPr/>
        </p:nvSpPr>
        <p:spPr bwMode="auto">
          <a:xfrm>
            <a:off x="5123798" y="2979712"/>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0" name="Freeform 718">
            <a:extLst>
              <a:ext uri="{FF2B5EF4-FFF2-40B4-BE49-F238E27FC236}">
                <a16:creationId xmlns:a16="http://schemas.microsoft.com/office/drawing/2014/main" id="{722BA420-3BD6-4AB8-AF68-BC936C5E54C0}"/>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1" name="Freeform 719">
            <a:extLst>
              <a:ext uri="{FF2B5EF4-FFF2-40B4-BE49-F238E27FC236}">
                <a16:creationId xmlns:a16="http://schemas.microsoft.com/office/drawing/2014/main" id="{7CEC45E0-6C0F-4A7A-AF64-0F781BBFC065}"/>
              </a:ext>
            </a:extLst>
          </p:cNvPr>
          <p:cNvSpPr>
            <a:spLocks/>
          </p:cNvSpPr>
          <p:nvPr/>
        </p:nvSpPr>
        <p:spPr bwMode="auto">
          <a:xfrm>
            <a:off x="4373537" y="2917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2" name="Freeform 720">
            <a:extLst>
              <a:ext uri="{FF2B5EF4-FFF2-40B4-BE49-F238E27FC236}">
                <a16:creationId xmlns:a16="http://schemas.microsoft.com/office/drawing/2014/main" id="{EF36AF17-55C9-478D-B016-FE4A5B944BF5}"/>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3" name="Freeform 721">
            <a:extLst>
              <a:ext uri="{FF2B5EF4-FFF2-40B4-BE49-F238E27FC236}">
                <a16:creationId xmlns:a16="http://schemas.microsoft.com/office/drawing/2014/main" id="{7D7F41E0-7730-40FE-A7F8-4EB9A9DA3A7A}"/>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4" name="Freeform 722">
            <a:extLst>
              <a:ext uri="{FF2B5EF4-FFF2-40B4-BE49-F238E27FC236}">
                <a16:creationId xmlns:a16="http://schemas.microsoft.com/office/drawing/2014/main" id="{AAA7F4B3-FA14-4A6F-B89B-C7B661B09C1E}"/>
              </a:ext>
            </a:extLst>
          </p:cNvPr>
          <p:cNvSpPr>
            <a:spLocks/>
          </p:cNvSpPr>
          <p:nvPr/>
        </p:nvSpPr>
        <p:spPr bwMode="auto">
          <a:xfrm>
            <a:off x="4373537" y="29215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5" name="Freeform 723">
            <a:extLst>
              <a:ext uri="{FF2B5EF4-FFF2-40B4-BE49-F238E27FC236}">
                <a16:creationId xmlns:a16="http://schemas.microsoft.com/office/drawing/2014/main" id="{FE9F1DD8-6EB3-4CC0-AEA1-DA5C5784EB56}"/>
              </a:ext>
            </a:extLst>
          </p:cNvPr>
          <p:cNvSpPr>
            <a:spLocks/>
          </p:cNvSpPr>
          <p:nvPr/>
        </p:nvSpPr>
        <p:spPr bwMode="auto">
          <a:xfrm>
            <a:off x="4355126" y="2921519"/>
            <a:ext cx="18411" cy="71288"/>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6" name="Freeform 724">
            <a:extLst>
              <a:ext uri="{FF2B5EF4-FFF2-40B4-BE49-F238E27FC236}">
                <a16:creationId xmlns:a16="http://schemas.microsoft.com/office/drawing/2014/main" id="{76D6A1F9-51FD-4B4A-827C-251BC2C1D977}"/>
              </a:ext>
            </a:extLst>
          </p:cNvPr>
          <p:cNvSpPr>
            <a:spLocks/>
          </p:cNvSpPr>
          <p:nvPr/>
        </p:nvSpPr>
        <p:spPr bwMode="auto">
          <a:xfrm>
            <a:off x="4373537" y="2917154"/>
            <a:ext cx="0" cy="4364"/>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7" name="Freeform 725">
            <a:extLst>
              <a:ext uri="{FF2B5EF4-FFF2-40B4-BE49-F238E27FC236}">
                <a16:creationId xmlns:a16="http://schemas.microsoft.com/office/drawing/2014/main" id="{B00C6593-6188-4309-8EDA-485D39267B3B}"/>
              </a:ext>
            </a:extLst>
          </p:cNvPr>
          <p:cNvSpPr>
            <a:spLocks/>
          </p:cNvSpPr>
          <p:nvPr/>
        </p:nvSpPr>
        <p:spPr bwMode="auto">
          <a:xfrm>
            <a:off x="4373537" y="29215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8" name="Freeform 726">
            <a:extLst>
              <a:ext uri="{FF2B5EF4-FFF2-40B4-BE49-F238E27FC236}">
                <a16:creationId xmlns:a16="http://schemas.microsoft.com/office/drawing/2014/main" id="{373DEA89-4EFB-4138-8682-0D52851EE5E3}"/>
              </a:ext>
            </a:extLst>
          </p:cNvPr>
          <p:cNvSpPr>
            <a:spLocks/>
          </p:cNvSpPr>
          <p:nvPr/>
        </p:nvSpPr>
        <p:spPr bwMode="auto">
          <a:xfrm>
            <a:off x="4373537" y="291715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9" name="Freeform 727">
            <a:extLst>
              <a:ext uri="{FF2B5EF4-FFF2-40B4-BE49-F238E27FC236}">
                <a16:creationId xmlns:a16="http://schemas.microsoft.com/office/drawing/2014/main" id="{ED2ABD3E-AA7F-4654-9CED-BCDEECB7FDFE}"/>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0" name="Freeform 728">
            <a:extLst>
              <a:ext uri="{FF2B5EF4-FFF2-40B4-BE49-F238E27FC236}">
                <a16:creationId xmlns:a16="http://schemas.microsoft.com/office/drawing/2014/main" id="{5884A162-4691-457F-9533-B05001531063}"/>
              </a:ext>
            </a:extLst>
          </p:cNvPr>
          <p:cNvSpPr>
            <a:spLocks/>
          </p:cNvSpPr>
          <p:nvPr/>
        </p:nvSpPr>
        <p:spPr bwMode="auto">
          <a:xfrm>
            <a:off x="4373537"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1" name="Freeform 729">
            <a:extLst>
              <a:ext uri="{FF2B5EF4-FFF2-40B4-BE49-F238E27FC236}">
                <a16:creationId xmlns:a16="http://schemas.microsoft.com/office/drawing/2014/main" id="{C1CA0967-015C-42EB-B321-BEC6D1CF0004}"/>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2" name="Freeform 730">
            <a:extLst>
              <a:ext uri="{FF2B5EF4-FFF2-40B4-BE49-F238E27FC236}">
                <a16:creationId xmlns:a16="http://schemas.microsoft.com/office/drawing/2014/main" id="{6B581E45-4C30-4FBF-A8D0-872F8A37BF82}"/>
              </a:ext>
            </a:extLst>
          </p:cNvPr>
          <p:cNvSpPr>
            <a:spLocks/>
          </p:cNvSpPr>
          <p:nvPr/>
        </p:nvSpPr>
        <p:spPr bwMode="auto">
          <a:xfrm>
            <a:off x="4376605" y="29171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3" name="Freeform 731">
            <a:extLst>
              <a:ext uri="{FF2B5EF4-FFF2-40B4-BE49-F238E27FC236}">
                <a16:creationId xmlns:a16="http://schemas.microsoft.com/office/drawing/2014/main" id="{438B7E66-FAE3-4CE8-B800-2926B7B21DE1}"/>
              </a:ext>
            </a:extLst>
          </p:cNvPr>
          <p:cNvSpPr>
            <a:spLocks/>
          </p:cNvSpPr>
          <p:nvPr/>
        </p:nvSpPr>
        <p:spPr bwMode="auto">
          <a:xfrm>
            <a:off x="5154484" y="2373038"/>
            <a:ext cx="42960" cy="362259"/>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4" name="Freeform 732">
            <a:extLst>
              <a:ext uri="{FF2B5EF4-FFF2-40B4-BE49-F238E27FC236}">
                <a16:creationId xmlns:a16="http://schemas.microsoft.com/office/drawing/2014/main" id="{86F0DB6D-C554-409C-BD2A-3638562CF292}"/>
              </a:ext>
            </a:extLst>
          </p:cNvPr>
          <p:cNvSpPr>
            <a:spLocks/>
          </p:cNvSpPr>
          <p:nvPr/>
        </p:nvSpPr>
        <p:spPr bwMode="auto">
          <a:xfrm>
            <a:off x="3604865" y="2151901"/>
            <a:ext cx="747193" cy="1233716"/>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5" name="Freeform 733">
            <a:extLst>
              <a:ext uri="{FF2B5EF4-FFF2-40B4-BE49-F238E27FC236}">
                <a16:creationId xmlns:a16="http://schemas.microsoft.com/office/drawing/2014/main" id="{CC9BA758-042B-49A4-AD1F-05E551425B42}"/>
              </a:ext>
            </a:extLst>
          </p:cNvPr>
          <p:cNvSpPr>
            <a:spLocks/>
          </p:cNvSpPr>
          <p:nvPr/>
        </p:nvSpPr>
        <p:spPr bwMode="auto">
          <a:xfrm>
            <a:off x="3841143" y="329687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6" name="Rectangle 735">
            <a:extLst>
              <a:ext uri="{FF2B5EF4-FFF2-40B4-BE49-F238E27FC236}">
                <a16:creationId xmlns:a16="http://schemas.microsoft.com/office/drawing/2014/main" id="{63C46EA9-65FF-4A0F-B319-588F53531BB7}"/>
              </a:ext>
            </a:extLst>
          </p:cNvPr>
          <p:cNvSpPr>
            <a:spLocks noChangeArrowheads="1"/>
          </p:cNvSpPr>
          <p:nvPr/>
        </p:nvSpPr>
        <p:spPr bwMode="auto">
          <a:xfrm>
            <a:off x="3927062" y="3314329"/>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07" name="Freeform 736">
            <a:extLst>
              <a:ext uri="{FF2B5EF4-FFF2-40B4-BE49-F238E27FC236}">
                <a16:creationId xmlns:a16="http://schemas.microsoft.com/office/drawing/2014/main" id="{5F87BF87-E8DD-452C-A0BE-C36E2A803536}"/>
              </a:ext>
            </a:extLst>
          </p:cNvPr>
          <p:cNvSpPr>
            <a:spLocks/>
          </p:cNvSpPr>
          <p:nvPr/>
        </p:nvSpPr>
        <p:spPr bwMode="auto">
          <a:xfrm>
            <a:off x="3703058" y="3261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8" name="Freeform 737">
            <a:extLst>
              <a:ext uri="{FF2B5EF4-FFF2-40B4-BE49-F238E27FC236}">
                <a16:creationId xmlns:a16="http://schemas.microsoft.com/office/drawing/2014/main" id="{4A5F41EE-4BFB-40D9-ADB2-EF3BEC2B9749}"/>
              </a:ext>
            </a:extLst>
          </p:cNvPr>
          <p:cNvSpPr>
            <a:spLocks/>
          </p:cNvSpPr>
          <p:nvPr/>
        </p:nvSpPr>
        <p:spPr bwMode="auto">
          <a:xfrm>
            <a:off x="3862623" y="3301235"/>
            <a:ext cx="7672"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9" name="Freeform 739">
            <a:extLst>
              <a:ext uri="{FF2B5EF4-FFF2-40B4-BE49-F238E27FC236}">
                <a16:creationId xmlns:a16="http://schemas.microsoft.com/office/drawing/2014/main" id="{D22144E2-5780-4BA7-9CAA-21930DC039F5}"/>
              </a:ext>
            </a:extLst>
          </p:cNvPr>
          <p:cNvSpPr>
            <a:spLocks/>
          </p:cNvSpPr>
          <p:nvPr/>
        </p:nvSpPr>
        <p:spPr bwMode="auto">
          <a:xfrm>
            <a:off x="3604865" y="3240132"/>
            <a:ext cx="29152" cy="4364"/>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0" name="Freeform 740">
            <a:extLst>
              <a:ext uri="{FF2B5EF4-FFF2-40B4-BE49-F238E27FC236}">
                <a16:creationId xmlns:a16="http://schemas.microsoft.com/office/drawing/2014/main" id="{64D83ACA-4F9C-4B28-8A4A-13D74347BA3C}"/>
              </a:ext>
            </a:extLst>
          </p:cNvPr>
          <p:cNvSpPr>
            <a:spLocks/>
          </p:cNvSpPr>
          <p:nvPr/>
        </p:nvSpPr>
        <p:spPr bwMode="auto">
          <a:xfrm>
            <a:off x="3604865" y="3240132"/>
            <a:ext cx="3069"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1" name="Freeform 741">
            <a:extLst>
              <a:ext uri="{FF2B5EF4-FFF2-40B4-BE49-F238E27FC236}">
                <a16:creationId xmlns:a16="http://schemas.microsoft.com/office/drawing/2014/main" id="{9E005C9C-2C2E-4F2F-9C58-938844E00E08}"/>
              </a:ext>
            </a:extLst>
          </p:cNvPr>
          <p:cNvSpPr>
            <a:spLocks/>
          </p:cNvSpPr>
          <p:nvPr/>
        </p:nvSpPr>
        <p:spPr bwMode="auto">
          <a:xfrm>
            <a:off x="3927062" y="3314329"/>
            <a:ext cx="3069"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2" name="Freeform 742">
            <a:extLst>
              <a:ext uri="{FF2B5EF4-FFF2-40B4-BE49-F238E27FC236}">
                <a16:creationId xmlns:a16="http://schemas.microsoft.com/office/drawing/2014/main" id="{29FB69C3-DD8D-49DF-9715-390C1FE5F4F9}"/>
              </a:ext>
            </a:extLst>
          </p:cNvPr>
          <p:cNvSpPr>
            <a:spLocks/>
          </p:cNvSpPr>
          <p:nvPr/>
        </p:nvSpPr>
        <p:spPr bwMode="auto">
          <a:xfrm>
            <a:off x="3927062" y="3314329"/>
            <a:ext cx="3069"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3" name="Freeform 743">
            <a:extLst>
              <a:ext uri="{FF2B5EF4-FFF2-40B4-BE49-F238E27FC236}">
                <a16:creationId xmlns:a16="http://schemas.microsoft.com/office/drawing/2014/main" id="{89564E36-7EA7-4011-9324-9C3E61FE106A}"/>
              </a:ext>
            </a:extLst>
          </p:cNvPr>
          <p:cNvSpPr>
            <a:spLocks/>
          </p:cNvSpPr>
          <p:nvPr/>
        </p:nvSpPr>
        <p:spPr bwMode="auto">
          <a:xfrm>
            <a:off x="4273809" y="3120834"/>
            <a:ext cx="56768" cy="264783"/>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4" name="Freeform 744">
            <a:extLst>
              <a:ext uri="{FF2B5EF4-FFF2-40B4-BE49-F238E27FC236}">
                <a16:creationId xmlns:a16="http://schemas.microsoft.com/office/drawing/2014/main" id="{867F3975-B655-4781-AAD2-73D77487EC3F}"/>
              </a:ext>
            </a:extLst>
          </p:cNvPr>
          <p:cNvSpPr>
            <a:spLocks/>
          </p:cNvSpPr>
          <p:nvPr/>
        </p:nvSpPr>
        <p:spPr bwMode="auto">
          <a:xfrm>
            <a:off x="4235453" y="3376888"/>
            <a:ext cx="38357" cy="8729"/>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5" name="Rectangle 745">
            <a:extLst>
              <a:ext uri="{FF2B5EF4-FFF2-40B4-BE49-F238E27FC236}">
                <a16:creationId xmlns:a16="http://schemas.microsoft.com/office/drawing/2014/main" id="{C22E29CF-166B-403A-AEA6-FC20DE5EE904}"/>
              </a:ext>
            </a:extLst>
          </p:cNvPr>
          <p:cNvSpPr>
            <a:spLocks noChangeArrowheads="1"/>
          </p:cNvSpPr>
          <p:nvPr/>
        </p:nvSpPr>
        <p:spPr bwMode="auto">
          <a:xfrm>
            <a:off x="4273809" y="3385617"/>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16" name="Freeform 747">
            <a:extLst>
              <a:ext uri="{FF2B5EF4-FFF2-40B4-BE49-F238E27FC236}">
                <a16:creationId xmlns:a16="http://schemas.microsoft.com/office/drawing/2014/main" id="{CBE185B1-38ED-41BC-AC16-D1527A0DB736}"/>
              </a:ext>
            </a:extLst>
          </p:cNvPr>
          <p:cNvSpPr>
            <a:spLocks/>
          </p:cNvSpPr>
          <p:nvPr/>
        </p:nvSpPr>
        <p:spPr bwMode="auto">
          <a:xfrm>
            <a:off x="3930131" y="331432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7" name="Oval 748">
            <a:extLst>
              <a:ext uri="{FF2B5EF4-FFF2-40B4-BE49-F238E27FC236}">
                <a16:creationId xmlns:a16="http://schemas.microsoft.com/office/drawing/2014/main" id="{7D7A9A7B-4E95-48C1-B8E8-AC60E542DECE}"/>
              </a:ext>
            </a:extLst>
          </p:cNvPr>
          <p:cNvSpPr>
            <a:spLocks noChangeArrowheads="1"/>
          </p:cNvSpPr>
          <p:nvPr/>
        </p:nvSpPr>
        <p:spPr bwMode="auto">
          <a:xfrm>
            <a:off x="3930131" y="3314329"/>
            <a:ext cx="1535" cy="1454"/>
          </a:xfrm>
          <a:prstGeom prst="ellipse">
            <a:avLst/>
          </a:pr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8" name="Freeform 749">
            <a:extLst>
              <a:ext uri="{FF2B5EF4-FFF2-40B4-BE49-F238E27FC236}">
                <a16:creationId xmlns:a16="http://schemas.microsoft.com/office/drawing/2014/main" id="{F008E4EE-DF6F-4717-9820-847CA23BD145}"/>
              </a:ext>
            </a:extLst>
          </p:cNvPr>
          <p:cNvSpPr>
            <a:spLocks/>
          </p:cNvSpPr>
          <p:nvPr/>
        </p:nvSpPr>
        <p:spPr bwMode="auto">
          <a:xfrm>
            <a:off x="4051338" y="26261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9" name="Freeform 750">
            <a:extLst>
              <a:ext uri="{FF2B5EF4-FFF2-40B4-BE49-F238E27FC236}">
                <a16:creationId xmlns:a16="http://schemas.microsoft.com/office/drawing/2014/main" id="{8DE218C4-279D-4CE5-BF1B-35D0029A7D77}"/>
              </a:ext>
            </a:extLst>
          </p:cNvPr>
          <p:cNvSpPr>
            <a:spLocks/>
          </p:cNvSpPr>
          <p:nvPr/>
        </p:nvSpPr>
        <p:spPr bwMode="auto">
          <a:xfrm>
            <a:off x="4051338" y="26203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0" name="Freeform 751">
            <a:extLst>
              <a:ext uri="{FF2B5EF4-FFF2-40B4-BE49-F238E27FC236}">
                <a16:creationId xmlns:a16="http://schemas.microsoft.com/office/drawing/2014/main" id="{E6E159FE-E6B8-4E62-91D0-9473CC688EA3}"/>
              </a:ext>
            </a:extLst>
          </p:cNvPr>
          <p:cNvSpPr>
            <a:spLocks/>
          </p:cNvSpPr>
          <p:nvPr/>
        </p:nvSpPr>
        <p:spPr bwMode="auto">
          <a:xfrm>
            <a:off x="4051338" y="26203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1" name="Freeform 752">
            <a:extLst>
              <a:ext uri="{FF2B5EF4-FFF2-40B4-BE49-F238E27FC236}">
                <a16:creationId xmlns:a16="http://schemas.microsoft.com/office/drawing/2014/main" id="{4F876AC7-3AE1-44BE-AB14-901522D35D30}"/>
              </a:ext>
            </a:extLst>
          </p:cNvPr>
          <p:cNvSpPr>
            <a:spLocks/>
          </p:cNvSpPr>
          <p:nvPr/>
        </p:nvSpPr>
        <p:spPr bwMode="auto">
          <a:xfrm>
            <a:off x="4037531" y="2626184"/>
            <a:ext cx="13809" cy="13093"/>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2" name="Freeform 753">
            <a:extLst>
              <a:ext uri="{FF2B5EF4-FFF2-40B4-BE49-F238E27FC236}">
                <a16:creationId xmlns:a16="http://schemas.microsoft.com/office/drawing/2014/main" id="{E7479532-42C2-4381-8EC3-265655585F79}"/>
              </a:ext>
            </a:extLst>
          </p:cNvPr>
          <p:cNvSpPr>
            <a:spLocks/>
          </p:cNvSpPr>
          <p:nvPr/>
        </p:nvSpPr>
        <p:spPr bwMode="auto">
          <a:xfrm>
            <a:off x="4338249" y="3005900"/>
            <a:ext cx="13809" cy="4364"/>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3" name="Freeform 754">
            <a:extLst>
              <a:ext uri="{FF2B5EF4-FFF2-40B4-BE49-F238E27FC236}">
                <a16:creationId xmlns:a16="http://schemas.microsoft.com/office/drawing/2014/main" id="{DB5E461C-112D-4EBA-95D4-9EEA305C2714}"/>
              </a:ext>
            </a:extLst>
          </p:cNvPr>
          <p:cNvSpPr>
            <a:spLocks/>
          </p:cNvSpPr>
          <p:nvPr/>
        </p:nvSpPr>
        <p:spPr bwMode="auto">
          <a:xfrm>
            <a:off x="3999173" y="2717839"/>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4" name="Freeform 755">
            <a:extLst>
              <a:ext uri="{FF2B5EF4-FFF2-40B4-BE49-F238E27FC236}">
                <a16:creationId xmlns:a16="http://schemas.microsoft.com/office/drawing/2014/main" id="{CD3E0A7A-5701-48C2-84A5-52ED4E922DBB}"/>
              </a:ext>
            </a:extLst>
          </p:cNvPr>
          <p:cNvSpPr>
            <a:spLocks/>
          </p:cNvSpPr>
          <p:nvPr/>
        </p:nvSpPr>
        <p:spPr bwMode="auto">
          <a:xfrm>
            <a:off x="3943940" y="2170815"/>
            <a:ext cx="47563" cy="145485"/>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5" name="Freeform 756">
            <a:extLst>
              <a:ext uri="{FF2B5EF4-FFF2-40B4-BE49-F238E27FC236}">
                <a16:creationId xmlns:a16="http://schemas.microsoft.com/office/drawing/2014/main" id="{1ACC5597-3533-450D-B123-7DEB7D577B54}"/>
              </a:ext>
            </a:extLst>
          </p:cNvPr>
          <p:cNvSpPr>
            <a:spLocks/>
          </p:cNvSpPr>
          <p:nvPr/>
        </p:nvSpPr>
        <p:spPr bwMode="auto">
          <a:xfrm>
            <a:off x="3948542" y="2325028"/>
            <a:ext cx="29152" cy="4801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6" name="Freeform 757">
            <a:extLst>
              <a:ext uri="{FF2B5EF4-FFF2-40B4-BE49-F238E27FC236}">
                <a16:creationId xmlns:a16="http://schemas.microsoft.com/office/drawing/2014/main" id="{E38D4595-1624-4D1B-96D2-B4D93A869FA0}"/>
              </a:ext>
            </a:extLst>
          </p:cNvPr>
          <p:cNvSpPr>
            <a:spLocks/>
          </p:cNvSpPr>
          <p:nvPr/>
        </p:nvSpPr>
        <p:spPr bwMode="auto">
          <a:xfrm>
            <a:off x="4278412" y="2969529"/>
            <a:ext cx="42960" cy="32007"/>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7" name="Freeform 758">
            <a:extLst>
              <a:ext uri="{FF2B5EF4-FFF2-40B4-BE49-F238E27FC236}">
                <a16:creationId xmlns:a16="http://schemas.microsoft.com/office/drawing/2014/main" id="{3CE1AB70-BE02-490C-837C-253A67BFBCAE}"/>
              </a:ext>
            </a:extLst>
          </p:cNvPr>
          <p:cNvSpPr>
            <a:spLocks/>
          </p:cNvSpPr>
          <p:nvPr/>
        </p:nvSpPr>
        <p:spPr bwMode="auto">
          <a:xfrm>
            <a:off x="3999173" y="2726568"/>
            <a:ext cx="38357" cy="23278"/>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8" name="Freeform 759">
            <a:extLst>
              <a:ext uri="{FF2B5EF4-FFF2-40B4-BE49-F238E27FC236}">
                <a16:creationId xmlns:a16="http://schemas.microsoft.com/office/drawing/2014/main" id="{E4C38C16-F1E6-46F0-8F55-B00494B2AAEF}"/>
              </a:ext>
            </a:extLst>
          </p:cNvPr>
          <p:cNvSpPr>
            <a:spLocks/>
          </p:cNvSpPr>
          <p:nvPr/>
        </p:nvSpPr>
        <p:spPr bwMode="auto">
          <a:xfrm>
            <a:off x="4046736" y="2611635"/>
            <a:ext cx="9206" cy="8729"/>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9" name="Freeform 760">
            <a:extLst>
              <a:ext uri="{FF2B5EF4-FFF2-40B4-BE49-F238E27FC236}">
                <a16:creationId xmlns:a16="http://schemas.microsoft.com/office/drawing/2014/main" id="{E104B2CE-2C55-4357-B286-E8B88DF0E9A5}"/>
              </a:ext>
            </a:extLst>
          </p:cNvPr>
          <p:cNvSpPr>
            <a:spLocks/>
          </p:cNvSpPr>
          <p:nvPr/>
        </p:nvSpPr>
        <p:spPr bwMode="auto">
          <a:xfrm>
            <a:off x="3681578" y="2975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0" name="Freeform 761">
            <a:extLst>
              <a:ext uri="{FF2B5EF4-FFF2-40B4-BE49-F238E27FC236}">
                <a16:creationId xmlns:a16="http://schemas.microsoft.com/office/drawing/2014/main" id="{8087D839-EA24-4C59-9C98-5940900BFAD2}"/>
              </a:ext>
            </a:extLst>
          </p:cNvPr>
          <p:cNvSpPr>
            <a:spLocks/>
          </p:cNvSpPr>
          <p:nvPr/>
        </p:nvSpPr>
        <p:spPr bwMode="auto">
          <a:xfrm>
            <a:off x="3032579" y="1984593"/>
            <a:ext cx="854592" cy="613948"/>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1" name="Freeform 765">
            <a:extLst>
              <a:ext uri="{FF2B5EF4-FFF2-40B4-BE49-F238E27FC236}">
                <a16:creationId xmlns:a16="http://schemas.microsoft.com/office/drawing/2014/main" id="{A180C7EC-7687-4F16-9F51-2135CBB0E1B2}"/>
              </a:ext>
            </a:extLst>
          </p:cNvPr>
          <p:cNvSpPr>
            <a:spLocks/>
          </p:cNvSpPr>
          <p:nvPr/>
        </p:nvSpPr>
        <p:spPr bwMode="auto">
          <a:xfrm>
            <a:off x="3397737" y="31819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2" name="Freeform 766">
            <a:extLst>
              <a:ext uri="{FF2B5EF4-FFF2-40B4-BE49-F238E27FC236}">
                <a16:creationId xmlns:a16="http://schemas.microsoft.com/office/drawing/2014/main" id="{774B0F18-8799-4D77-9E77-71FDFC8CE777}"/>
              </a:ext>
            </a:extLst>
          </p:cNvPr>
          <p:cNvSpPr>
            <a:spLocks/>
          </p:cNvSpPr>
          <p:nvPr/>
        </p:nvSpPr>
        <p:spPr bwMode="auto">
          <a:xfrm>
            <a:off x="3483656" y="3209580"/>
            <a:ext cx="4602"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3" name="Freeform 768">
            <a:extLst>
              <a:ext uri="{FF2B5EF4-FFF2-40B4-BE49-F238E27FC236}">
                <a16:creationId xmlns:a16="http://schemas.microsoft.com/office/drawing/2014/main" id="{A001C0DD-DF24-4223-BCA5-29048423F5A8}"/>
              </a:ext>
            </a:extLst>
          </p:cNvPr>
          <p:cNvSpPr>
            <a:spLocks/>
          </p:cNvSpPr>
          <p:nvPr/>
        </p:nvSpPr>
        <p:spPr bwMode="auto">
          <a:xfrm>
            <a:off x="3290337" y="315138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4" name="Freeform 769">
            <a:extLst>
              <a:ext uri="{FF2B5EF4-FFF2-40B4-BE49-F238E27FC236}">
                <a16:creationId xmlns:a16="http://schemas.microsoft.com/office/drawing/2014/main" id="{0AD7599D-BA19-4C5C-A038-F4DCB764418A}"/>
              </a:ext>
            </a:extLst>
          </p:cNvPr>
          <p:cNvSpPr>
            <a:spLocks/>
          </p:cNvSpPr>
          <p:nvPr/>
        </p:nvSpPr>
        <p:spPr bwMode="auto">
          <a:xfrm>
            <a:off x="3290337" y="31513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5" name="Freeform 770">
            <a:extLst>
              <a:ext uri="{FF2B5EF4-FFF2-40B4-BE49-F238E27FC236}">
                <a16:creationId xmlns:a16="http://schemas.microsoft.com/office/drawing/2014/main" id="{49A6E573-4C7A-452A-BB24-7BD89AEEF89D}"/>
              </a:ext>
            </a:extLst>
          </p:cNvPr>
          <p:cNvSpPr>
            <a:spLocks/>
          </p:cNvSpPr>
          <p:nvPr/>
        </p:nvSpPr>
        <p:spPr bwMode="auto">
          <a:xfrm>
            <a:off x="3397737" y="318193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6" name="Freeform 775">
            <a:extLst>
              <a:ext uri="{FF2B5EF4-FFF2-40B4-BE49-F238E27FC236}">
                <a16:creationId xmlns:a16="http://schemas.microsoft.com/office/drawing/2014/main" id="{7E2B57CA-C5C9-40A8-8211-6300EA7A4A07}"/>
              </a:ext>
            </a:extLst>
          </p:cNvPr>
          <p:cNvSpPr>
            <a:spLocks/>
          </p:cNvSpPr>
          <p:nvPr/>
        </p:nvSpPr>
        <p:spPr bwMode="auto">
          <a:xfrm>
            <a:off x="3054059" y="3080097"/>
            <a:ext cx="4602"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7" name="Freeform 776">
            <a:extLst>
              <a:ext uri="{FF2B5EF4-FFF2-40B4-BE49-F238E27FC236}">
                <a16:creationId xmlns:a16="http://schemas.microsoft.com/office/drawing/2014/main" id="{C769F3A2-BB8D-4258-AB0D-E4114652030D}"/>
              </a:ext>
            </a:extLst>
          </p:cNvPr>
          <p:cNvSpPr>
            <a:spLocks/>
          </p:cNvSpPr>
          <p:nvPr/>
        </p:nvSpPr>
        <p:spPr bwMode="auto">
          <a:xfrm>
            <a:off x="3196747" y="3125198"/>
            <a:ext cx="7672"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8" name="Freeform 777">
            <a:extLst>
              <a:ext uri="{FF2B5EF4-FFF2-40B4-BE49-F238E27FC236}">
                <a16:creationId xmlns:a16="http://schemas.microsoft.com/office/drawing/2014/main" id="{80081804-F0BE-4E90-A74B-0004379B296A}"/>
              </a:ext>
            </a:extLst>
          </p:cNvPr>
          <p:cNvSpPr>
            <a:spLocks/>
          </p:cNvSpPr>
          <p:nvPr/>
        </p:nvSpPr>
        <p:spPr bwMode="auto">
          <a:xfrm>
            <a:off x="2882220" y="3023358"/>
            <a:ext cx="9206" cy="4364"/>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9" name="Freeform 781">
            <a:extLst>
              <a:ext uri="{FF2B5EF4-FFF2-40B4-BE49-F238E27FC236}">
                <a16:creationId xmlns:a16="http://schemas.microsoft.com/office/drawing/2014/main" id="{D9226BD5-91D0-464A-8510-8FB8264C2F69}"/>
              </a:ext>
            </a:extLst>
          </p:cNvPr>
          <p:cNvSpPr>
            <a:spLocks/>
          </p:cNvSpPr>
          <p:nvPr/>
        </p:nvSpPr>
        <p:spPr bwMode="auto">
          <a:xfrm>
            <a:off x="2977346" y="305391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0" name="Freeform 783">
            <a:extLst>
              <a:ext uri="{FF2B5EF4-FFF2-40B4-BE49-F238E27FC236}">
                <a16:creationId xmlns:a16="http://schemas.microsoft.com/office/drawing/2014/main" id="{2D31D587-48FB-4F8F-B6C8-4497509D718D}"/>
              </a:ext>
            </a:extLst>
          </p:cNvPr>
          <p:cNvSpPr>
            <a:spLocks/>
          </p:cNvSpPr>
          <p:nvPr/>
        </p:nvSpPr>
        <p:spPr bwMode="auto">
          <a:xfrm>
            <a:off x="3204418" y="31251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1" name="Freeform 785">
            <a:extLst>
              <a:ext uri="{FF2B5EF4-FFF2-40B4-BE49-F238E27FC236}">
                <a16:creationId xmlns:a16="http://schemas.microsoft.com/office/drawing/2014/main" id="{DE757AF4-38BB-4E6A-9D8A-F9A9AC0373AA}"/>
              </a:ext>
            </a:extLst>
          </p:cNvPr>
          <p:cNvSpPr>
            <a:spLocks/>
          </p:cNvSpPr>
          <p:nvPr/>
        </p:nvSpPr>
        <p:spPr bwMode="auto">
          <a:xfrm>
            <a:off x="3586453" y="2975348"/>
            <a:ext cx="78248" cy="260418"/>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2" name="Freeform 789">
            <a:extLst>
              <a:ext uri="{FF2B5EF4-FFF2-40B4-BE49-F238E27FC236}">
                <a16:creationId xmlns:a16="http://schemas.microsoft.com/office/drawing/2014/main" id="{B75328C2-0AAA-486B-9D33-534E637D9C34}"/>
              </a:ext>
            </a:extLst>
          </p:cNvPr>
          <p:cNvSpPr>
            <a:spLocks/>
          </p:cNvSpPr>
          <p:nvPr/>
        </p:nvSpPr>
        <p:spPr bwMode="auto">
          <a:xfrm>
            <a:off x="3175267" y="311646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3" name="Freeform 791">
            <a:extLst>
              <a:ext uri="{FF2B5EF4-FFF2-40B4-BE49-F238E27FC236}">
                <a16:creationId xmlns:a16="http://schemas.microsoft.com/office/drawing/2014/main" id="{920AAB6D-80B7-45F6-9396-9CF5D8636599}"/>
              </a:ext>
            </a:extLst>
          </p:cNvPr>
          <p:cNvSpPr>
            <a:spLocks/>
          </p:cNvSpPr>
          <p:nvPr/>
        </p:nvSpPr>
        <p:spPr bwMode="auto">
          <a:xfrm>
            <a:off x="3127704" y="310337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4" name="Freeform 792">
            <a:extLst>
              <a:ext uri="{FF2B5EF4-FFF2-40B4-BE49-F238E27FC236}">
                <a16:creationId xmlns:a16="http://schemas.microsoft.com/office/drawing/2014/main" id="{7E36FF7A-0EBB-4394-881B-4C1DAB38BA46}"/>
              </a:ext>
            </a:extLst>
          </p:cNvPr>
          <p:cNvSpPr>
            <a:spLocks/>
          </p:cNvSpPr>
          <p:nvPr/>
        </p:nvSpPr>
        <p:spPr bwMode="auto">
          <a:xfrm>
            <a:off x="3123102" y="3103375"/>
            <a:ext cx="4602"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5" name="Freeform 794">
            <a:extLst>
              <a:ext uri="{FF2B5EF4-FFF2-40B4-BE49-F238E27FC236}">
                <a16:creationId xmlns:a16="http://schemas.microsoft.com/office/drawing/2014/main" id="{9DF2A422-3899-4CA4-8327-C1084F9AFCF4}"/>
              </a:ext>
            </a:extLst>
          </p:cNvPr>
          <p:cNvSpPr>
            <a:spLocks/>
          </p:cNvSpPr>
          <p:nvPr/>
        </p:nvSpPr>
        <p:spPr bwMode="auto">
          <a:xfrm>
            <a:off x="3268858" y="3147021"/>
            <a:ext cx="4602"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6" name="Freeform 795">
            <a:extLst>
              <a:ext uri="{FF2B5EF4-FFF2-40B4-BE49-F238E27FC236}">
                <a16:creationId xmlns:a16="http://schemas.microsoft.com/office/drawing/2014/main" id="{252BA49E-97F3-4F0B-9BF4-524D0BE40E0F}"/>
              </a:ext>
            </a:extLst>
          </p:cNvPr>
          <p:cNvSpPr>
            <a:spLocks/>
          </p:cNvSpPr>
          <p:nvPr/>
        </p:nvSpPr>
        <p:spPr bwMode="auto">
          <a:xfrm>
            <a:off x="3268858" y="314702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7" name="Freeform 796">
            <a:extLst>
              <a:ext uri="{FF2B5EF4-FFF2-40B4-BE49-F238E27FC236}">
                <a16:creationId xmlns:a16="http://schemas.microsoft.com/office/drawing/2014/main" id="{B6C542DD-C327-4B01-86B3-60395AFFDF1D}"/>
              </a:ext>
            </a:extLst>
          </p:cNvPr>
          <p:cNvSpPr>
            <a:spLocks/>
          </p:cNvSpPr>
          <p:nvPr/>
        </p:nvSpPr>
        <p:spPr bwMode="auto">
          <a:xfrm>
            <a:off x="3239706" y="31382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8" name="Freeform 798">
            <a:extLst>
              <a:ext uri="{FF2B5EF4-FFF2-40B4-BE49-F238E27FC236}">
                <a16:creationId xmlns:a16="http://schemas.microsoft.com/office/drawing/2014/main" id="{4E6B4600-0109-4356-B3A9-06CF5E6B917B}"/>
              </a:ext>
            </a:extLst>
          </p:cNvPr>
          <p:cNvSpPr>
            <a:spLocks/>
          </p:cNvSpPr>
          <p:nvPr/>
        </p:nvSpPr>
        <p:spPr bwMode="auto">
          <a:xfrm>
            <a:off x="3750621" y="26203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9" name="Freeform 799">
            <a:extLst>
              <a:ext uri="{FF2B5EF4-FFF2-40B4-BE49-F238E27FC236}">
                <a16:creationId xmlns:a16="http://schemas.microsoft.com/office/drawing/2014/main" id="{5147563B-C007-45DB-893B-58968929715F}"/>
              </a:ext>
            </a:extLst>
          </p:cNvPr>
          <p:cNvSpPr>
            <a:spLocks/>
          </p:cNvSpPr>
          <p:nvPr/>
        </p:nvSpPr>
        <p:spPr bwMode="auto">
          <a:xfrm>
            <a:off x="3784375" y="2722204"/>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0" name="Freeform 800">
            <a:extLst>
              <a:ext uri="{FF2B5EF4-FFF2-40B4-BE49-F238E27FC236}">
                <a16:creationId xmlns:a16="http://schemas.microsoft.com/office/drawing/2014/main" id="{51644255-FB30-4126-9F02-D9AC173AED30}"/>
              </a:ext>
            </a:extLst>
          </p:cNvPr>
          <p:cNvSpPr>
            <a:spLocks/>
          </p:cNvSpPr>
          <p:nvPr/>
        </p:nvSpPr>
        <p:spPr bwMode="auto">
          <a:xfrm>
            <a:off x="3750621" y="26203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1" name="Freeform 801">
            <a:extLst>
              <a:ext uri="{FF2B5EF4-FFF2-40B4-BE49-F238E27FC236}">
                <a16:creationId xmlns:a16="http://schemas.microsoft.com/office/drawing/2014/main" id="{62F66D7B-4786-416A-BB91-B015CBEEC43C}"/>
              </a:ext>
            </a:extLst>
          </p:cNvPr>
          <p:cNvSpPr>
            <a:spLocks/>
          </p:cNvSpPr>
          <p:nvPr/>
        </p:nvSpPr>
        <p:spPr bwMode="auto">
          <a:xfrm>
            <a:off x="3719936" y="2762940"/>
            <a:ext cx="4602" cy="4364"/>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2" name="Freeform 802">
            <a:extLst>
              <a:ext uri="{FF2B5EF4-FFF2-40B4-BE49-F238E27FC236}">
                <a16:creationId xmlns:a16="http://schemas.microsoft.com/office/drawing/2014/main" id="{F7E4713F-2185-4CC7-878D-7E9F784B3D44}"/>
              </a:ext>
            </a:extLst>
          </p:cNvPr>
          <p:cNvSpPr>
            <a:spLocks/>
          </p:cNvSpPr>
          <p:nvPr/>
        </p:nvSpPr>
        <p:spPr bwMode="auto">
          <a:xfrm>
            <a:off x="3719936" y="276730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3" name="Freeform 803">
            <a:extLst>
              <a:ext uri="{FF2B5EF4-FFF2-40B4-BE49-F238E27FC236}">
                <a16:creationId xmlns:a16="http://schemas.microsoft.com/office/drawing/2014/main" id="{8612D0A1-D425-4B9B-BC7A-6FE1522326C6}"/>
              </a:ext>
            </a:extLst>
          </p:cNvPr>
          <p:cNvSpPr>
            <a:spLocks/>
          </p:cNvSpPr>
          <p:nvPr/>
        </p:nvSpPr>
        <p:spPr bwMode="auto">
          <a:xfrm>
            <a:off x="3793580" y="2717839"/>
            <a:ext cx="0" cy="4364"/>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4" name="Freeform 804">
            <a:extLst>
              <a:ext uri="{FF2B5EF4-FFF2-40B4-BE49-F238E27FC236}">
                <a16:creationId xmlns:a16="http://schemas.microsoft.com/office/drawing/2014/main" id="{C3D5AD49-E8EA-48DF-A0A2-906FAE849B18}"/>
              </a:ext>
            </a:extLst>
          </p:cNvPr>
          <p:cNvSpPr>
            <a:spLocks/>
          </p:cNvSpPr>
          <p:nvPr/>
        </p:nvSpPr>
        <p:spPr bwMode="auto">
          <a:xfrm>
            <a:off x="3788978" y="272220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5" name="Freeform 805">
            <a:extLst>
              <a:ext uri="{FF2B5EF4-FFF2-40B4-BE49-F238E27FC236}">
                <a16:creationId xmlns:a16="http://schemas.microsoft.com/office/drawing/2014/main" id="{4A9FBE70-7AE0-46D5-9D70-9A72AFD1D479}"/>
              </a:ext>
            </a:extLst>
          </p:cNvPr>
          <p:cNvSpPr>
            <a:spLocks/>
          </p:cNvSpPr>
          <p:nvPr/>
        </p:nvSpPr>
        <p:spPr bwMode="auto">
          <a:xfrm>
            <a:off x="3788978" y="2722204"/>
            <a:ext cx="4602"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6" name="Freeform 806">
            <a:extLst>
              <a:ext uri="{FF2B5EF4-FFF2-40B4-BE49-F238E27FC236}">
                <a16:creationId xmlns:a16="http://schemas.microsoft.com/office/drawing/2014/main" id="{31CA1F68-FF74-4BB2-AC51-69F5A899D073}"/>
              </a:ext>
            </a:extLst>
          </p:cNvPr>
          <p:cNvSpPr>
            <a:spLocks/>
          </p:cNvSpPr>
          <p:nvPr/>
        </p:nvSpPr>
        <p:spPr bwMode="auto">
          <a:xfrm>
            <a:off x="3586453" y="2572353"/>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7" name="Freeform 807">
            <a:extLst>
              <a:ext uri="{FF2B5EF4-FFF2-40B4-BE49-F238E27FC236}">
                <a16:creationId xmlns:a16="http://schemas.microsoft.com/office/drawing/2014/main" id="{C870A2F8-7B2A-4A5B-8831-72486712EC0A}"/>
              </a:ext>
            </a:extLst>
          </p:cNvPr>
          <p:cNvSpPr>
            <a:spLocks/>
          </p:cNvSpPr>
          <p:nvPr/>
        </p:nvSpPr>
        <p:spPr bwMode="auto">
          <a:xfrm>
            <a:off x="3050991" y="2377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8" name="Freeform 809">
            <a:extLst>
              <a:ext uri="{FF2B5EF4-FFF2-40B4-BE49-F238E27FC236}">
                <a16:creationId xmlns:a16="http://schemas.microsoft.com/office/drawing/2014/main" id="{ACD7C3EE-28EA-467C-BED9-73E7FBE8316D}"/>
              </a:ext>
            </a:extLst>
          </p:cNvPr>
          <p:cNvSpPr>
            <a:spLocks/>
          </p:cNvSpPr>
          <p:nvPr/>
        </p:nvSpPr>
        <p:spPr bwMode="auto">
          <a:xfrm>
            <a:off x="3707661" y="259417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9" name="Freeform 810">
            <a:extLst>
              <a:ext uri="{FF2B5EF4-FFF2-40B4-BE49-F238E27FC236}">
                <a16:creationId xmlns:a16="http://schemas.microsoft.com/office/drawing/2014/main" id="{8A0E4C8B-C11C-4E69-8B76-4EEDFC8F3704}"/>
              </a:ext>
            </a:extLst>
          </p:cNvPr>
          <p:cNvSpPr>
            <a:spLocks/>
          </p:cNvSpPr>
          <p:nvPr/>
        </p:nvSpPr>
        <p:spPr bwMode="auto">
          <a:xfrm>
            <a:off x="3716867" y="25985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0" name="Freeform 811">
            <a:extLst>
              <a:ext uri="{FF2B5EF4-FFF2-40B4-BE49-F238E27FC236}">
                <a16:creationId xmlns:a16="http://schemas.microsoft.com/office/drawing/2014/main" id="{0517CDC9-41BC-4870-A8CF-D8987D732700}"/>
              </a:ext>
            </a:extLst>
          </p:cNvPr>
          <p:cNvSpPr>
            <a:spLocks/>
          </p:cNvSpPr>
          <p:nvPr/>
        </p:nvSpPr>
        <p:spPr bwMode="auto">
          <a:xfrm>
            <a:off x="3604865" y="2567989"/>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1" name="Freeform 812">
            <a:extLst>
              <a:ext uri="{FF2B5EF4-FFF2-40B4-BE49-F238E27FC236}">
                <a16:creationId xmlns:a16="http://schemas.microsoft.com/office/drawing/2014/main" id="{ECF72932-1B35-4B1C-8E89-1F5A4311DF9B}"/>
              </a:ext>
            </a:extLst>
          </p:cNvPr>
          <p:cNvSpPr>
            <a:spLocks/>
          </p:cNvSpPr>
          <p:nvPr/>
        </p:nvSpPr>
        <p:spPr bwMode="auto">
          <a:xfrm>
            <a:off x="3063265" y="23730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2" name="Freeform 813">
            <a:extLst>
              <a:ext uri="{FF2B5EF4-FFF2-40B4-BE49-F238E27FC236}">
                <a16:creationId xmlns:a16="http://schemas.microsoft.com/office/drawing/2014/main" id="{7B7DA4A3-86E4-4A13-95BC-A1784154E084}"/>
              </a:ext>
            </a:extLst>
          </p:cNvPr>
          <p:cNvSpPr>
            <a:spLocks/>
          </p:cNvSpPr>
          <p:nvPr/>
        </p:nvSpPr>
        <p:spPr bwMode="auto">
          <a:xfrm>
            <a:off x="3592589" y="256362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3" name="Freeform 814">
            <a:extLst>
              <a:ext uri="{FF2B5EF4-FFF2-40B4-BE49-F238E27FC236}">
                <a16:creationId xmlns:a16="http://schemas.microsoft.com/office/drawing/2014/main" id="{C2B3B708-16EE-4992-BE30-7AC8326050CE}"/>
              </a:ext>
            </a:extLst>
          </p:cNvPr>
          <p:cNvSpPr>
            <a:spLocks/>
          </p:cNvSpPr>
          <p:nvPr/>
        </p:nvSpPr>
        <p:spPr bwMode="auto">
          <a:xfrm>
            <a:off x="3729141" y="260290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4" name="Freeform 815">
            <a:extLst>
              <a:ext uri="{FF2B5EF4-FFF2-40B4-BE49-F238E27FC236}">
                <a16:creationId xmlns:a16="http://schemas.microsoft.com/office/drawing/2014/main" id="{D45346BC-70A6-4648-9CAC-C22E15B9D4BD}"/>
              </a:ext>
            </a:extLst>
          </p:cNvPr>
          <p:cNvSpPr>
            <a:spLocks/>
          </p:cNvSpPr>
          <p:nvPr/>
        </p:nvSpPr>
        <p:spPr bwMode="auto">
          <a:xfrm>
            <a:off x="3614069" y="25679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5" name="Freeform 816">
            <a:extLst>
              <a:ext uri="{FF2B5EF4-FFF2-40B4-BE49-F238E27FC236}">
                <a16:creationId xmlns:a16="http://schemas.microsoft.com/office/drawing/2014/main" id="{5E30DDEE-7890-4401-8C94-C0337F05D118}"/>
              </a:ext>
            </a:extLst>
          </p:cNvPr>
          <p:cNvSpPr>
            <a:spLocks/>
          </p:cNvSpPr>
          <p:nvPr/>
        </p:nvSpPr>
        <p:spPr bwMode="auto">
          <a:xfrm>
            <a:off x="3721469" y="2598541"/>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6" name="Freeform 817">
            <a:extLst>
              <a:ext uri="{FF2B5EF4-FFF2-40B4-BE49-F238E27FC236}">
                <a16:creationId xmlns:a16="http://schemas.microsoft.com/office/drawing/2014/main" id="{3844B474-F24F-41CB-8402-E8665A69F0B5}"/>
              </a:ext>
            </a:extLst>
          </p:cNvPr>
          <p:cNvSpPr>
            <a:spLocks/>
          </p:cNvSpPr>
          <p:nvPr/>
        </p:nvSpPr>
        <p:spPr bwMode="auto">
          <a:xfrm>
            <a:off x="3557302" y="255926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7" name="Freeform 818">
            <a:extLst>
              <a:ext uri="{FF2B5EF4-FFF2-40B4-BE49-F238E27FC236}">
                <a16:creationId xmlns:a16="http://schemas.microsoft.com/office/drawing/2014/main" id="{3896BA27-5C55-42F5-B566-AAE9BB63C77A}"/>
              </a:ext>
            </a:extLst>
          </p:cNvPr>
          <p:cNvSpPr>
            <a:spLocks/>
          </p:cNvSpPr>
          <p:nvPr/>
        </p:nvSpPr>
        <p:spPr bwMode="auto">
          <a:xfrm>
            <a:off x="3561904" y="255926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 name="Freeform 819">
            <a:extLst>
              <a:ext uri="{FF2B5EF4-FFF2-40B4-BE49-F238E27FC236}">
                <a16:creationId xmlns:a16="http://schemas.microsoft.com/office/drawing/2014/main" id="{CC53679E-7BA4-45E8-83DB-05C71062AF8A}"/>
              </a:ext>
            </a:extLst>
          </p:cNvPr>
          <p:cNvSpPr>
            <a:spLocks/>
          </p:cNvSpPr>
          <p:nvPr/>
        </p:nvSpPr>
        <p:spPr bwMode="auto">
          <a:xfrm>
            <a:off x="3067868" y="23730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9" name="Freeform 820">
            <a:extLst>
              <a:ext uri="{FF2B5EF4-FFF2-40B4-BE49-F238E27FC236}">
                <a16:creationId xmlns:a16="http://schemas.microsoft.com/office/drawing/2014/main" id="{B0DDF2AA-ADDD-4F7B-821D-79E31C7C64CE}"/>
              </a:ext>
            </a:extLst>
          </p:cNvPr>
          <p:cNvSpPr>
            <a:spLocks/>
          </p:cNvSpPr>
          <p:nvPr/>
        </p:nvSpPr>
        <p:spPr bwMode="auto">
          <a:xfrm>
            <a:off x="3686182" y="2589812"/>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0" name="Freeform 821">
            <a:extLst>
              <a:ext uri="{FF2B5EF4-FFF2-40B4-BE49-F238E27FC236}">
                <a16:creationId xmlns:a16="http://schemas.microsoft.com/office/drawing/2014/main" id="{A6E70A80-C7AB-4007-B6FF-8508CAFA7ABD}"/>
              </a:ext>
            </a:extLst>
          </p:cNvPr>
          <p:cNvSpPr>
            <a:spLocks/>
          </p:cNvSpPr>
          <p:nvPr/>
        </p:nvSpPr>
        <p:spPr bwMode="auto">
          <a:xfrm>
            <a:off x="3304146" y="2537437"/>
            <a:ext cx="69043" cy="26188"/>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1" name="Freeform 822">
            <a:extLst>
              <a:ext uri="{FF2B5EF4-FFF2-40B4-BE49-F238E27FC236}">
                <a16:creationId xmlns:a16="http://schemas.microsoft.com/office/drawing/2014/main" id="{7FF53E07-909F-4C9A-BD07-AA80E6E0B1DB}"/>
              </a:ext>
            </a:extLst>
          </p:cNvPr>
          <p:cNvSpPr>
            <a:spLocks/>
          </p:cNvSpPr>
          <p:nvPr/>
        </p:nvSpPr>
        <p:spPr bwMode="auto">
          <a:xfrm>
            <a:off x="3077072" y="2383223"/>
            <a:ext cx="50632" cy="21823"/>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2" name="Freeform 823">
            <a:extLst>
              <a:ext uri="{FF2B5EF4-FFF2-40B4-BE49-F238E27FC236}">
                <a16:creationId xmlns:a16="http://schemas.microsoft.com/office/drawing/2014/main" id="{45B0250B-C69A-404E-B0B1-E0DEBEB27B4B}"/>
              </a:ext>
            </a:extLst>
          </p:cNvPr>
          <p:cNvSpPr>
            <a:spLocks/>
          </p:cNvSpPr>
          <p:nvPr/>
        </p:nvSpPr>
        <p:spPr bwMode="auto">
          <a:xfrm>
            <a:off x="3755223" y="2607270"/>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3" name="Freeform 824">
            <a:extLst>
              <a:ext uri="{FF2B5EF4-FFF2-40B4-BE49-F238E27FC236}">
                <a16:creationId xmlns:a16="http://schemas.microsoft.com/office/drawing/2014/main" id="{8D373E01-BBC5-4946-9BAE-3503FA1D835B}"/>
              </a:ext>
            </a:extLst>
          </p:cNvPr>
          <p:cNvSpPr>
            <a:spLocks/>
          </p:cNvSpPr>
          <p:nvPr/>
        </p:nvSpPr>
        <p:spPr bwMode="auto">
          <a:xfrm>
            <a:off x="3638619" y="2576719"/>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4" name="Freeform 825">
            <a:extLst>
              <a:ext uri="{FF2B5EF4-FFF2-40B4-BE49-F238E27FC236}">
                <a16:creationId xmlns:a16="http://schemas.microsoft.com/office/drawing/2014/main" id="{9BDD859A-F842-44EB-936E-1D6FA13D4A45}"/>
              </a:ext>
            </a:extLst>
          </p:cNvPr>
          <p:cNvSpPr>
            <a:spLocks/>
          </p:cNvSpPr>
          <p:nvPr/>
        </p:nvSpPr>
        <p:spPr bwMode="auto">
          <a:xfrm>
            <a:off x="3587988" y="25636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5" name="Freeform 826">
            <a:extLst>
              <a:ext uri="{FF2B5EF4-FFF2-40B4-BE49-F238E27FC236}">
                <a16:creationId xmlns:a16="http://schemas.microsoft.com/office/drawing/2014/main" id="{3A4B0D29-3F41-4F51-BA8C-DF1B05C16BD7}"/>
              </a:ext>
            </a:extLst>
          </p:cNvPr>
          <p:cNvSpPr>
            <a:spLocks/>
          </p:cNvSpPr>
          <p:nvPr/>
        </p:nvSpPr>
        <p:spPr bwMode="auto">
          <a:xfrm>
            <a:off x="3678509" y="258544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6" name="Freeform 827">
            <a:extLst>
              <a:ext uri="{FF2B5EF4-FFF2-40B4-BE49-F238E27FC236}">
                <a16:creationId xmlns:a16="http://schemas.microsoft.com/office/drawing/2014/main" id="{A89BB641-0F34-436F-9F45-CA8F382AFBC1}"/>
              </a:ext>
            </a:extLst>
          </p:cNvPr>
          <p:cNvSpPr>
            <a:spLocks/>
          </p:cNvSpPr>
          <p:nvPr/>
        </p:nvSpPr>
        <p:spPr bwMode="auto">
          <a:xfrm>
            <a:off x="3699989" y="259417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7" name="Freeform 828">
            <a:extLst>
              <a:ext uri="{FF2B5EF4-FFF2-40B4-BE49-F238E27FC236}">
                <a16:creationId xmlns:a16="http://schemas.microsoft.com/office/drawing/2014/main" id="{091D4F8A-AF3A-49C7-B799-48840C5D8CBF}"/>
              </a:ext>
            </a:extLst>
          </p:cNvPr>
          <p:cNvSpPr>
            <a:spLocks/>
          </p:cNvSpPr>
          <p:nvPr/>
        </p:nvSpPr>
        <p:spPr bwMode="auto">
          <a:xfrm>
            <a:off x="3055593" y="236431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8" name="Freeform 829">
            <a:extLst>
              <a:ext uri="{FF2B5EF4-FFF2-40B4-BE49-F238E27FC236}">
                <a16:creationId xmlns:a16="http://schemas.microsoft.com/office/drawing/2014/main" id="{D7A8D683-215A-4563-95D9-5D47013808B0}"/>
              </a:ext>
            </a:extLst>
          </p:cNvPr>
          <p:cNvSpPr>
            <a:spLocks/>
          </p:cNvSpPr>
          <p:nvPr/>
        </p:nvSpPr>
        <p:spPr bwMode="auto">
          <a:xfrm>
            <a:off x="3750621" y="260727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9" name="Freeform 830">
            <a:extLst>
              <a:ext uri="{FF2B5EF4-FFF2-40B4-BE49-F238E27FC236}">
                <a16:creationId xmlns:a16="http://schemas.microsoft.com/office/drawing/2014/main" id="{C6AB76BF-F14D-46E4-91DD-CEA7DC6B145F}"/>
              </a:ext>
            </a:extLst>
          </p:cNvPr>
          <p:cNvSpPr>
            <a:spLocks/>
          </p:cNvSpPr>
          <p:nvPr/>
        </p:nvSpPr>
        <p:spPr bwMode="auto">
          <a:xfrm>
            <a:off x="3733743" y="260290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0" name="Freeform 831">
            <a:extLst>
              <a:ext uri="{FF2B5EF4-FFF2-40B4-BE49-F238E27FC236}">
                <a16:creationId xmlns:a16="http://schemas.microsoft.com/office/drawing/2014/main" id="{FCA6CCC9-9BFE-4124-A90D-8C80BCC0428E}"/>
              </a:ext>
            </a:extLst>
          </p:cNvPr>
          <p:cNvSpPr>
            <a:spLocks/>
          </p:cNvSpPr>
          <p:nvPr/>
        </p:nvSpPr>
        <p:spPr bwMode="auto">
          <a:xfrm>
            <a:off x="3695386" y="25898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1" name="Freeform 832">
            <a:extLst>
              <a:ext uri="{FF2B5EF4-FFF2-40B4-BE49-F238E27FC236}">
                <a16:creationId xmlns:a16="http://schemas.microsoft.com/office/drawing/2014/main" id="{B5D18D67-0CED-4B71-9F0A-C5B9B784DAD6}"/>
              </a:ext>
            </a:extLst>
          </p:cNvPr>
          <p:cNvSpPr>
            <a:spLocks/>
          </p:cNvSpPr>
          <p:nvPr/>
        </p:nvSpPr>
        <p:spPr bwMode="auto">
          <a:xfrm>
            <a:off x="3657030" y="258108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2" name="Freeform 833">
            <a:extLst>
              <a:ext uri="{FF2B5EF4-FFF2-40B4-BE49-F238E27FC236}">
                <a16:creationId xmlns:a16="http://schemas.microsoft.com/office/drawing/2014/main" id="{6D6112DD-33D8-4C45-B936-754A77A01B06}"/>
              </a:ext>
            </a:extLst>
          </p:cNvPr>
          <p:cNvSpPr>
            <a:spLocks/>
          </p:cNvSpPr>
          <p:nvPr/>
        </p:nvSpPr>
        <p:spPr bwMode="auto">
          <a:xfrm>
            <a:off x="3664701" y="25810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3" name="Freeform 834">
            <a:extLst>
              <a:ext uri="{FF2B5EF4-FFF2-40B4-BE49-F238E27FC236}">
                <a16:creationId xmlns:a16="http://schemas.microsoft.com/office/drawing/2014/main" id="{93870191-80BA-436B-BF4C-0A992F90F13F}"/>
              </a:ext>
            </a:extLst>
          </p:cNvPr>
          <p:cNvSpPr>
            <a:spLocks/>
          </p:cNvSpPr>
          <p:nvPr/>
        </p:nvSpPr>
        <p:spPr bwMode="auto">
          <a:xfrm>
            <a:off x="3617139" y="2567989"/>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4" name="Freeform 835">
            <a:extLst>
              <a:ext uri="{FF2B5EF4-FFF2-40B4-BE49-F238E27FC236}">
                <a16:creationId xmlns:a16="http://schemas.microsoft.com/office/drawing/2014/main" id="{08259206-5506-4B68-9D67-E9FABB2D8C57}"/>
              </a:ext>
            </a:extLst>
          </p:cNvPr>
          <p:cNvSpPr>
            <a:spLocks/>
          </p:cNvSpPr>
          <p:nvPr/>
        </p:nvSpPr>
        <p:spPr bwMode="auto">
          <a:xfrm>
            <a:off x="3647824" y="2576719"/>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5" name="Freeform 836">
            <a:extLst>
              <a:ext uri="{FF2B5EF4-FFF2-40B4-BE49-F238E27FC236}">
                <a16:creationId xmlns:a16="http://schemas.microsoft.com/office/drawing/2014/main" id="{865C0304-87ED-48B3-A425-9F4CDAD1FE56}"/>
              </a:ext>
            </a:extLst>
          </p:cNvPr>
          <p:cNvSpPr>
            <a:spLocks/>
          </p:cNvSpPr>
          <p:nvPr/>
        </p:nvSpPr>
        <p:spPr bwMode="auto">
          <a:xfrm>
            <a:off x="3746017" y="260727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6" name="Freeform 837">
            <a:extLst>
              <a:ext uri="{FF2B5EF4-FFF2-40B4-BE49-F238E27FC236}">
                <a16:creationId xmlns:a16="http://schemas.microsoft.com/office/drawing/2014/main" id="{777B92A6-F0D6-4AA0-9355-F18EA13E9FC2}"/>
              </a:ext>
            </a:extLst>
          </p:cNvPr>
          <p:cNvSpPr>
            <a:spLocks/>
          </p:cNvSpPr>
          <p:nvPr/>
        </p:nvSpPr>
        <p:spPr bwMode="auto">
          <a:xfrm>
            <a:off x="3669304" y="258544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7" name="Freeform 838">
            <a:extLst>
              <a:ext uri="{FF2B5EF4-FFF2-40B4-BE49-F238E27FC236}">
                <a16:creationId xmlns:a16="http://schemas.microsoft.com/office/drawing/2014/main" id="{25014D66-81D8-4552-BD6A-F740BC0303BD}"/>
              </a:ext>
            </a:extLst>
          </p:cNvPr>
          <p:cNvSpPr>
            <a:spLocks/>
          </p:cNvSpPr>
          <p:nvPr/>
        </p:nvSpPr>
        <p:spPr bwMode="auto">
          <a:xfrm>
            <a:off x="3571110" y="255926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8" name="Freeform 839">
            <a:extLst>
              <a:ext uri="{FF2B5EF4-FFF2-40B4-BE49-F238E27FC236}">
                <a16:creationId xmlns:a16="http://schemas.microsoft.com/office/drawing/2014/main" id="{F26995B9-6DBB-462C-99B8-148D41B3BCF8}"/>
              </a:ext>
            </a:extLst>
          </p:cNvPr>
          <p:cNvSpPr>
            <a:spLocks/>
          </p:cNvSpPr>
          <p:nvPr/>
        </p:nvSpPr>
        <p:spPr bwMode="auto">
          <a:xfrm>
            <a:off x="3738347" y="2602906"/>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9" name="Freeform 840">
            <a:extLst>
              <a:ext uri="{FF2B5EF4-FFF2-40B4-BE49-F238E27FC236}">
                <a16:creationId xmlns:a16="http://schemas.microsoft.com/office/drawing/2014/main" id="{B863C839-22A7-4458-81D8-9F60D16E6B97}"/>
              </a:ext>
            </a:extLst>
          </p:cNvPr>
          <p:cNvSpPr>
            <a:spLocks/>
          </p:cNvSpPr>
          <p:nvPr/>
        </p:nvSpPr>
        <p:spPr bwMode="auto">
          <a:xfrm>
            <a:off x="3574178" y="255926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0" name="Freeform 841">
            <a:extLst>
              <a:ext uri="{FF2B5EF4-FFF2-40B4-BE49-F238E27FC236}">
                <a16:creationId xmlns:a16="http://schemas.microsoft.com/office/drawing/2014/main" id="{B2F76E32-F469-4890-A8B2-72F343BF1C50}"/>
              </a:ext>
            </a:extLst>
          </p:cNvPr>
          <p:cNvSpPr>
            <a:spLocks/>
          </p:cNvSpPr>
          <p:nvPr/>
        </p:nvSpPr>
        <p:spPr bwMode="auto">
          <a:xfrm>
            <a:off x="3578782" y="2559260"/>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1" name="Freeform 842">
            <a:extLst>
              <a:ext uri="{FF2B5EF4-FFF2-40B4-BE49-F238E27FC236}">
                <a16:creationId xmlns:a16="http://schemas.microsoft.com/office/drawing/2014/main" id="{B990E814-789C-4C64-AC2C-7464EF57491C}"/>
              </a:ext>
            </a:extLst>
          </p:cNvPr>
          <p:cNvSpPr>
            <a:spLocks/>
          </p:cNvSpPr>
          <p:nvPr/>
        </p:nvSpPr>
        <p:spPr bwMode="auto">
          <a:xfrm>
            <a:off x="3566508" y="25592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2" name="Freeform 843">
            <a:extLst>
              <a:ext uri="{FF2B5EF4-FFF2-40B4-BE49-F238E27FC236}">
                <a16:creationId xmlns:a16="http://schemas.microsoft.com/office/drawing/2014/main" id="{1D16958D-2CEA-49DD-86EA-353A897787B0}"/>
              </a:ext>
            </a:extLst>
          </p:cNvPr>
          <p:cNvSpPr>
            <a:spLocks/>
          </p:cNvSpPr>
          <p:nvPr/>
        </p:nvSpPr>
        <p:spPr bwMode="auto">
          <a:xfrm>
            <a:off x="3626344" y="2572353"/>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3" name="Freeform 844">
            <a:extLst>
              <a:ext uri="{FF2B5EF4-FFF2-40B4-BE49-F238E27FC236}">
                <a16:creationId xmlns:a16="http://schemas.microsoft.com/office/drawing/2014/main" id="{8D60A777-B3EA-4034-B3E2-1F228DD6F366}"/>
              </a:ext>
            </a:extLst>
          </p:cNvPr>
          <p:cNvSpPr>
            <a:spLocks/>
          </p:cNvSpPr>
          <p:nvPr/>
        </p:nvSpPr>
        <p:spPr bwMode="auto">
          <a:xfrm>
            <a:off x="3635550" y="25723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4" name="Freeform 846">
            <a:extLst>
              <a:ext uri="{FF2B5EF4-FFF2-40B4-BE49-F238E27FC236}">
                <a16:creationId xmlns:a16="http://schemas.microsoft.com/office/drawing/2014/main" id="{1540302A-5563-4FB2-8643-B6838951E57D}"/>
              </a:ext>
            </a:extLst>
          </p:cNvPr>
          <p:cNvSpPr>
            <a:spLocks/>
          </p:cNvSpPr>
          <p:nvPr/>
        </p:nvSpPr>
        <p:spPr bwMode="auto">
          <a:xfrm>
            <a:off x="3724538" y="276294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5" name="Freeform 847">
            <a:extLst>
              <a:ext uri="{FF2B5EF4-FFF2-40B4-BE49-F238E27FC236}">
                <a16:creationId xmlns:a16="http://schemas.microsoft.com/office/drawing/2014/main" id="{F771F262-F40A-4651-9A6C-24C02F446814}"/>
              </a:ext>
            </a:extLst>
          </p:cNvPr>
          <p:cNvSpPr>
            <a:spLocks/>
          </p:cNvSpPr>
          <p:nvPr/>
        </p:nvSpPr>
        <p:spPr bwMode="auto">
          <a:xfrm>
            <a:off x="3733743" y="2732387"/>
            <a:ext cx="21480" cy="21823"/>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6" name="Freeform 848">
            <a:extLst>
              <a:ext uri="{FF2B5EF4-FFF2-40B4-BE49-F238E27FC236}">
                <a16:creationId xmlns:a16="http://schemas.microsoft.com/office/drawing/2014/main" id="{F107900E-A545-4D2C-A34E-4B22A4D24280}"/>
              </a:ext>
            </a:extLst>
          </p:cNvPr>
          <p:cNvSpPr>
            <a:spLocks/>
          </p:cNvSpPr>
          <p:nvPr/>
        </p:nvSpPr>
        <p:spPr bwMode="auto">
          <a:xfrm>
            <a:off x="3798182" y="27134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7" name="Freeform 849">
            <a:extLst>
              <a:ext uri="{FF2B5EF4-FFF2-40B4-BE49-F238E27FC236}">
                <a16:creationId xmlns:a16="http://schemas.microsoft.com/office/drawing/2014/main" id="{80FCB643-DAA3-49DF-9089-E4D997D12691}"/>
              </a:ext>
            </a:extLst>
          </p:cNvPr>
          <p:cNvSpPr>
            <a:spLocks/>
          </p:cNvSpPr>
          <p:nvPr/>
        </p:nvSpPr>
        <p:spPr bwMode="auto">
          <a:xfrm>
            <a:off x="3798182" y="27134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8" name="Freeform 850">
            <a:extLst>
              <a:ext uri="{FF2B5EF4-FFF2-40B4-BE49-F238E27FC236}">
                <a16:creationId xmlns:a16="http://schemas.microsoft.com/office/drawing/2014/main" id="{E4C469DB-33D2-498D-AE7A-9BC623227A66}"/>
              </a:ext>
            </a:extLst>
          </p:cNvPr>
          <p:cNvSpPr>
            <a:spLocks/>
          </p:cNvSpPr>
          <p:nvPr/>
        </p:nvSpPr>
        <p:spPr bwMode="auto">
          <a:xfrm>
            <a:off x="3729141" y="27585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9" name="Freeform 851">
            <a:extLst>
              <a:ext uri="{FF2B5EF4-FFF2-40B4-BE49-F238E27FC236}">
                <a16:creationId xmlns:a16="http://schemas.microsoft.com/office/drawing/2014/main" id="{BE564C95-B68C-4420-96A1-A71127B8D437}"/>
              </a:ext>
            </a:extLst>
          </p:cNvPr>
          <p:cNvSpPr>
            <a:spLocks/>
          </p:cNvSpPr>
          <p:nvPr/>
        </p:nvSpPr>
        <p:spPr bwMode="auto">
          <a:xfrm>
            <a:off x="3798182" y="27134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0" name="Freeform 852">
            <a:extLst>
              <a:ext uri="{FF2B5EF4-FFF2-40B4-BE49-F238E27FC236}">
                <a16:creationId xmlns:a16="http://schemas.microsoft.com/office/drawing/2014/main" id="{D298C8D7-2973-4BB9-9FF9-8E35EFA84597}"/>
              </a:ext>
            </a:extLst>
          </p:cNvPr>
          <p:cNvSpPr>
            <a:spLocks/>
          </p:cNvSpPr>
          <p:nvPr/>
        </p:nvSpPr>
        <p:spPr bwMode="auto">
          <a:xfrm>
            <a:off x="3729141" y="2754211"/>
            <a:ext cx="4604" cy="4364"/>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1" name="Freeform 853">
            <a:extLst>
              <a:ext uri="{FF2B5EF4-FFF2-40B4-BE49-F238E27FC236}">
                <a16:creationId xmlns:a16="http://schemas.microsoft.com/office/drawing/2014/main" id="{8A2F1B87-F389-4B20-9E68-0896DF043869}"/>
              </a:ext>
            </a:extLst>
          </p:cNvPr>
          <p:cNvSpPr>
            <a:spLocks/>
          </p:cNvSpPr>
          <p:nvPr/>
        </p:nvSpPr>
        <p:spPr bwMode="auto">
          <a:xfrm>
            <a:off x="3729141" y="275857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2" name="Freeform 854">
            <a:extLst>
              <a:ext uri="{FF2B5EF4-FFF2-40B4-BE49-F238E27FC236}">
                <a16:creationId xmlns:a16="http://schemas.microsoft.com/office/drawing/2014/main" id="{6A49E0D2-252D-4A57-A6E2-A0BDCBB0513D}"/>
              </a:ext>
            </a:extLst>
          </p:cNvPr>
          <p:cNvSpPr>
            <a:spLocks/>
          </p:cNvSpPr>
          <p:nvPr/>
        </p:nvSpPr>
        <p:spPr bwMode="auto">
          <a:xfrm>
            <a:off x="3798182" y="2713475"/>
            <a:ext cx="4604"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3" name="Freeform 855">
            <a:extLst>
              <a:ext uri="{FF2B5EF4-FFF2-40B4-BE49-F238E27FC236}">
                <a16:creationId xmlns:a16="http://schemas.microsoft.com/office/drawing/2014/main" id="{C7A47076-FBBC-49B5-B840-CFAA92EE0B84}"/>
              </a:ext>
            </a:extLst>
          </p:cNvPr>
          <p:cNvSpPr>
            <a:spLocks/>
          </p:cNvSpPr>
          <p:nvPr/>
        </p:nvSpPr>
        <p:spPr bwMode="auto">
          <a:xfrm>
            <a:off x="3802786" y="271347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4" name="Freeform 858">
            <a:extLst>
              <a:ext uri="{FF2B5EF4-FFF2-40B4-BE49-F238E27FC236}">
                <a16:creationId xmlns:a16="http://schemas.microsoft.com/office/drawing/2014/main" id="{EDF4E35A-E71A-4164-B4AC-41E0C2194C1E}"/>
              </a:ext>
            </a:extLst>
          </p:cNvPr>
          <p:cNvSpPr>
            <a:spLocks/>
          </p:cNvSpPr>
          <p:nvPr/>
        </p:nvSpPr>
        <p:spPr bwMode="auto">
          <a:xfrm>
            <a:off x="8632689" y="3376888"/>
            <a:ext cx="228608" cy="145485"/>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05" name="Freeform: Shape 844">
            <a:extLst>
              <a:ext uri="{FF2B5EF4-FFF2-40B4-BE49-F238E27FC236}">
                <a16:creationId xmlns:a16="http://schemas.microsoft.com/office/drawing/2014/main" id="{1735C699-588E-43DA-BC9E-E4B57A42B97C}"/>
              </a:ext>
            </a:extLst>
          </p:cNvPr>
          <p:cNvSpPr/>
          <p:nvPr/>
        </p:nvSpPr>
        <p:spPr>
          <a:xfrm>
            <a:off x="8274382" y="3815938"/>
            <a:ext cx="74614" cy="74614"/>
          </a:xfrm>
          <a:custGeom>
            <a:avLst/>
            <a:gdLst>
              <a:gd name="connsiteX0" fmla="*/ 36250 w 96666"/>
              <a:gd name="connsiteY0" fmla="*/ 60417 h 96666"/>
              <a:gd name="connsiteX1" fmla="*/ 65250 w 96666"/>
              <a:gd name="connsiteY1" fmla="*/ 36250 h 96666"/>
              <a:gd name="connsiteX2" fmla="*/ 94251 w 96666"/>
              <a:gd name="connsiteY2" fmla="*/ 79750 h 96666"/>
              <a:gd name="connsiteX3" fmla="*/ 60417 w 96666"/>
              <a:gd name="connsiteY3" fmla="*/ 103917 h 96666"/>
            </a:gdLst>
            <a:ahLst/>
            <a:cxnLst>
              <a:cxn ang="0">
                <a:pos x="connsiteX0" y="connsiteY0"/>
              </a:cxn>
              <a:cxn ang="0">
                <a:pos x="connsiteX1" y="connsiteY1"/>
              </a:cxn>
              <a:cxn ang="0">
                <a:pos x="connsiteX2" y="connsiteY2"/>
              </a:cxn>
              <a:cxn ang="0">
                <a:pos x="connsiteX3" y="connsiteY3"/>
              </a:cxn>
            </a:cxnLst>
            <a:rect l="l" t="t" r="r" b="b"/>
            <a:pathLst>
              <a:path w="96666" h="96666">
                <a:moveTo>
                  <a:pt x="36250" y="60417"/>
                </a:moveTo>
                <a:lnTo>
                  <a:pt x="65250" y="36250"/>
                </a:lnTo>
                <a:lnTo>
                  <a:pt x="94251" y="79750"/>
                </a:lnTo>
                <a:lnTo>
                  <a:pt x="60417" y="103917"/>
                </a:lnTo>
                <a:close/>
              </a:path>
            </a:pathLst>
          </a:custGeom>
          <a:solidFill>
            <a:srgbClr val="94C7D6"/>
          </a:solidFill>
          <a:ln w="9525" cap="flat">
            <a:solidFill>
              <a:schemeClr val="tx1"/>
            </a:solidFill>
            <a:prstDash val="solid"/>
            <a:miter/>
          </a:ln>
        </p:spPr>
        <p:txBody>
          <a:bodyPr rtlCol="0" anchor="ctr"/>
          <a:lstStyle/>
          <a:p>
            <a:endParaRPr lang="en-US" dirty="0"/>
          </a:p>
        </p:txBody>
      </p:sp>
      <p:sp>
        <p:nvSpPr>
          <p:cNvPr id="806" name="Freeform 762">
            <a:extLst>
              <a:ext uri="{FF2B5EF4-FFF2-40B4-BE49-F238E27FC236}">
                <a16:creationId xmlns:a16="http://schemas.microsoft.com/office/drawing/2014/main" id="{741F263D-15BA-4708-B92F-F3C9BDE7EF45}"/>
              </a:ext>
            </a:extLst>
          </p:cNvPr>
          <p:cNvSpPr>
            <a:spLocks/>
          </p:cNvSpPr>
          <p:nvPr/>
        </p:nvSpPr>
        <p:spPr bwMode="auto">
          <a:xfrm>
            <a:off x="2784026" y="2371626"/>
            <a:ext cx="1009554" cy="862728"/>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7" name="Freeform 450">
            <a:extLst>
              <a:ext uri="{FF2B5EF4-FFF2-40B4-BE49-F238E27FC236}">
                <a16:creationId xmlns:a16="http://schemas.microsoft.com/office/drawing/2014/main" id="{3CF652BD-A08D-4B48-A650-8FCF25B7190C}"/>
              </a:ext>
            </a:extLst>
          </p:cNvPr>
          <p:cNvSpPr>
            <a:spLocks/>
          </p:cNvSpPr>
          <p:nvPr/>
        </p:nvSpPr>
        <p:spPr bwMode="auto">
          <a:xfrm>
            <a:off x="3118498" y="3156481"/>
            <a:ext cx="803962" cy="1246809"/>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8" name="TextBox 807">
            <a:extLst>
              <a:ext uri="{FF2B5EF4-FFF2-40B4-BE49-F238E27FC236}">
                <a16:creationId xmlns:a16="http://schemas.microsoft.com/office/drawing/2014/main" id="{BE03EEFA-F02D-4249-875C-2D3C7A8F5BA5}"/>
              </a:ext>
            </a:extLst>
          </p:cNvPr>
          <p:cNvSpPr txBox="1"/>
          <p:nvPr/>
        </p:nvSpPr>
        <p:spPr bwMode="auto">
          <a:xfrm>
            <a:off x="9933409" y="2235166"/>
            <a:ext cx="16328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≤39% </a:t>
            </a:r>
          </a:p>
        </p:txBody>
      </p:sp>
      <p:sp>
        <p:nvSpPr>
          <p:cNvPr id="809" name="Rectangle 808">
            <a:extLst>
              <a:ext uri="{FF2B5EF4-FFF2-40B4-BE49-F238E27FC236}">
                <a16:creationId xmlns:a16="http://schemas.microsoft.com/office/drawing/2014/main" id="{1D701502-7121-459F-BC08-7C98B4EAF4FD}"/>
              </a:ext>
            </a:extLst>
          </p:cNvPr>
          <p:cNvSpPr/>
          <p:nvPr/>
        </p:nvSpPr>
        <p:spPr bwMode="auto">
          <a:xfrm>
            <a:off x="9807734" y="2333095"/>
            <a:ext cx="161925" cy="16192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0" name="Rectangle 809">
            <a:extLst>
              <a:ext uri="{FF2B5EF4-FFF2-40B4-BE49-F238E27FC236}">
                <a16:creationId xmlns:a16="http://schemas.microsoft.com/office/drawing/2014/main" id="{E93E611E-2BF9-4010-8FC6-53E68CDB52E8}"/>
              </a:ext>
            </a:extLst>
          </p:cNvPr>
          <p:cNvSpPr/>
          <p:nvPr/>
        </p:nvSpPr>
        <p:spPr bwMode="auto">
          <a:xfrm>
            <a:off x="9807734" y="2596432"/>
            <a:ext cx="161925" cy="16192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1" name="Rectangle 810">
            <a:extLst>
              <a:ext uri="{FF2B5EF4-FFF2-40B4-BE49-F238E27FC236}">
                <a16:creationId xmlns:a16="http://schemas.microsoft.com/office/drawing/2014/main" id="{65F90A42-92B1-4998-8342-8B4DEFA03596}"/>
              </a:ext>
            </a:extLst>
          </p:cNvPr>
          <p:cNvSpPr/>
          <p:nvPr/>
        </p:nvSpPr>
        <p:spPr bwMode="auto">
          <a:xfrm>
            <a:off x="9808578" y="2866254"/>
            <a:ext cx="161925" cy="1619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2" name="Rectangle 811">
            <a:extLst>
              <a:ext uri="{FF2B5EF4-FFF2-40B4-BE49-F238E27FC236}">
                <a16:creationId xmlns:a16="http://schemas.microsoft.com/office/drawing/2014/main" id="{2A5D94F5-7286-4479-BAE4-448336B450F5}"/>
              </a:ext>
            </a:extLst>
          </p:cNvPr>
          <p:cNvSpPr/>
          <p:nvPr/>
        </p:nvSpPr>
        <p:spPr bwMode="auto">
          <a:xfrm>
            <a:off x="9808578" y="3129591"/>
            <a:ext cx="161925" cy="16192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4" name="TextBox 813">
            <a:extLst>
              <a:ext uri="{FF2B5EF4-FFF2-40B4-BE49-F238E27FC236}">
                <a16:creationId xmlns:a16="http://schemas.microsoft.com/office/drawing/2014/main" id="{57171EC0-DACD-4DA9-B02B-667706592825}"/>
              </a:ext>
            </a:extLst>
          </p:cNvPr>
          <p:cNvSpPr txBox="1"/>
          <p:nvPr/>
        </p:nvSpPr>
        <p:spPr bwMode="auto">
          <a:xfrm>
            <a:off x="9941954" y="2496300"/>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40% to 49%</a:t>
            </a:r>
          </a:p>
        </p:txBody>
      </p:sp>
      <p:sp>
        <p:nvSpPr>
          <p:cNvPr id="815" name="TextBox 814">
            <a:extLst>
              <a:ext uri="{FF2B5EF4-FFF2-40B4-BE49-F238E27FC236}">
                <a16:creationId xmlns:a16="http://schemas.microsoft.com/office/drawing/2014/main" id="{4B84137F-6431-4A24-B4CC-FEC668512DFF}"/>
              </a:ext>
            </a:extLst>
          </p:cNvPr>
          <p:cNvSpPr txBox="1"/>
          <p:nvPr/>
        </p:nvSpPr>
        <p:spPr bwMode="auto">
          <a:xfrm>
            <a:off x="9953749" y="2764106"/>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50% to 59%</a:t>
            </a:r>
          </a:p>
        </p:txBody>
      </p:sp>
      <p:sp>
        <p:nvSpPr>
          <p:cNvPr id="816" name="TextBox 815">
            <a:extLst>
              <a:ext uri="{FF2B5EF4-FFF2-40B4-BE49-F238E27FC236}">
                <a16:creationId xmlns:a16="http://schemas.microsoft.com/office/drawing/2014/main" id="{5FFBC5E8-222F-4B1D-8394-3EA5119A6B12}"/>
              </a:ext>
            </a:extLst>
          </p:cNvPr>
          <p:cNvSpPr txBox="1"/>
          <p:nvPr/>
        </p:nvSpPr>
        <p:spPr bwMode="auto">
          <a:xfrm>
            <a:off x="9959883" y="3027787"/>
            <a:ext cx="16320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≥60%</a:t>
            </a:r>
          </a:p>
        </p:txBody>
      </p:sp>
      <p:grpSp>
        <p:nvGrpSpPr>
          <p:cNvPr id="819" name="Group 818">
            <a:extLst>
              <a:ext uri="{FF2B5EF4-FFF2-40B4-BE49-F238E27FC236}">
                <a16:creationId xmlns:a16="http://schemas.microsoft.com/office/drawing/2014/main" id="{9DCD1F28-1BCF-4B07-921A-9170C7B7AD33}"/>
              </a:ext>
            </a:extLst>
          </p:cNvPr>
          <p:cNvGrpSpPr/>
          <p:nvPr/>
        </p:nvGrpSpPr>
        <p:grpSpPr>
          <a:xfrm>
            <a:off x="9392911" y="6207927"/>
            <a:ext cx="2488502" cy="454909"/>
            <a:chOff x="9392911" y="6207927"/>
            <a:chExt cx="2488502" cy="454909"/>
          </a:xfrm>
        </p:grpSpPr>
        <p:pic>
          <p:nvPicPr>
            <p:cNvPr id="820" name="Picture 819" descr="A picture containing text, ax, wheel&#10;&#10;Description automatically generated">
              <a:extLst>
                <a:ext uri="{FF2B5EF4-FFF2-40B4-BE49-F238E27FC236}">
                  <a16:creationId xmlns:a16="http://schemas.microsoft.com/office/drawing/2014/main" id="{1CB79BB1-24EB-46FA-8B9E-F54482988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21" name="Rectangle 8">
              <a:extLst>
                <a:ext uri="{FF2B5EF4-FFF2-40B4-BE49-F238E27FC236}">
                  <a16:creationId xmlns:a16="http://schemas.microsoft.com/office/drawing/2014/main" id="{27BBEECF-D452-4626-BB0B-E04FEE588F6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6771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300A1-A02F-4916-91E6-4FD78622CF53}"/>
              </a:ext>
            </a:extLst>
          </p:cNvPr>
          <p:cNvSpPr>
            <a:spLocks noGrp="1"/>
          </p:cNvSpPr>
          <p:nvPr>
            <p:ph type="title"/>
          </p:nvPr>
        </p:nvSpPr>
        <p:spPr/>
        <p:txBody>
          <a:bodyPr/>
          <a:lstStyle/>
          <a:p>
            <a:r>
              <a:rPr lang="en-US" sz="3600" dirty="0"/>
              <a:t>Global </a:t>
            </a:r>
            <a:r>
              <a:rPr lang="en-US" dirty="0"/>
              <a:t>Incidence Rates of Cervical Cancer </a:t>
            </a:r>
          </a:p>
        </p:txBody>
      </p:sp>
      <p:grpSp>
        <p:nvGrpSpPr>
          <p:cNvPr id="9" name="Group 8">
            <a:extLst>
              <a:ext uri="{FF2B5EF4-FFF2-40B4-BE49-F238E27FC236}">
                <a16:creationId xmlns:a16="http://schemas.microsoft.com/office/drawing/2014/main" id="{F6453400-204A-47D6-AB59-41D987D6AB7A}"/>
              </a:ext>
            </a:extLst>
          </p:cNvPr>
          <p:cNvGrpSpPr/>
          <p:nvPr/>
        </p:nvGrpSpPr>
        <p:grpSpPr>
          <a:xfrm>
            <a:off x="609759" y="4424560"/>
            <a:ext cx="3227546" cy="1732823"/>
            <a:chOff x="468075" y="4552537"/>
            <a:chExt cx="3227546" cy="1732823"/>
          </a:xfrm>
        </p:grpSpPr>
        <p:sp>
          <p:nvSpPr>
            <p:cNvPr id="3" name="Rectangle 2">
              <a:extLst>
                <a:ext uri="{FF2B5EF4-FFF2-40B4-BE49-F238E27FC236}">
                  <a16:creationId xmlns:a16="http://schemas.microsoft.com/office/drawing/2014/main" id="{432883E9-8018-4E04-9F6D-4D1527543D78}"/>
                </a:ext>
              </a:extLst>
            </p:cNvPr>
            <p:cNvSpPr/>
            <p:nvPr/>
          </p:nvSpPr>
          <p:spPr bwMode="auto">
            <a:xfrm>
              <a:off x="577454" y="5203890"/>
              <a:ext cx="141684" cy="1416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7C09557-E897-43CE-B117-42BBF3B122F7}"/>
                </a:ext>
              </a:extLst>
            </p:cNvPr>
            <p:cNvSpPr/>
            <p:nvPr/>
          </p:nvSpPr>
          <p:spPr bwMode="auto">
            <a:xfrm>
              <a:off x="577454" y="5475862"/>
              <a:ext cx="141684" cy="1416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1BC8A866-4BAA-44A2-9F01-1C7FC68B76F2}"/>
                </a:ext>
              </a:extLst>
            </p:cNvPr>
            <p:cNvSpPr/>
            <p:nvPr/>
          </p:nvSpPr>
          <p:spPr bwMode="auto">
            <a:xfrm>
              <a:off x="577454" y="5742875"/>
              <a:ext cx="141684" cy="141684"/>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4B0BB598-AFB1-4098-B5DE-D66355E1C81C}"/>
                </a:ext>
              </a:extLst>
            </p:cNvPr>
            <p:cNvSpPr/>
            <p:nvPr/>
          </p:nvSpPr>
          <p:spPr bwMode="auto">
            <a:xfrm>
              <a:off x="577454" y="6016669"/>
              <a:ext cx="141684" cy="14168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EC2C4584-F114-446A-B688-75FF35279554}"/>
                </a:ext>
              </a:extLst>
            </p:cNvPr>
            <p:cNvSpPr/>
            <p:nvPr/>
          </p:nvSpPr>
          <p:spPr bwMode="auto">
            <a:xfrm>
              <a:off x="577454" y="4927401"/>
              <a:ext cx="141684" cy="141684"/>
            </a:xfrm>
            <a:prstGeom prst="rec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D190702F-94A8-4D3A-987B-48C0930D69A8}"/>
                </a:ext>
              </a:extLst>
            </p:cNvPr>
            <p:cNvSpPr txBox="1"/>
            <p:nvPr/>
          </p:nvSpPr>
          <p:spPr bwMode="auto">
            <a:xfrm>
              <a:off x="468075" y="4552537"/>
              <a:ext cx="2533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ASR (World) per 100,000</a:t>
              </a:r>
            </a:p>
          </p:txBody>
        </p:sp>
        <p:sp>
          <p:nvSpPr>
            <p:cNvPr id="17" name="TextBox 16">
              <a:extLst>
                <a:ext uri="{FF2B5EF4-FFF2-40B4-BE49-F238E27FC236}">
                  <a16:creationId xmlns:a16="http://schemas.microsoft.com/office/drawing/2014/main" id="{00BE4BD2-269B-4137-8FB0-3E430B805663}"/>
                </a:ext>
              </a:extLst>
            </p:cNvPr>
            <p:cNvSpPr txBox="1"/>
            <p:nvPr/>
          </p:nvSpPr>
          <p:spPr bwMode="auto">
            <a:xfrm>
              <a:off x="719138" y="4808032"/>
              <a:ext cx="107273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≥25.2</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16.7-25.2</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11.7-16.7</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7.0-11.7</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&lt;7.0</a:t>
              </a:r>
            </a:p>
          </p:txBody>
        </p:sp>
        <p:sp>
          <p:nvSpPr>
            <p:cNvPr id="22" name="Rectangle 21">
              <a:extLst>
                <a:ext uri="{FF2B5EF4-FFF2-40B4-BE49-F238E27FC236}">
                  <a16:creationId xmlns:a16="http://schemas.microsoft.com/office/drawing/2014/main" id="{FD26F41F-145D-4836-BDB2-1944561D92B0}"/>
                </a:ext>
              </a:extLst>
            </p:cNvPr>
            <p:cNvSpPr/>
            <p:nvPr/>
          </p:nvSpPr>
          <p:spPr bwMode="auto">
            <a:xfrm>
              <a:off x="2011848" y="5212814"/>
              <a:ext cx="141684" cy="14168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23" name="Rectangle 22">
              <a:extLst>
                <a:ext uri="{FF2B5EF4-FFF2-40B4-BE49-F238E27FC236}">
                  <a16:creationId xmlns:a16="http://schemas.microsoft.com/office/drawing/2014/main" id="{C6999B28-1153-4320-9241-1B0F2BB9EC08}"/>
                </a:ext>
              </a:extLst>
            </p:cNvPr>
            <p:cNvSpPr/>
            <p:nvPr/>
          </p:nvSpPr>
          <p:spPr bwMode="auto">
            <a:xfrm>
              <a:off x="2011848" y="4936325"/>
              <a:ext cx="141684" cy="141684"/>
            </a:xfrm>
            <a:prstGeom prst="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TextBox 23">
              <a:extLst>
                <a:ext uri="{FF2B5EF4-FFF2-40B4-BE49-F238E27FC236}">
                  <a16:creationId xmlns:a16="http://schemas.microsoft.com/office/drawing/2014/main" id="{E9F3B720-6537-4BE2-A144-FB62741362BC}"/>
                </a:ext>
              </a:extLst>
            </p:cNvPr>
            <p:cNvSpPr txBox="1"/>
            <p:nvPr/>
          </p:nvSpPr>
          <p:spPr bwMode="auto">
            <a:xfrm>
              <a:off x="2153532" y="4816956"/>
              <a:ext cx="15420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Not applicable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data</a:t>
              </a:r>
            </a:p>
          </p:txBody>
        </p:sp>
      </p:grpSp>
      <p:pic>
        <p:nvPicPr>
          <p:cNvPr id="8" name="Picture 7">
            <a:extLst>
              <a:ext uri="{FF2B5EF4-FFF2-40B4-BE49-F238E27FC236}">
                <a16:creationId xmlns:a16="http://schemas.microsoft.com/office/drawing/2014/main" id="{845D18D3-3081-4755-AC96-80A6979DF3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7345" y="1475264"/>
            <a:ext cx="8837271" cy="5006051"/>
          </a:xfrm>
          <a:prstGeom prst="rect">
            <a:avLst/>
          </a:prstGeom>
        </p:spPr>
      </p:pic>
      <p:grpSp>
        <p:nvGrpSpPr>
          <p:cNvPr id="19" name="Group 18">
            <a:extLst>
              <a:ext uri="{FF2B5EF4-FFF2-40B4-BE49-F238E27FC236}">
                <a16:creationId xmlns:a16="http://schemas.microsoft.com/office/drawing/2014/main" id="{6CDBC246-580F-48D9-AD1B-F01728693C8E}"/>
              </a:ext>
            </a:extLst>
          </p:cNvPr>
          <p:cNvGrpSpPr/>
          <p:nvPr/>
        </p:nvGrpSpPr>
        <p:grpSpPr>
          <a:xfrm>
            <a:off x="9392911" y="6207927"/>
            <a:ext cx="2488502" cy="454909"/>
            <a:chOff x="9392911" y="6207927"/>
            <a:chExt cx="2488502" cy="454909"/>
          </a:xfrm>
        </p:grpSpPr>
        <p:pic>
          <p:nvPicPr>
            <p:cNvPr id="20" name="Picture 19" descr="A picture containing text, ax, wheel&#10;&#10;Description automatically generated">
              <a:extLst>
                <a:ext uri="{FF2B5EF4-FFF2-40B4-BE49-F238E27FC236}">
                  <a16:creationId xmlns:a16="http://schemas.microsoft.com/office/drawing/2014/main" id="{DB0411B4-11C2-41D0-A4A7-DEBCAB1043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 name="Rectangle 8">
              <a:extLst>
                <a:ext uri="{FF2B5EF4-FFF2-40B4-BE49-F238E27FC236}">
                  <a16:creationId xmlns:a16="http://schemas.microsoft.com/office/drawing/2014/main" id="{1BED0F8E-9153-4CE3-9CF6-AB38F1FBCF8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5" name="TextBox 24">
            <a:extLst>
              <a:ext uri="{FF2B5EF4-FFF2-40B4-BE49-F238E27FC236}">
                <a16:creationId xmlns:a16="http://schemas.microsoft.com/office/drawing/2014/main" id="{0F599253-C065-1762-1B43-2E9E5E7B7706}"/>
              </a:ext>
            </a:extLst>
          </p:cNvPr>
          <p:cNvSpPr txBox="1"/>
          <p:nvPr/>
        </p:nvSpPr>
        <p:spPr bwMode="auto">
          <a:xfrm>
            <a:off x="422537" y="6360412"/>
            <a:ext cx="881244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gco.iarc.fr/today/online-analysis-map </a:t>
            </a:r>
          </a:p>
        </p:txBody>
      </p:sp>
    </p:spTree>
    <p:extLst>
      <p:ext uri="{BB962C8B-B14F-4D97-AF65-F5344CB8AC3E}">
        <p14:creationId xmlns:p14="http://schemas.microsoft.com/office/powerpoint/2010/main" val="1676281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D175EA-F6EB-4C39-B9D9-C44E5C7EA3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441" y="1471327"/>
            <a:ext cx="8837271" cy="5006051"/>
          </a:xfrm>
          <a:prstGeom prst="rect">
            <a:avLst/>
          </a:prstGeom>
        </p:spPr>
      </p:pic>
      <p:sp>
        <p:nvSpPr>
          <p:cNvPr id="2" name="Title 1">
            <a:extLst>
              <a:ext uri="{FF2B5EF4-FFF2-40B4-BE49-F238E27FC236}">
                <a16:creationId xmlns:a16="http://schemas.microsoft.com/office/drawing/2014/main" id="{187300A1-A02F-4916-91E6-4FD78622CF53}"/>
              </a:ext>
            </a:extLst>
          </p:cNvPr>
          <p:cNvSpPr>
            <a:spLocks noGrp="1"/>
          </p:cNvSpPr>
          <p:nvPr>
            <p:ph type="title"/>
          </p:nvPr>
        </p:nvSpPr>
        <p:spPr/>
        <p:txBody>
          <a:bodyPr/>
          <a:lstStyle/>
          <a:p>
            <a:r>
              <a:rPr lang="en-US" sz="3600" dirty="0"/>
              <a:t>Global </a:t>
            </a:r>
            <a:r>
              <a:rPr lang="en-US" dirty="0"/>
              <a:t>Mortality Rates of Cervical Cancer </a:t>
            </a:r>
          </a:p>
        </p:txBody>
      </p:sp>
      <p:sp>
        <p:nvSpPr>
          <p:cNvPr id="12" name="Rectangle 11">
            <a:extLst>
              <a:ext uri="{FF2B5EF4-FFF2-40B4-BE49-F238E27FC236}">
                <a16:creationId xmlns:a16="http://schemas.microsoft.com/office/drawing/2014/main" id="{BC5C78D9-67B1-47EB-A58C-0AFEB4D10988}"/>
              </a:ext>
            </a:extLst>
          </p:cNvPr>
          <p:cNvSpPr/>
          <p:nvPr/>
        </p:nvSpPr>
        <p:spPr bwMode="auto">
          <a:xfrm>
            <a:off x="719138" y="5075913"/>
            <a:ext cx="141684" cy="1416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9AB05DBF-4C96-4DA1-83E4-31846CE58DA1}"/>
              </a:ext>
            </a:extLst>
          </p:cNvPr>
          <p:cNvSpPr/>
          <p:nvPr/>
        </p:nvSpPr>
        <p:spPr bwMode="auto">
          <a:xfrm>
            <a:off x="719138" y="5347885"/>
            <a:ext cx="141684" cy="141684"/>
          </a:xfrm>
          <a:prstGeom prst="rect">
            <a:avLst/>
          </a:prstGeom>
          <a:solidFill>
            <a:srgbClr val="00C459"/>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8F40CDCB-4A90-41FF-B75B-0A5D1E339E74}"/>
              </a:ext>
            </a:extLst>
          </p:cNvPr>
          <p:cNvSpPr/>
          <p:nvPr/>
        </p:nvSpPr>
        <p:spPr bwMode="auto">
          <a:xfrm>
            <a:off x="719138" y="5614898"/>
            <a:ext cx="141684" cy="141684"/>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EB73F39F-A8C5-4864-B42E-403F9B02DEB3}"/>
              </a:ext>
            </a:extLst>
          </p:cNvPr>
          <p:cNvSpPr/>
          <p:nvPr/>
        </p:nvSpPr>
        <p:spPr bwMode="auto">
          <a:xfrm>
            <a:off x="719138" y="5888692"/>
            <a:ext cx="141684" cy="141684"/>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baseline="-2500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F38792E5-33E4-4313-8F73-962F84087DD7}"/>
              </a:ext>
            </a:extLst>
          </p:cNvPr>
          <p:cNvSpPr/>
          <p:nvPr/>
        </p:nvSpPr>
        <p:spPr bwMode="auto">
          <a:xfrm>
            <a:off x="719138" y="4799424"/>
            <a:ext cx="141684" cy="141684"/>
          </a:xfrm>
          <a:prstGeom prst="rect">
            <a:avLst/>
          </a:prstGeom>
          <a:solidFill>
            <a:schemeClr val="accent4">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extBox 20">
            <a:extLst>
              <a:ext uri="{FF2B5EF4-FFF2-40B4-BE49-F238E27FC236}">
                <a16:creationId xmlns:a16="http://schemas.microsoft.com/office/drawing/2014/main" id="{CAEE12AD-3B3F-47D1-A2D7-E98530ADFD0A}"/>
              </a:ext>
            </a:extLst>
          </p:cNvPr>
          <p:cNvSpPr txBox="1"/>
          <p:nvPr/>
        </p:nvSpPr>
        <p:spPr bwMode="auto">
          <a:xfrm>
            <a:off x="609759" y="4424560"/>
            <a:ext cx="2533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ASR (World) per 100,000</a:t>
            </a:r>
          </a:p>
        </p:txBody>
      </p:sp>
      <p:sp>
        <p:nvSpPr>
          <p:cNvPr id="22" name="TextBox 21">
            <a:extLst>
              <a:ext uri="{FF2B5EF4-FFF2-40B4-BE49-F238E27FC236}">
                <a16:creationId xmlns:a16="http://schemas.microsoft.com/office/drawing/2014/main" id="{07AB5D00-91A9-46CD-9116-A667F8148930}"/>
              </a:ext>
            </a:extLst>
          </p:cNvPr>
          <p:cNvSpPr txBox="1"/>
          <p:nvPr/>
        </p:nvSpPr>
        <p:spPr bwMode="auto">
          <a:xfrm>
            <a:off x="860822" y="4680055"/>
            <a:ext cx="95571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≥16.4</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9.0-16.4</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5.7-9.0</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2.8-5.7</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&lt;2.8</a:t>
            </a:r>
          </a:p>
        </p:txBody>
      </p:sp>
      <p:sp>
        <p:nvSpPr>
          <p:cNvPr id="23" name="Rectangle 22">
            <a:extLst>
              <a:ext uri="{FF2B5EF4-FFF2-40B4-BE49-F238E27FC236}">
                <a16:creationId xmlns:a16="http://schemas.microsoft.com/office/drawing/2014/main" id="{4BBE87CA-FEE7-4ECE-A26C-7355E6C9BD84}"/>
              </a:ext>
            </a:extLst>
          </p:cNvPr>
          <p:cNvSpPr/>
          <p:nvPr/>
        </p:nvSpPr>
        <p:spPr bwMode="auto">
          <a:xfrm>
            <a:off x="2153532" y="5084837"/>
            <a:ext cx="141684" cy="14168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24" name="Rectangle 23">
            <a:extLst>
              <a:ext uri="{FF2B5EF4-FFF2-40B4-BE49-F238E27FC236}">
                <a16:creationId xmlns:a16="http://schemas.microsoft.com/office/drawing/2014/main" id="{1068BBB8-E42E-43C6-87D8-857E249D3324}"/>
              </a:ext>
            </a:extLst>
          </p:cNvPr>
          <p:cNvSpPr/>
          <p:nvPr/>
        </p:nvSpPr>
        <p:spPr bwMode="auto">
          <a:xfrm>
            <a:off x="2153532" y="4808348"/>
            <a:ext cx="141684" cy="141684"/>
          </a:xfrm>
          <a:prstGeom prst="rect">
            <a:avLst/>
          </a:prstGeom>
          <a:solidFill>
            <a:schemeClr val="tx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TextBox 24">
            <a:extLst>
              <a:ext uri="{FF2B5EF4-FFF2-40B4-BE49-F238E27FC236}">
                <a16:creationId xmlns:a16="http://schemas.microsoft.com/office/drawing/2014/main" id="{1A836457-98EC-4BC3-B1F2-A4E7F4374E05}"/>
              </a:ext>
            </a:extLst>
          </p:cNvPr>
          <p:cNvSpPr txBox="1"/>
          <p:nvPr/>
        </p:nvSpPr>
        <p:spPr bwMode="auto">
          <a:xfrm>
            <a:off x="2295216" y="4688979"/>
            <a:ext cx="15420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Not applicable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data</a:t>
            </a:r>
          </a:p>
        </p:txBody>
      </p:sp>
      <p:grpSp>
        <p:nvGrpSpPr>
          <p:cNvPr id="18" name="Group 17">
            <a:extLst>
              <a:ext uri="{FF2B5EF4-FFF2-40B4-BE49-F238E27FC236}">
                <a16:creationId xmlns:a16="http://schemas.microsoft.com/office/drawing/2014/main" id="{A38D49B5-8792-435F-80CE-6D25D1787D9B}"/>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ACD075-2BCD-4530-94AD-CB1337BDC3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02B7AFBF-AF39-4299-83B6-A5C9E50754E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6" name="TextBox 25">
            <a:extLst>
              <a:ext uri="{FF2B5EF4-FFF2-40B4-BE49-F238E27FC236}">
                <a16:creationId xmlns:a16="http://schemas.microsoft.com/office/drawing/2014/main" id="{E79DB7A6-C59D-43C2-55CD-C4588FF4C3A4}"/>
              </a:ext>
            </a:extLst>
          </p:cNvPr>
          <p:cNvSpPr txBox="1"/>
          <p:nvPr/>
        </p:nvSpPr>
        <p:spPr bwMode="auto">
          <a:xfrm>
            <a:off x="422537" y="6360412"/>
            <a:ext cx="881244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gco.iarc.fr/today/online-analysis-map </a:t>
            </a:r>
          </a:p>
        </p:txBody>
      </p:sp>
    </p:spTree>
    <p:extLst>
      <p:ext uri="{BB962C8B-B14F-4D97-AF65-F5344CB8AC3E}">
        <p14:creationId xmlns:p14="http://schemas.microsoft.com/office/powerpoint/2010/main" val="239482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D32B-9FB0-47B5-A4BB-DAA7780E9DA1}"/>
              </a:ext>
            </a:extLst>
          </p:cNvPr>
          <p:cNvSpPr>
            <a:spLocks noGrp="1"/>
          </p:cNvSpPr>
          <p:nvPr>
            <p:ph type="title"/>
          </p:nvPr>
        </p:nvSpPr>
        <p:spPr>
          <a:xfrm>
            <a:off x="609759" y="238127"/>
            <a:ext cx="11268312" cy="1103313"/>
          </a:xfrm>
        </p:spPr>
        <p:txBody>
          <a:bodyPr/>
          <a:lstStyle/>
          <a:p>
            <a:r>
              <a:rPr lang="en-US" dirty="0">
                <a:ea typeface="Times New Roman" panose="02020603050405020304" pitchFamily="18" charset="0"/>
              </a:rPr>
              <a:t>Cervical Cancer: US Incidence and Mortality Rates by Race </a:t>
            </a:r>
            <a:endParaRPr lang="en-US" dirty="0"/>
          </a:p>
        </p:txBody>
      </p:sp>
      <p:sp>
        <p:nvSpPr>
          <p:cNvPr id="3" name="Content Placeholder 2">
            <a:extLst>
              <a:ext uri="{FF2B5EF4-FFF2-40B4-BE49-F238E27FC236}">
                <a16:creationId xmlns:a16="http://schemas.microsoft.com/office/drawing/2014/main" id="{4C395B68-9055-4E56-A16B-76C8F3046240}"/>
              </a:ext>
            </a:extLst>
          </p:cNvPr>
          <p:cNvSpPr>
            <a:spLocks noGrp="1"/>
          </p:cNvSpPr>
          <p:nvPr>
            <p:ph idx="1"/>
          </p:nvPr>
        </p:nvSpPr>
        <p:spPr>
          <a:xfrm>
            <a:off x="604675" y="1488573"/>
            <a:ext cx="10877529" cy="1103313"/>
          </a:xfrm>
        </p:spPr>
        <p:txBody>
          <a:bodyPr/>
          <a:lstStyle/>
          <a:p>
            <a:pPr marL="457200" indent="-457200"/>
            <a:r>
              <a:rPr lang="en-US" sz="2400" dirty="0">
                <a:effectLst/>
                <a:ea typeface="Times New Roman" panose="02020603050405020304" pitchFamily="18" charset="0"/>
              </a:rPr>
              <a:t>Black and Hispanic/Latinx patients have a higher incidence of cervical cancer and worse mortality than White patients</a:t>
            </a:r>
            <a:endParaRPr lang="en-US" sz="2400" dirty="0"/>
          </a:p>
        </p:txBody>
      </p:sp>
      <p:sp>
        <p:nvSpPr>
          <p:cNvPr id="7" name="TextBox 6">
            <a:extLst>
              <a:ext uri="{FF2B5EF4-FFF2-40B4-BE49-F238E27FC236}">
                <a16:creationId xmlns:a16="http://schemas.microsoft.com/office/drawing/2014/main" id="{44AC9F43-DC9B-4BA6-BD6A-C0D2A288BD5C}"/>
              </a:ext>
            </a:extLst>
          </p:cNvPr>
          <p:cNvSpPr txBox="1"/>
          <p:nvPr/>
        </p:nvSpPr>
        <p:spPr bwMode="auto">
          <a:xfrm>
            <a:off x="439974" y="6382169"/>
            <a:ext cx="943763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kff.org</a:t>
            </a:r>
          </a:p>
        </p:txBody>
      </p:sp>
      <p:grpSp>
        <p:nvGrpSpPr>
          <p:cNvPr id="13" name="Group 12">
            <a:extLst>
              <a:ext uri="{FF2B5EF4-FFF2-40B4-BE49-F238E27FC236}">
                <a16:creationId xmlns:a16="http://schemas.microsoft.com/office/drawing/2014/main" id="{2B2EC404-C2EF-424B-83F1-610B455257D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DB39CD43-11C6-4067-9C0A-02116D1CA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6C58AF6D-4335-4F5A-AB93-82967C3C36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6" name="Chart 15">
            <a:extLst>
              <a:ext uri="{FF2B5EF4-FFF2-40B4-BE49-F238E27FC236}">
                <a16:creationId xmlns:a16="http://schemas.microsoft.com/office/drawing/2014/main" id="{63BE15DD-67F3-8254-47AE-DB8B88769EAE}"/>
              </a:ext>
            </a:extLst>
          </p:cNvPr>
          <p:cNvGraphicFramePr/>
          <p:nvPr>
            <p:extLst>
              <p:ext uri="{D42A27DB-BD31-4B8C-83A1-F6EECF244321}">
                <p14:modId xmlns:p14="http://schemas.microsoft.com/office/powerpoint/2010/main" val="2011951012"/>
              </p:ext>
            </p:extLst>
          </p:nvPr>
        </p:nvGraphicFramePr>
        <p:xfrm>
          <a:off x="6467834" y="2274896"/>
          <a:ext cx="5410237" cy="3665125"/>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99EA4D01-880D-2DAE-BBA7-463DFDD0D75B}"/>
              </a:ext>
            </a:extLst>
          </p:cNvPr>
          <p:cNvSpPr txBox="1"/>
          <p:nvPr/>
        </p:nvSpPr>
        <p:spPr bwMode="auto">
          <a:xfrm rot="16200000">
            <a:off x="-614560" y="3680333"/>
            <a:ext cx="26104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rgbClr val="000000"/>
                </a:solidFill>
                <a:latin typeface="Calibri" panose="020F0502020204030204" pitchFamily="34" charset="0"/>
              </a:rPr>
              <a:t>Rate per 100,000 Women</a:t>
            </a:r>
          </a:p>
        </p:txBody>
      </p:sp>
      <p:graphicFrame>
        <p:nvGraphicFramePr>
          <p:cNvPr id="18" name="Chart 17">
            <a:extLst>
              <a:ext uri="{FF2B5EF4-FFF2-40B4-BE49-F238E27FC236}">
                <a16:creationId xmlns:a16="http://schemas.microsoft.com/office/drawing/2014/main" id="{6A873569-7887-7233-DEC0-8FE9AE4B1FFB}"/>
              </a:ext>
            </a:extLst>
          </p:cNvPr>
          <p:cNvGraphicFramePr/>
          <p:nvPr/>
        </p:nvGraphicFramePr>
        <p:xfrm>
          <a:off x="810307" y="2301039"/>
          <a:ext cx="5465440" cy="3665125"/>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9">
            <a:extLst>
              <a:ext uri="{FF2B5EF4-FFF2-40B4-BE49-F238E27FC236}">
                <a16:creationId xmlns:a16="http://schemas.microsoft.com/office/drawing/2014/main" id="{53823984-8D0E-9DBE-4642-9D9487A5043E}"/>
              </a:ext>
            </a:extLst>
          </p:cNvPr>
          <p:cNvSpPr txBox="1"/>
          <p:nvPr/>
        </p:nvSpPr>
        <p:spPr bwMode="auto">
          <a:xfrm>
            <a:off x="698499" y="5807582"/>
            <a:ext cx="907944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000000"/>
                </a:solidFill>
                <a:latin typeface="Calibri" panose="020F0502020204030204" pitchFamily="34" charset="0"/>
              </a:rPr>
              <a:t>*Based on data recorded in 2017. </a:t>
            </a:r>
            <a:r>
              <a:rPr lang="en-US" sz="1200" b="0" baseline="30000" dirty="0">
                <a:solidFill>
                  <a:srgbClr val="000000"/>
                </a:solidFill>
                <a:latin typeface="Calibri" panose="020F0502020204030204" pitchFamily="34" charset="0"/>
                <a:cs typeface="Calibri" panose="020F0502020204030204" pitchFamily="34" charset="0"/>
              </a:rPr>
              <a:t>†</a:t>
            </a:r>
            <a:r>
              <a:rPr lang="en-US" sz="1200" b="0" dirty="0">
                <a:solidFill>
                  <a:srgbClr val="000000"/>
                </a:solidFill>
                <a:latin typeface="Calibri" panose="020F0502020204030204" pitchFamily="34" charset="0"/>
                <a:cs typeface="Calibri" panose="020F0502020204030204" pitchFamily="34" charset="0"/>
              </a:rPr>
              <a:t>Based on data recorded in 2019. </a:t>
            </a:r>
            <a:br>
              <a:rPr lang="en-US" sz="1200" b="0" dirty="0">
                <a:solidFill>
                  <a:srgbClr val="000000"/>
                </a:solidFill>
                <a:latin typeface="Calibri" panose="020F0502020204030204" pitchFamily="34" charset="0"/>
                <a:cs typeface="Calibri" panose="020F0502020204030204" pitchFamily="34" charset="0"/>
              </a:rPr>
            </a:br>
            <a:r>
              <a:rPr lang="en-US" sz="1200" b="0" baseline="30000" dirty="0">
                <a:solidFill>
                  <a:srgbClr val="000000"/>
                </a:solidFill>
                <a:latin typeface="Calibri" panose="020F0502020204030204" pitchFamily="34" charset="0"/>
                <a:cs typeface="Calibri" panose="020F0502020204030204" pitchFamily="34" charset="0"/>
              </a:rPr>
              <a:t>†</a:t>
            </a:r>
            <a:r>
              <a:rPr lang="en-US" sz="1200" b="0" dirty="0">
                <a:solidFill>
                  <a:srgbClr val="000000"/>
                </a:solidFill>
                <a:latin typeface="Calibri" panose="020F0502020204030204" pitchFamily="34" charset="0"/>
                <a:cs typeface="Calibri" panose="020F0502020204030204" pitchFamily="34" charset="0"/>
              </a:rPr>
              <a:t>Reflects death rates for American Indian/Alaska Native and Asian/Pacific Islander populations.</a:t>
            </a:r>
            <a:br>
              <a:rPr lang="en-US" sz="1200" b="0" dirty="0">
                <a:solidFill>
                  <a:srgbClr val="000000"/>
                </a:solidFill>
                <a:latin typeface="Calibri" panose="020F0502020204030204" pitchFamily="34" charset="0"/>
                <a:cs typeface="Calibri" panose="020F0502020204030204" pitchFamily="34" charset="0"/>
              </a:rPr>
            </a:br>
            <a:endParaRPr lang="en-US" sz="1200" b="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668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90AF5-96AD-A5FF-546E-4A870165E479}"/>
              </a:ext>
            </a:extLst>
          </p:cNvPr>
          <p:cNvSpPr>
            <a:spLocks noGrp="1"/>
          </p:cNvSpPr>
          <p:nvPr>
            <p:ph type="title"/>
          </p:nvPr>
        </p:nvSpPr>
        <p:spPr/>
        <p:txBody>
          <a:bodyPr/>
          <a:lstStyle/>
          <a:p>
            <a:r>
              <a:rPr lang="en-US" altLang="en-US" sz="4000" dirty="0"/>
              <a:t>Current Treatments Algorithms for Advanced/Metastatic Cervix Cancer</a:t>
            </a:r>
            <a:endParaRPr lang="en-US" dirty="0"/>
          </a:p>
        </p:txBody>
      </p:sp>
    </p:spTree>
    <p:extLst>
      <p:ext uri="{BB962C8B-B14F-4D97-AF65-F5344CB8AC3E}">
        <p14:creationId xmlns:p14="http://schemas.microsoft.com/office/powerpoint/2010/main" val="1464052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CC720D-624A-4753-A1E8-9FFB8F785F6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58268BB2-314C-4DD3-AAA1-B68081D4E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B0FCF50C-7A53-4439-8805-1BB5286CDEE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9" name="Straight Arrow Connector 8">
            <a:extLst>
              <a:ext uri="{FF2B5EF4-FFF2-40B4-BE49-F238E27FC236}">
                <a16:creationId xmlns:a16="http://schemas.microsoft.com/office/drawing/2014/main" id="{F06A7D08-EF4F-4BD0-9E56-A8F8FD933B3B}"/>
              </a:ext>
            </a:extLst>
          </p:cNvPr>
          <p:cNvCxnSpPr>
            <a:cxnSpLocks/>
            <a:stCxn id="25" idx="2"/>
            <a:endCxn id="26" idx="0"/>
          </p:cNvCxnSpPr>
          <p:nvPr/>
        </p:nvCxnSpPr>
        <p:spPr bwMode="auto">
          <a:xfrm flipH="1">
            <a:off x="9834847" y="4635979"/>
            <a:ext cx="13204" cy="152096"/>
          </a:xfrm>
          <a:prstGeom prst="straightConnector1">
            <a:avLst/>
          </a:prstGeom>
          <a:noFill/>
          <a:ln w="28575" cap="flat" cmpd="sng" algn="ctr">
            <a:solidFill>
              <a:schemeClr val="bg1"/>
            </a:solidFill>
            <a:prstDash val="sysDot"/>
            <a:round/>
            <a:headEnd type="none" w="med" len="med"/>
            <a:tailEnd type="triangle"/>
          </a:ln>
          <a:effectLst/>
        </p:spPr>
      </p:cxnSp>
      <p:cxnSp>
        <p:nvCxnSpPr>
          <p:cNvPr id="10" name="Straight Arrow Connector 9">
            <a:extLst>
              <a:ext uri="{FF2B5EF4-FFF2-40B4-BE49-F238E27FC236}">
                <a16:creationId xmlns:a16="http://schemas.microsoft.com/office/drawing/2014/main" id="{ADFECB34-835D-48F9-B958-5496C2B8B74C}"/>
              </a:ext>
            </a:extLst>
          </p:cNvPr>
          <p:cNvCxnSpPr>
            <a:cxnSpLocks/>
          </p:cNvCxnSpPr>
          <p:nvPr/>
        </p:nvCxnSpPr>
        <p:spPr bwMode="auto">
          <a:xfrm flipH="1">
            <a:off x="9848052" y="2778807"/>
            <a:ext cx="0" cy="301591"/>
          </a:xfrm>
          <a:prstGeom prst="straightConnector1">
            <a:avLst/>
          </a:prstGeom>
          <a:noFill/>
          <a:ln w="28575" cap="flat" cmpd="sng" algn="ctr">
            <a:solidFill>
              <a:schemeClr val="bg1"/>
            </a:solidFill>
            <a:prstDash val="sysDot"/>
            <a:round/>
            <a:headEnd type="none" w="med" len="med"/>
            <a:tailEnd type="triangle"/>
          </a:ln>
          <a:effectLst/>
        </p:spPr>
      </p:cxnSp>
      <p:cxnSp>
        <p:nvCxnSpPr>
          <p:cNvPr id="11" name="Straight Arrow Connector 10">
            <a:extLst>
              <a:ext uri="{FF2B5EF4-FFF2-40B4-BE49-F238E27FC236}">
                <a16:creationId xmlns:a16="http://schemas.microsoft.com/office/drawing/2014/main" id="{BFA589F6-FD30-4DC4-B137-05EB2925A86D}"/>
              </a:ext>
            </a:extLst>
          </p:cNvPr>
          <p:cNvCxnSpPr>
            <a:cxnSpLocks/>
            <a:stCxn id="23" idx="2"/>
            <a:endCxn id="25" idx="0"/>
          </p:cNvCxnSpPr>
          <p:nvPr/>
        </p:nvCxnSpPr>
        <p:spPr bwMode="auto">
          <a:xfrm>
            <a:off x="9848051" y="3528023"/>
            <a:ext cx="0" cy="220933"/>
          </a:xfrm>
          <a:prstGeom prst="straightConnector1">
            <a:avLst/>
          </a:prstGeom>
          <a:noFill/>
          <a:ln w="28575" cap="flat" cmpd="sng" algn="ctr">
            <a:solidFill>
              <a:schemeClr val="bg1"/>
            </a:solidFill>
            <a:prstDash val="sysDot"/>
            <a:round/>
            <a:headEnd type="none" w="med" len="med"/>
            <a:tailEnd type="triangle"/>
          </a:ln>
          <a:effectLst/>
        </p:spPr>
      </p:cxnSp>
      <p:sp>
        <p:nvSpPr>
          <p:cNvPr id="12" name="Rectangle: Rounded Corners 11">
            <a:extLst>
              <a:ext uri="{FF2B5EF4-FFF2-40B4-BE49-F238E27FC236}">
                <a16:creationId xmlns:a16="http://schemas.microsoft.com/office/drawing/2014/main" id="{674B15F7-6949-4507-8052-110D260AE9BA}"/>
              </a:ext>
            </a:extLst>
          </p:cNvPr>
          <p:cNvSpPr/>
          <p:nvPr/>
        </p:nvSpPr>
        <p:spPr>
          <a:xfrm>
            <a:off x="3199068" y="2157343"/>
            <a:ext cx="1721773" cy="57932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Early disease</a:t>
            </a:r>
          </a:p>
        </p:txBody>
      </p:sp>
      <p:sp>
        <p:nvSpPr>
          <p:cNvPr id="13" name="Rectangle: Rounded Corners 12">
            <a:extLst>
              <a:ext uri="{FF2B5EF4-FFF2-40B4-BE49-F238E27FC236}">
                <a16:creationId xmlns:a16="http://schemas.microsoft.com/office/drawing/2014/main" id="{76648113-521C-4C45-A593-93E1C8EE47E0}"/>
              </a:ext>
            </a:extLst>
          </p:cNvPr>
          <p:cNvSpPr/>
          <p:nvPr/>
        </p:nvSpPr>
        <p:spPr>
          <a:xfrm>
            <a:off x="719138" y="3070823"/>
            <a:ext cx="1381686"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CIN 2/3</a:t>
            </a:r>
          </a:p>
        </p:txBody>
      </p:sp>
      <p:sp>
        <p:nvSpPr>
          <p:cNvPr id="14" name="Rectangle: Rounded Corners 13">
            <a:extLst>
              <a:ext uri="{FF2B5EF4-FFF2-40B4-BE49-F238E27FC236}">
                <a16:creationId xmlns:a16="http://schemas.microsoft.com/office/drawing/2014/main" id="{AE47B4CF-E91D-42D2-831B-22F627E1DBB0}"/>
              </a:ext>
            </a:extLst>
          </p:cNvPr>
          <p:cNvSpPr/>
          <p:nvPr/>
        </p:nvSpPr>
        <p:spPr>
          <a:xfrm>
            <a:off x="6321631" y="2136280"/>
            <a:ext cx="1896272" cy="57931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Locally advanced disease</a:t>
            </a:r>
          </a:p>
        </p:txBody>
      </p:sp>
      <p:sp>
        <p:nvSpPr>
          <p:cNvPr id="15" name="Rectangle: Rounded Corners 14">
            <a:extLst>
              <a:ext uri="{FF2B5EF4-FFF2-40B4-BE49-F238E27FC236}">
                <a16:creationId xmlns:a16="http://schemas.microsoft.com/office/drawing/2014/main" id="{1CDF57AC-0D98-4257-9EDF-375C1A43AD4C}"/>
              </a:ext>
            </a:extLst>
          </p:cNvPr>
          <p:cNvSpPr/>
          <p:nvPr/>
        </p:nvSpPr>
        <p:spPr>
          <a:xfrm>
            <a:off x="8852370" y="2143872"/>
            <a:ext cx="2028159" cy="60113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Metastatic disease</a:t>
            </a:r>
          </a:p>
        </p:txBody>
      </p:sp>
      <p:sp>
        <p:nvSpPr>
          <p:cNvPr id="16" name="Rectangle: Rounded Corners 15">
            <a:extLst>
              <a:ext uri="{FF2B5EF4-FFF2-40B4-BE49-F238E27FC236}">
                <a16:creationId xmlns:a16="http://schemas.microsoft.com/office/drawing/2014/main" id="{453357AB-9A0E-40B2-87B1-CB96CB81FD29}"/>
              </a:ext>
            </a:extLst>
          </p:cNvPr>
          <p:cNvSpPr/>
          <p:nvPr/>
        </p:nvSpPr>
        <p:spPr>
          <a:xfrm>
            <a:off x="719138" y="3815843"/>
            <a:ext cx="1381685" cy="109859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Cone biopsy</a:t>
            </a:r>
          </a:p>
          <a:p>
            <a:pPr algn="ctr" defTabSz="685800">
              <a:defRPr/>
            </a:pPr>
            <a:r>
              <a:rPr lang="en-US" sz="1400" b="1" dirty="0">
                <a:solidFill>
                  <a:srgbClr val="FFFFFF"/>
                </a:solidFill>
                <a:latin typeface="Calibri" panose="020F0502020204030204" pitchFamily="34" charset="0"/>
                <a:cs typeface="Calibri" panose="020F0502020204030204" pitchFamily="34" charset="0"/>
              </a:rPr>
              <a:t>Cryotherapy</a:t>
            </a:r>
          </a:p>
          <a:p>
            <a:pPr algn="ctr" defTabSz="685800">
              <a:defRPr/>
            </a:pPr>
            <a:r>
              <a:rPr lang="en-US" sz="1400" b="1" dirty="0">
                <a:solidFill>
                  <a:srgbClr val="FFFFFF"/>
                </a:solidFill>
                <a:latin typeface="Calibri" panose="020F0502020204030204" pitchFamily="34" charset="0"/>
                <a:cs typeface="Calibri" panose="020F0502020204030204" pitchFamily="34" charset="0"/>
              </a:rPr>
              <a:t>Laser therapy</a:t>
            </a:r>
          </a:p>
          <a:p>
            <a:pPr algn="ctr" defTabSz="685800">
              <a:defRPr/>
            </a:pPr>
            <a:r>
              <a:rPr lang="en-US" sz="1400" b="1" dirty="0">
                <a:solidFill>
                  <a:srgbClr val="FFFFFF"/>
                </a:solidFill>
                <a:latin typeface="Calibri" panose="020F0502020204030204" pitchFamily="34" charset="0"/>
                <a:cs typeface="Calibri" panose="020F0502020204030204" pitchFamily="34" charset="0"/>
              </a:rPr>
              <a:t>LEEP</a:t>
            </a:r>
          </a:p>
        </p:txBody>
      </p:sp>
      <p:sp>
        <p:nvSpPr>
          <p:cNvPr id="17" name="Rectangle: Rounded Corners 16">
            <a:extLst>
              <a:ext uri="{FF2B5EF4-FFF2-40B4-BE49-F238E27FC236}">
                <a16:creationId xmlns:a16="http://schemas.microsoft.com/office/drawing/2014/main" id="{F5F739D3-8888-433B-BB88-642000E9A558}"/>
              </a:ext>
            </a:extLst>
          </p:cNvPr>
          <p:cNvSpPr/>
          <p:nvPr/>
        </p:nvSpPr>
        <p:spPr>
          <a:xfrm>
            <a:off x="2245315"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A1</a:t>
            </a:r>
          </a:p>
        </p:txBody>
      </p:sp>
      <p:sp>
        <p:nvSpPr>
          <p:cNvPr id="18" name="Rectangle: Rounded Corners 17">
            <a:extLst>
              <a:ext uri="{FF2B5EF4-FFF2-40B4-BE49-F238E27FC236}">
                <a16:creationId xmlns:a16="http://schemas.microsoft.com/office/drawing/2014/main" id="{2AEE40C1-78E6-4667-A1E4-BCFDF27F5521}"/>
              </a:ext>
            </a:extLst>
          </p:cNvPr>
          <p:cNvSpPr/>
          <p:nvPr/>
        </p:nvSpPr>
        <p:spPr>
          <a:xfrm>
            <a:off x="3476800"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A2</a:t>
            </a:r>
          </a:p>
        </p:txBody>
      </p:sp>
      <p:sp>
        <p:nvSpPr>
          <p:cNvPr id="19" name="Rectangle: Rounded Corners 18">
            <a:extLst>
              <a:ext uri="{FF2B5EF4-FFF2-40B4-BE49-F238E27FC236}">
                <a16:creationId xmlns:a16="http://schemas.microsoft.com/office/drawing/2014/main" id="{324AB9F3-699B-4784-8284-2E5698B62F24}"/>
              </a:ext>
            </a:extLst>
          </p:cNvPr>
          <p:cNvSpPr/>
          <p:nvPr/>
        </p:nvSpPr>
        <p:spPr>
          <a:xfrm>
            <a:off x="4705733"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B2 </a:t>
            </a:r>
            <a:r>
              <a:rPr lang="en-US" sz="1400" b="1" dirty="0">
                <a:solidFill>
                  <a:srgbClr val="FFFFFF"/>
                </a:solidFill>
                <a:latin typeface="Calibri" panose="020F0502020204030204" pitchFamily="34" charset="0"/>
                <a:cs typeface="Calibri" panose="020F0502020204030204" pitchFamily="34" charset="0"/>
              </a:rPr>
              <a:t>+ II</a:t>
            </a:r>
            <a:r>
              <a:rPr lang="en-US" sz="1400" b="1" baseline="-25000" dirty="0">
                <a:solidFill>
                  <a:srgbClr val="FFFFFF"/>
                </a:solidFill>
                <a:latin typeface="Calibri" panose="020F0502020204030204" pitchFamily="34" charset="0"/>
                <a:cs typeface="Calibri" panose="020F0502020204030204" pitchFamily="34" charset="0"/>
              </a:rPr>
              <a:t>A </a:t>
            </a:r>
          </a:p>
        </p:txBody>
      </p:sp>
      <p:sp>
        <p:nvSpPr>
          <p:cNvPr id="20" name="Rectangle: Rounded Corners 19">
            <a:extLst>
              <a:ext uri="{FF2B5EF4-FFF2-40B4-BE49-F238E27FC236}">
                <a16:creationId xmlns:a16="http://schemas.microsoft.com/office/drawing/2014/main" id="{373B3EF4-DA35-4672-8199-F4D0515C883D}"/>
              </a:ext>
            </a:extLst>
          </p:cNvPr>
          <p:cNvSpPr/>
          <p:nvPr/>
        </p:nvSpPr>
        <p:spPr>
          <a:xfrm>
            <a:off x="2245314" y="3825537"/>
            <a:ext cx="3629280" cy="104898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Surgery followed by </a:t>
            </a:r>
          </a:p>
          <a:p>
            <a:pPr algn="ctr" defTabSz="685800">
              <a:defRPr/>
            </a:pPr>
            <a:r>
              <a:rPr lang="en-US" sz="1400" b="1" dirty="0">
                <a:solidFill>
                  <a:srgbClr val="FFFFFF"/>
                </a:solidFill>
                <a:latin typeface="Calibri" panose="020F0502020204030204" pitchFamily="34" charset="0"/>
                <a:cs typeface="Calibri" panose="020F0502020204030204" pitchFamily="34" charset="0"/>
              </a:rPr>
              <a:t>adjuvant treatment depending </a:t>
            </a:r>
            <a:br>
              <a:rPr lang="en-US" sz="1400" b="1" dirty="0">
                <a:solidFill>
                  <a:srgbClr val="FFFFFF"/>
                </a:solidFill>
                <a:latin typeface="Calibri" panose="020F0502020204030204" pitchFamily="34" charset="0"/>
                <a:cs typeface="Calibri" panose="020F0502020204030204" pitchFamily="34" charset="0"/>
              </a:rPr>
            </a:br>
            <a:r>
              <a:rPr lang="en-US" sz="1400" b="1" dirty="0">
                <a:solidFill>
                  <a:srgbClr val="FFFFFF"/>
                </a:solidFill>
                <a:latin typeface="Calibri" panose="020F0502020204030204" pitchFamily="34" charset="0"/>
                <a:cs typeface="Calibri" panose="020F0502020204030204" pitchFamily="34" charset="0"/>
              </a:rPr>
              <a:t>on risk factors</a:t>
            </a:r>
          </a:p>
        </p:txBody>
      </p:sp>
      <p:sp>
        <p:nvSpPr>
          <p:cNvPr id="21" name="Rectangle: Rounded Corners 20">
            <a:extLst>
              <a:ext uri="{FF2B5EF4-FFF2-40B4-BE49-F238E27FC236}">
                <a16:creationId xmlns:a16="http://schemas.microsoft.com/office/drawing/2014/main" id="{35EB54DF-5597-4CA5-9DA7-286AADF9ECAD}"/>
              </a:ext>
            </a:extLst>
          </p:cNvPr>
          <p:cNvSpPr/>
          <p:nvPr/>
        </p:nvSpPr>
        <p:spPr>
          <a:xfrm>
            <a:off x="6057506" y="3070823"/>
            <a:ext cx="1231173"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B3 </a:t>
            </a:r>
            <a:r>
              <a:rPr lang="en-US" sz="1400" b="1" dirty="0">
                <a:solidFill>
                  <a:srgbClr val="FFFFFF"/>
                </a:solidFill>
                <a:latin typeface="Calibri" panose="020F0502020204030204" pitchFamily="34" charset="0"/>
                <a:cs typeface="Calibri" panose="020F0502020204030204" pitchFamily="34" charset="0"/>
              </a:rPr>
              <a:t>/</a:t>
            </a:r>
            <a:br>
              <a:rPr lang="en-US" sz="1400" b="1" dirty="0">
                <a:solidFill>
                  <a:srgbClr val="FFFFFF"/>
                </a:solidFill>
                <a:latin typeface="Calibri" panose="020F0502020204030204" pitchFamily="34" charset="0"/>
                <a:cs typeface="Calibri" panose="020F0502020204030204" pitchFamily="34" charset="0"/>
              </a:rPr>
            </a:br>
            <a:r>
              <a:rPr lang="en-US" sz="1400" b="1" dirty="0">
                <a:solidFill>
                  <a:srgbClr val="FFFFFF"/>
                </a:solidFill>
                <a:latin typeface="Calibri" panose="020F0502020204030204" pitchFamily="34" charset="0"/>
                <a:cs typeface="Calibri" panose="020F0502020204030204" pitchFamily="34" charset="0"/>
              </a:rPr>
              <a:t>II</a:t>
            </a:r>
            <a:r>
              <a:rPr lang="en-US" sz="1400" b="1" baseline="-25000" dirty="0">
                <a:solidFill>
                  <a:srgbClr val="FFFFFF"/>
                </a:solidFill>
                <a:latin typeface="Calibri" panose="020F0502020204030204" pitchFamily="34" charset="0"/>
                <a:cs typeface="Calibri" panose="020F0502020204030204" pitchFamily="34" charset="0"/>
              </a:rPr>
              <a:t>B</a:t>
            </a:r>
            <a:r>
              <a:rPr lang="en-US" sz="1400" b="1" dirty="0">
                <a:solidFill>
                  <a:srgbClr val="FFFFFF"/>
                </a:solidFill>
                <a:latin typeface="Calibri" panose="020F0502020204030204" pitchFamily="34" charset="0"/>
                <a:cs typeface="Calibri" panose="020F0502020204030204" pitchFamily="34" charset="0"/>
              </a:rPr>
              <a:t>/III</a:t>
            </a:r>
            <a:r>
              <a:rPr lang="en-US" sz="1400" b="1" baseline="-25000" dirty="0">
                <a:solidFill>
                  <a:srgbClr val="FFFFFF"/>
                </a:solidFill>
                <a:latin typeface="Calibri" panose="020F0502020204030204" pitchFamily="34" charset="0"/>
                <a:cs typeface="Calibri" panose="020F0502020204030204" pitchFamily="34" charset="0"/>
              </a:rPr>
              <a:t>B </a:t>
            </a:r>
          </a:p>
        </p:txBody>
      </p:sp>
      <p:sp>
        <p:nvSpPr>
          <p:cNvPr id="22" name="Rectangle: Rounded Corners 21">
            <a:extLst>
              <a:ext uri="{FF2B5EF4-FFF2-40B4-BE49-F238E27FC236}">
                <a16:creationId xmlns:a16="http://schemas.microsoft.com/office/drawing/2014/main" id="{073CF93E-29A8-42FF-8549-BDD75B6C33D9}"/>
              </a:ext>
            </a:extLst>
          </p:cNvPr>
          <p:cNvSpPr/>
          <p:nvPr/>
        </p:nvSpPr>
        <p:spPr>
          <a:xfrm>
            <a:off x="7433170"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IV</a:t>
            </a:r>
            <a:r>
              <a:rPr lang="en-US" sz="1400" b="1" baseline="-25000" dirty="0">
                <a:solidFill>
                  <a:srgbClr val="FFFFFF"/>
                </a:solidFill>
                <a:latin typeface="Calibri" panose="020F0502020204030204" pitchFamily="34" charset="0"/>
                <a:cs typeface="Calibri" panose="020F0502020204030204" pitchFamily="34" charset="0"/>
              </a:rPr>
              <a:t>A</a:t>
            </a:r>
          </a:p>
        </p:txBody>
      </p:sp>
      <p:sp>
        <p:nvSpPr>
          <p:cNvPr id="23" name="Rectangle: Rounded Corners 22">
            <a:extLst>
              <a:ext uri="{FF2B5EF4-FFF2-40B4-BE49-F238E27FC236}">
                <a16:creationId xmlns:a16="http://schemas.microsoft.com/office/drawing/2014/main" id="{E790B384-CCAF-4A11-B0C2-632A82391A8A}"/>
              </a:ext>
            </a:extLst>
          </p:cNvPr>
          <p:cNvSpPr/>
          <p:nvPr/>
        </p:nvSpPr>
        <p:spPr>
          <a:xfrm>
            <a:off x="8871877" y="3070823"/>
            <a:ext cx="1952348"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IV</a:t>
            </a:r>
            <a:r>
              <a:rPr lang="en-US" sz="1400" b="1" baseline="-25000" dirty="0">
                <a:solidFill>
                  <a:srgbClr val="FFFFFF"/>
                </a:solidFill>
                <a:latin typeface="Calibri" panose="020F0502020204030204" pitchFamily="34" charset="0"/>
                <a:cs typeface="Calibri" panose="020F0502020204030204" pitchFamily="34" charset="0"/>
              </a:rPr>
              <a:t>B</a:t>
            </a:r>
          </a:p>
        </p:txBody>
      </p:sp>
      <p:sp>
        <p:nvSpPr>
          <p:cNvPr id="24" name="Rectangle: Rounded Corners 23">
            <a:extLst>
              <a:ext uri="{FF2B5EF4-FFF2-40B4-BE49-F238E27FC236}">
                <a16:creationId xmlns:a16="http://schemas.microsoft.com/office/drawing/2014/main" id="{2BAC3226-44CE-400D-867D-843B1D2184AA}"/>
              </a:ext>
            </a:extLst>
          </p:cNvPr>
          <p:cNvSpPr/>
          <p:nvPr/>
        </p:nvSpPr>
        <p:spPr>
          <a:xfrm>
            <a:off x="6107569" y="3815843"/>
            <a:ext cx="2494463" cy="105867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Chemoradiotherapy (preferred)</a:t>
            </a:r>
          </a:p>
          <a:p>
            <a:pPr algn="ctr" defTabSz="685800">
              <a:defRPr/>
            </a:pPr>
            <a:r>
              <a:rPr lang="en-US" sz="1400" b="1" dirty="0">
                <a:solidFill>
                  <a:srgbClr val="FFFFFF"/>
                </a:solidFill>
                <a:latin typeface="Calibri" panose="020F0502020204030204" pitchFamily="34" charset="0"/>
                <a:cs typeface="Calibri" panose="020F0502020204030204" pitchFamily="34" charset="0"/>
              </a:rPr>
              <a:t>Surgery if feasible</a:t>
            </a:r>
          </a:p>
        </p:txBody>
      </p:sp>
      <mc:AlternateContent xmlns:mc="http://schemas.openxmlformats.org/markup-compatibility/2006" xmlns:a14="http://schemas.microsoft.com/office/drawing/2010/main">
        <mc:Choice Requires="a14">
          <p:sp>
            <p:nvSpPr>
              <p:cNvPr id="25" name="Rectangle: Rounded Corners 24">
                <a:extLst>
                  <a:ext uri="{FF2B5EF4-FFF2-40B4-BE49-F238E27FC236}">
                    <a16:creationId xmlns:a16="http://schemas.microsoft.com/office/drawing/2014/main" id="{4345E5F3-3594-45F7-B8ED-B18F85DC9DF7}"/>
                  </a:ext>
                </a:extLst>
              </p:cNvPr>
              <p:cNvSpPr/>
              <p:nvPr/>
            </p:nvSpPr>
            <p:spPr>
              <a:xfrm>
                <a:off x="8871877" y="3748956"/>
                <a:ext cx="1952348" cy="887023"/>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Platinum-based chemotherapy + pembrolizumab</a:t>
                </a:r>
              </a:p>
              <a:p>
                <a:pPr algn="ctr" defTabSz="685800">
                  <a:defRPr/>
                </a:pPr>
                <a14:m>
                  <m:oMath xmlns:m="http://schemas.openxmlformats.org/officeDocument/2006/math">
                    <m:r>
                      <a:rPr lang="en-US" sz="1400" b="1" i="1" smtClean="0">
                        <a:solidFill>
                          <a:srgbClr val="FFFFFF"/>
                        </a:solidFill>
                        <a:latin typeface="Cambria Math" panose="02040503050406030204" pitchFamily="18" charset="0"/>
                        <a:cs typeface="Calibri" panose="020F0502020204030204" pitchFamily="34" charset="0"/>
                      </a:rPr>
                      <m:t>±</m:t>
                    </m:r>
                  </m:oMath>
                </a14:m>
                <a:r>
                  <a:rPr lang="en-US" sz="1400" b="1" dirty="0">
                    <a:solidFill>
                      <a:srgbClr val="FFFFFF"/>
                    </a:solidFill>
                    <a:latin typeface="Calibri" panose="020F0502020204030204" pitchFamily="34" charset="0"/>
                    <a:cs typeface="Calibri" panose="020F0502020204030204" pitchFamily="34" charset="0"/>
                  </a:rPr>
                  <a:t> bevacizumab</a:t>
                </a:r>
                <a:r>
                  <a:rPr lang="en-US" sz="1400" b="1" baseline="30000" dirty="0">
                    <a:solidFill>
                      <a:srgbClr val="FFFFFF"/>
                    </a:solidFill>
                    <a:latin typeface="Calibri" panose="020F0502020204030204" pitchFamily="34" charset="0"/>
                    <a:cs typeface="Calibri" panose="020F0502020204030204" pitchFamily="34" charset="0"/>
                  </a:rPr>
                  <a:t>4</a:t>
                </a:r>
              </a:p>
            </p:txBody>
          </p:sp>
        </mc:Choice>
        <mc:Fallback xmlns="">
          <p:sp>
            <p:nvSpPr>
              <p:cNvPr id="25" name="Rectangle: Rounded Corners 24">
                <a:extLst>
                  <a:ext uri="{FF2B5EF4-FFF2-40B4-BE49-F238E27FC236}">
                    <a16:creationId xmlns:a16="http://schemas.microsoft.com/office/drawing/2014/main" id="{4345E5F3-3594-45F7-B8ED-B18F85DC9DF7}"/>
                  </a:ext>
                </a:extLst>
              </p:cNvPr>
              <p:cNvSpPr>
                <a:spLocks noRot="1" noChangeAspect="1" noMove="1" noResize="1" noEditPoints="1" noAdjustHandles="1" noChangeArrowheads="1" noChangeShapeType="1" noTextEdit="1"/>
              </p:cNvSpPr>
              <p:nvPr/>
            </p:nvSpPr>
            <p:spPr>
              <a:xfrm>
                <a:off x="8871877" y="3748956"/>
                <a:ext cx="1952348" cy="887023"/>
              </a:xfrm>
              <a:prstGeom prst="roundRect">
                <a:avLst>
                  <a:gd name="adj" fmla="val 0"/>
                </a:avLst>
              </a:prstGeom>
              <a:blipFill>
                <a:blip r:embed="rId5"/>
                <a:stretch>
                  <a:fillRect t="-4828" b="-11034"/>
                </a:stretch>
              </a:blipFill>
              <a:ln>
                <a:noFill/>
              </a:ln>
            </p:spPr>
            <p:txBody>
              <a:bodyPr/>
              <a:lstStyle/>
              <a:p>
                <a:r>
                  <a:rPr lang="en-US">
                    <a:noFill/>
                  </a:rPr>
                  <a:t> </a:t>
                </a:r>
              </a:p>
            </p:txBody>
          </p:sp>
        </mc:Fallback>
      </mc:AlternateContent>
      <p:sp>
        <p:nvSpPr>
          <p:cNvPr id="26" name="Rectangle: Rounded Corners 25">
            <a:extLst>
              <a:ext uri="{FF2B5EF4-FFF2-40B4-BE49-F238E27FC236}">
                <a16:creationId xmlns:a16="http://schemas.microsoft.com/office/drawing/2014/main" id="{64008816-DB8F-4317-A25B-656574C54191}"/>
              </a:ext>
            </a:extLst>
          </p:cNvPr>
          <p:cNvSpPr/>
          <p:nvPr/>
        </p:nvSpPr>
        <p:spPr>
          <a:xfrm>
            <a:off x="8835008" y="4788075"/>
            <a:ext cx="1999678" cy="160508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Pembrolizumab (PD-L1+/ MSI-H/dMMR/TMB-H), larotrectinib for NTRK gene fusion, bevacizumab, or single-agent chemotherapy </a:t>
            </a:r>
          </a:p>
          <a:p>
            <a:pPr algn="ctr" defTabSz="685800">
              <a:defRPr/>
            </a:pPr>
            <a:r>
              <a:rPr lang="en-US" sz="1400" b="1" dirty="0">
                <a:solidFill>
                  <a:srgbClr val="FFFFFF"/>
                </a:solidFill>
                <a:latin typeface="Calibri" panose="020F0502020204030204" pitchFamily="34" charset="0"/>
                <a:cs typeface="Calibri" panose="020F0502020204030204" pitchFamily="34" charset="0"/>
              </a:rPr>
              <a:t>Tisotumab vedotin</a:t>
            </a:r>
            <a:r>
              <a:rPr lang="en-US" sz="1400" b="1" baseline="30000" dirty="0">
                <a:solidFill>
                  <a:srgbClr val="FFFFFF"/>
                </a:solidFill>
                <a:latin typeface="Calibri" panose="020F0502020204030204" pitchFamily="34" charset="0"/>
                <a:cs typeface="Calibri" panose="020F0502020204030204" pitchFamily="34" charset="0"/>
              </a:rPr>
              <a:t>5</a:t>
            </a:r>
          </a:p>
        </p:txBody>
      </p:sp>
      <p:cxnSp>
        <p:nvCxnSpPr>
          <p:cNvPr id="27" name="Straight Arrow Connector 26">
            <a:extLst>
              <a:ext uri="{FF2B5EF4-FFF2-40B4-BE49-F238E27FC236}">
                <a16:creationId xmlns:a16="http://schemas.microsoft.com/office/drawing/2014/main" id="{4130A569-F179-4BC8-BF88-FD601A93E0E6}"/>
              </a:ext>
            </a:extLst>
          </p:cNvPr>
          <p:cNvCxnSpPr>
            <a:cxnSpLocks/>
            <a:stCxn id="13" idx="2"/>
            <a:endCxn id="16" idx="0"/>
          </p:cNvCxnSpPr>
          <p:nvPr/>
        </p:nvCxnSpPr>
        <p:spPr>
          <a:xfrm>
            <a:off x="1409981" y="3528023"/>
            <a:ext cx="0" cy="287820"/>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CECE661-7E1F-4882-80AD-942FE3304389}"/>
              </a:ext>
            </a:extLst>
          </p:cNvPr>
          <p:cNvCxnSpPr>
            <a:cxnSpLocks/>
            <a:endCxn id="17" idx="0"/>
          </p:cNvCxnSpPr>
          <p:nvPr/>
        </p:nvCxnSpPr>
        <p:spPr>
          <a:xfrm>
            <a:off x="2829745" y="2769555"/>
            <a:ext cx="1" cy="301268"/>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32C5537-0E12-4687-9D75-5BC5AE21E3D6}"/>
              </a:ext>
            </a:extLst>
          </p:cNvPr>
          <p:cNvCxnSpPr>
            <a:cxnSpLocks/>
            <a:stCxn id="17" idx="2"/>
          </p:cNvCxnSpPr>
          <p:nvPr/>
        </p:nvCxnSpPr>
        <p:spPr>
          <a:xfrm flipH="1">
            <a:off x="2829744" y="3528023"/>
            <a:ext cx="2" cy="1147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EF84726-D8A5-416A-A4AB-C4A376005E6D}"/>
              </a:ext>
            </a:extLst>
          </p:cNvPr>
          <p:cNvCxnSpPr>
            <a:cxnSpLocks/>
          </p:cNvCxnSpPr>
          <p:nvPr/>
        </p:nvCxnSpPr>
        <p:spPr>
          <a:xfrm flipH="1">
            <a:off x="5334880" y="3445505"/>
            <a:ext cx="1" cy="93997"/>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9954FC8-EAD9-4DA9-87CA-29518EAF08CB}"/>
              </a:ext>
            </a:extLst>
          </p:cNvPr>
          <p:cNvCxnSpPr>
            <a:cxnSpLocks/>
          </p:cNvCxnSpPr>
          <p:nvPr/>
        </p:nvCxnSpPr>
        <p:spPr>
          <a:xfrm flipH="1">
            <a:off x="6733904" y="3437767"/>
            <a:ext cx="1" cy="101735"/>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183DD78-539D-4489-9943-A786411BAA73}"/>
              </a:ext>
            </a:extLst>
          </p:cNvPr>
          <p:cNvCxnSpPr>
            <a:cxnSpLocks/>
          </p:cNvCxnSpPr>
          <p:nvPr/>
        </p:nvCxnSpPr>
        <p:spPr>
          <a:xfrm flipH="1">
            <a:off x="8027464" y="3437767"/>
            <a:ext cx="1" cy="101736"/>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6A2769B-43BB-4F99-8DA3-ED61E6EDD8D8}"/>
              </a:ext>
            </a:extLst>
          </p:cNvPr>
          <p:cNvCxnSpPr>
            <a:cxnSpLocks/>
          </p:cNvCxnSpPr>
          <p:nvPr/>
        </p:nvCxnSpPr>
        <p:spPr>
          <a:xfrm>
            <a:off x="2829745" y="3539503"/>
            <a:ext cx="2505134" cy="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B5A814D-8E06-4DC9-8CED-CFC9877269AB}"/>
              </a:ext>
            </a:extLst>
          </p:cNvPr>
          <p:cNvCxnSpPr>
            <a:cxnSpLocks/>
          </p:cNvCxnSpPr>
          <p:nvPr/>
        </p:nvCxnSpPr>
        <p:spPr>
          <a:xfrm>
            <a:off x="6723153" y="3539502"/>
            <a:ext cx="1304310" cy="1"/>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644D865-4F87-447F-8D44-358815C161D2}"/>
              </a:ext>
            </a:extLst>
          </p:cNvPr>
          <p:cNvCxnSpPr>
            <a:cxnSpLocks/>
          </p:cNvCxnSpPr>
          <p:nvPr/>
        </p:nvCxnSpPr>
        <p:spPr>
          <a:xfrm>
            <a:off x="2829745" y="2749007"/>
            <a:ext cx="2505134" cy="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410C397-D281-4850-899E-9D5A56286998}"/>
              </a:ext>
            </a:extLst>
          </p:cNvPr>
          <p:cNvCxnSpPr>
            <a:cxnSpLocks/>
          </p:cNvCxnSpPr>
          <p:nvPr/>
        </p:nvCxnSpPr>
        <p:spPr>
          <a:xfrm>
            <a:off x="6723153" y="2765513"/>
            <a:ext cx="1304310" cy="1"/>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198E79A-C6B5-4051-A241-4AB79E49F7AF}"/>
              </a:ext>
            </a:extLst>
          </p:cNvPr>
          <p:cNvCxnSpPr>
            <a:cxnSpLocks/>
            <a:stCxn id="18" idx="2"/>
            <a:endCxn id="20" idx="0"/>
          </p:cNvCxnSpPr>
          <p:nvPr/>
        </p:nvCxnSpPr>
        <p:spPr>
          <a:xfrm flipH="1">
            <a:off x="4059954" y="3528023"/>
            <a:ext cx="1277" cy="297514"/>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F3829F7-ADB8-4A52-87A2-46FC02112ACB}"/>
              </a:ext>
            </a:extLst>
          </p:cNvPr>
          <p:cNvCxnSpPr>
            <a:cxnSpLocks/>
            <a:endCxn id="24" idx="0"/>
          </p:cNvCxnSpPr>
          <p:nvPr/>
        </p:nvCxnSpPr>
        <p:spPr>
          <a:xfrm>
            <a:off x="7354800" y="3464640"/>
            <a:ext cx="0" cy="351203"/>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04963F-28B3-405C-9C9D-03C20D0D0370}"/>
              </a:ext>
            </a:extLst>
          </p:cNvPr>
          <p:cNvCxnSpPr>
            <a:cxnSpLocks/>
            <a:stCxn id="14" idx="2"/>
          </p:cNvCxnSpPr>
          <p:nvPr/>
        </p:nvCxnSpPr>
        <p:spPr>
          <a:xfrm flipH="1">
            <a:off x="7265097" y="2715599"/>
            <a:ext cx="4671" cy="4287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4C81A8DE-786F-4C7B-A491-241040DA281F}"/>
              </a:ext>
            </a:extLst>
          </p:cNvPr>
          <p:cNvSpPr/>
          <p:nvPr/>
        </p:nvSpPr>
        <p:spPr>
          <a:xfrm>
            <a:off x="719137" y="2157343"/>
            <a:ext cx="1401264" cy="591663"/>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Cervical dysplasia</a:t>
            </a:r>
            <a:r>
              <a:rPr lang="en-US" sz="1400" b="1" baseline="30000" dirty="0">
                <a:solidFill>
                  <a:srgbClr val="FFFFFF"/>
                </a:solidFill>
                <a:latin typeface="Calibri" panose="020F0502020204030204" pitchFamily="34" charset="0"/>
                <a:cs typeface="Calibri" panose="020F0502020204030204" pitchFamily="34" charset="0"/>
              </a:rPr>
              <a:t>2</a:t>
            </a:r>
          </a:p>
        </p:txBody>
      </p:sp>
      <p:sp>
        <p:nvSpPr>
          <p:cNvPr id="41" name="Rectangle: Rounded Corners 40">
            <a:extLst>
              <a:ext uri="{FF2B5EF4-FFF2-40B4-BE49-F238E27FC236}">
                <a16:creationId xmlns:a16="http://schemas.microsoft.com/office/drawing/2014/main" id="{C62AB055-F41C-473F-B2FE-73ACF2189F70}"/>
              </a:ext>
            </a:extLst>
          </p:cNvPr>
          <p:cNvSpPr/>
          <p:nvPr/>
        </p:nvSpPr>
        <p:spPr>
          <a:xfrm>
            <a:off x="10856752" y="3795175"/>
            <a:ext cx="643717" cy="36023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1L</a:t>
            </a:r>
          </a:p>
        </p:txBody>
      </p:sp>
      <p:sp>
        <p:nvSpPr>
          <p:cNvPr id="42" name="Rectangle: Rounded Corners 41">
            <a:extLst>
              <a:ext uri="{FF2B5EF4-FFF2-40B4-BE49-F238E27FC236}">
                <a16:creationId xmlns:a16="http://schemas.microsoft.com/office/drawing/2014/main" id="{C0724A25-4061-4E84-9A1B-AB109AA40426}"/>
              </a:ext>
            </a:extLst>
          </p:cNvPr>
          <p:cNvSpPr/>
          <p:nvPr/>
        </p:nvSpPr>
        <p:spPr>
          <a:xfrm>
            <a:off x="10880530" y="4749975"/>
            <a:ext cx="619940" cy="3077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2L+</a:t>
            </a:r>
          </a:p>
        </p:txBody>
      </p:sp>
      <p:cxnSp>
        <p:nvCxnSpPr>
          <p:cNvPr id="43" name="Connector: Elbow 42">
            <a:extLst>
              <a:ext uri="{FF2B5EF4-FFF2-40B4-BE49-F238E27FC236}">
                <a16:creationId xmlns:a16="http://schemas.microsoft.com/office/drawing/2014/main" id="{23D68F59-BC4A-41F1-9322-0728EC1CB46A}"/>
              </a:ext>
            </a:extLst>
          </p:cNvPr>
          <p:cNvCxnSpPr>
            <a:cxnSpLocks/>
          </p:cNvCxnSpPr>
          <p:nvPr/>
        </p:nvCxnSpPr>
        <p:spPr>
          <a:xfrm rot="5400000">
            <a:off x="3372537" y="-276323"/>
            <a:ext cx="404993" cy="4310528"/>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4" name="Connector: Elbow 43">
            <a:extLst>
              <a:ext uri="{FF2B5EF4-FFF2-40B4-BE49-F238E27FC236}">
                <a16:creationId xmlns:a16="http://schemas.microsoft.com/office/drawing/2014/main" id="{46234E9D-CF3F-41BE-AF8C-DC42967B3026}"/>
              </a:ext>
            </a:extLst>
          </p:cNvPr>
          <p:cNvCxnSpPr>
            <a:cxnSpLocks/>
          </p:cNvCxnSpPr>
          <p:nvPr/>
        </p:nvCxnSpPr>
        <p:spPr>
          <a:xfrm rot="5400000">
            <a:off x="4692629" y="1052869"/>
            <a:ext cx="404993" cy="1670343"/>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5" name="Connector: Elbow 44">
            <a:extLst>
              <a:ext uri="{FF2B5EF4-FFF2-40B4-BE49-F238E27FC236}">
                <a16:creationId xmlns:a16="http://schemas.microsoft.com/office/drawing/2014/main" id="{250AE469-3F62-46BD-B150-217D4144F343}"/>
              </a:ext>
            </a:extLst>
          </p:cNvPr>
          <p:cNvCxnSpPr>
            <a:cxnSpLocks/>
          </p:cNvCxnSpPr>
          <p:nvPr/>
        </p:nvCxnSpPr>
        <p:spPr>
          <a:xfrm rot="16200000" flipH="1">
            <a:off x="6455414" y="1098751"/>
            <a:ext cx="404993" cy="1578579"/>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46" name="Rectangle 45">
            <a:extLst>
              <a:ext uri="{FF2B5EF4-FFF2-40B4-BE49-F238E27FC236}">
                <a16:creationId xmlns:a16="http://schemas.microsoft.com/office/drawing/2014/main" id="{49BCD8A1-F9F3-4BCE-9A86-2735736D4DD8}"/>
              </a:ext>
            </a:extLst>
          </p:cNvPr>
          <p:cNvSpPr/>
          <p:nvPr/>
        </p:nvSpPr>
        <p:spPr>
          <a:xfrm>
            <a:off x="4847065" y="2282074"/>
            <a:ext cx="731945"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44%</a:t>
            </a:r>
            <a:r>
              <a:rPr lang="en-US" sz="1400" i="1" baseline="30000" dirty="0">
                <a:solidFill>
                  <a:schemeClr val="bg1"/>
                </a:solidFill>
                <a:latin typeface="Calibri" panose="020F0502020204030204" pitchFamily="34" charset="0"/>
                <a:cs typeface="Calibri" panose="020F0502020204030204" pitchFamily="34" charset="0"/>
              </a:rPr>
              <a:t>1,3</a:t>
            </a:r>
          </a:p>
        </p:txBody>
      </p:sp>
      <p:sp>
        <p:nvSpPr>
          <p:cNvPr id="47" name="Rectangle 46">
            <a:extLst>
              <a:ext uri="{FF2B5EF4-FFF2-40B4-BE49-F238E27FC236}">
                <a16:creationId xmlns:a16="http://schemas.microsoft.com/office/drawing/2014/main" id="{C473056C-177D-44D2-924C-D8ACF99213F2}"/>
              </a:ext>
            </a:extLst>
          </p:cNvPr>
          <p:cNvSpPr/>
          <p:nvPr/>
        </p:nvSpPr>
        <p:spPr>
          <a:xfrm>
            <a:off x="8133648" y="2228223"/>
            <a:ext cx="653476"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36%</a:t>
            </a:r>
            <a:r>
              <a:rPr lang="en-US" sz="1400" i="1" baseline="30000" dirty="0">
                <a:solidFill>
                  <a:schemeClr val="bg1"/>
                </a:solidFill>
                <a:latin typeface="Calibri" panose="020F0502020204030204" pitchFamily="34" charset="0"/>
                <a:cs typeface="Calibri" panose="020F0502020204030204" pitchFamily="34" charset="0"/>
              </a:rPr>
              <a:t>1,3</a:t>
            </a:r>
          </a:p>
        </p:txBody>
      </p:sp>
      <p:sp>
        <p:nvSpPr>
          <p:cNvPr id="48" name="Rectangle 47">
            <a:extLst>
              <a:ext uri="{FF2B5EF4-FFF2-40B4-BE49-F238E27FC236}">
                <a16:creationId xmlns:a16="http://schemas.microsoft.com/office/drawing/2014/main" id="{F4716486-2FDF-47F3-8D70-A54B395A0847}"/>
              </a:ext>
            </a:extLst>
          </p:cNvPr>
          <p:cNvSpPr/>
          <p:nvPr/>
        </p:nvSpPr>
        <p:spPr>
          <a:xfrm>
            <a:off x="10812242" y="2272050"/>
            <a:ext cx="653476"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16%</a:t>
            </a:r>
            <a:r>
              <a:rPr lang="en-US" sz="1400" i="1" baseline="30000" dirty="0">
                <a:solidFill>
                  <a:schemeClr val="bg1"/>
                </a:solidFill>
                <a:latin typeface="Calibri" panose="020F0502020204030204" pitchFamily="34" charset="0"/>
                <a:cs typeface="Calibri" panose="020F0502020204030204" pitchFamily="34" charset="0"/>
              </a:rPr>
              <a:t>1,3</a:t>
            </a:r>
          </a:p>
        </p:txBody>
      </p:sp>
      <p:cxnSp>
        <p:nvCxnSpPr>
          <p:cNvPr id="49" name="Connector: Elbow 48">
            <a:extLst>
              <a:ext uri="{FF2B5EF4-FFF2-40B4-BE49-F238E27FC236}">
                <a16:creationId xmlns:a16="http://schemas.microsoft.com/office/drawing/2014/main" id="{EAC2A1A7-598C-499E-8B5D-7F1118AD5E0C}"/>
              </a:ext>
            </a:extLst>
          </p:cNvPr>
          <p:cNvCxnSpPr>
            <a:cxnSpLocks/>
            <a:stCxn id="12" idx="2"/>
            <a:endCxn id="17" idx="0"/>
          </p:cNvCxnSpPr>
          <p:nvPr/>
        </p:nvCxnSpPr>
        <p:spPr>
          <a:xfrm rot="5400000">
            <a:off x="3277771" y="2288639"/>
            <a:ext cx="334160" cy="1230209"/>
          </a:xfrm>
          <a:prstGeom prst="bentConnector3">
            <a:avLst>
              <a:gd name="adj1" fmla="val 50000"/>
            </a:avLst>
          </a:prstGeom>
          <a:ln w="28575">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853C9781-6494-44AF-AE2F-B31BBF6DF90B}"/>
              </a:ext>
            </a:extLst>
          </p:cNvPr>
          <p:cNvCxnSpPr>
            <a:cxnSpLocks/>
            <a:stCxn id="12" idx="2"/>
            <a:endCxn id="19" idx="0"/>
          </p:cNvCxnSpPr>
          <p:nvPr/>
        </p:nvCxnSpPr>
        <p:spPr>
          <a:xfrm rot="16200000" flipH="1">
            <a:off x="4507979" y="2288638"/>
            <a:ext cx="334160" cy="1230209"/>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B447CEF9-3B33-4064-A41E-96FFDD254427}"/>
              </a:ext>
            </a:extLst>
          </p:cNvPr>
          <p:cNvCxnSpPr>
            <a:endCxn id="18" idx="0"/>
          </p:cNvCxnSpPr>
          <p:nvPr/>
        </p:nvCxnSpPr>
        <p:spPr bwMode="auto">
          <a:xfrm>
            <a:off x="4059953" y="2926339"/>
            <a:ext cx="1278" cy="144484"/>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F3166DED-4CCD-4F6B-AAA3-001087536B2D}"/>
              </a:ext>
            </a:extLst>
          </p:cNvPr>
          <p:cNvCxnSpPr>
            <a:cxnSpLocks/>
            <a:stCxn id="40" idx="2"/>
            <a:endCxn id="13" idx="0"/>
          </p:cNvCxnSpPr>
          <p:nvPr/>
        </p:nvCxnSpPr>
        <p:spPr bwMode="auto">
          <a:xfrm flipH="1">
            <a:off x="1409981" y="2749006"/>
            <a:ext cx="9788" cy="321817"/>
          </a:xfrm>
          <a:prstGeom prst="straightConnector1">
            <a:avLst/>
          </a:prstGeom>
          <a:noFill/>
          <a:ln w="28575" cap="flat" cmpd="sng" algn="ctr">
            <a:solidFill>
              <a:schemeClr val="bg1"/>
            </a:solidFill>
            <a:prstDash val="sysDot"/>
            <a:round/>
            <a:headEnd type="none" w="med" len="med"/>
            <a:tailEnd type="triangle"/>
          </a:ln>
          <a:effectLst/>
        </p:spPr>
      </p:cxnSp>
      <p:cxnSp>
        <p:nvCxnSpPr>
          <p:cNvPr id="53" name="Straight Arrow Connector 52">
            <a:extLst>
              <a:ext uri="{FF2B5EF4-FFF2-40B4-BE49-F238E27FC236}">
                <a16:creationId xmlns:a16="http://schemas.microsoft.com/office/drawing/2014/main" id="{5836E4FB-4CAA-465F-BFD4-65756CA7DD26}"/>
              </a:ext>
            </a:extLst>
          </p:cNvPr>
          <p:cNvCxnSpPr>
            <a:cxnSpLocks/>
            <a:stCxn id="13" idx="2"/>
            <a:endCxn id="16" idx="0"/>
          </p:cNvCxnSpPr>
          <p:nvPr/>
        </p:nvCxnSpPr>
        <p:spPr bwMode="auto">
          <a:xfrm>
            <a:off x="1409981" y="3528023"/>
            <a:ext cx="0" cy="287820"/>
          </a:xfrm>
          <a:prstGeom prst="straightConnector1">
            <a:avLst/>
          </a:prstGeom>
          <a:noFill/>
          <a:ln w="28575" cap="flat" cmpd="sng" algn="ctr">
            <a:solidFill>
              <a:schemeClr val="bg1"/>
            </a:solidFill>
            <a:prstDash val="sysDot"/>
            <a:round/>
            <a:headEnd type="none" w="med" len="med"/>
            <a:tailEnd type="triangle"/>
          </a:ln>
          <a:effectLst/>
        </p:spPr>
      </p:cxnSp>
      <p:cxnSp>
        <p:nvCxnSpPr>
          <p:cNvPr id="54" name="Straight Arrow Connector 53">
            <a:extLst>
              <a:ext uri="{FF2B5EF4-FFF2-40B4-BE49-F238E27FC236}">
                <a16:creationId xmlns:a16="http://schemas.microsoft.com/office/drawing/2014/main" id="{F5B0013A-83B6-4D7A-BEDF-4066609F3711}"/>
              </a:ext>
            </a:extLst>
          </p:cNvPr>
          <p:cNvCxnSpPr>
            <a:cxnSpLocks/>
            <a:stCxn id="18" idx="2"/>
            <a:endCxn id="20" idx="0"/>
          </p:cNvCxnSpPr>
          <p:nvPr/>
        </p:nvCxnSpPr>
        <p:spPr bwMode="auto">
          <a:xfrm flipH="1">
            <a:off x="4059954" y="3528023"/>
            <a:ext cx="1277" cy="297514"/>
          </a:xfrm>
          <a:prstGeom prst="straightConnector1">
            <a:avLst/>
          </a:prstGeom>
          <a:noFill/>
          <a:ln w="28575" cap="flat" cmpd="sng" algn="ctr">
            <a:solidFill>
              <a:schemeClr val="bg1"/>
            </a:solidFill>
            <a:prstDash val="sysDot"/>
            <a:round/>
            <a:headEnd type="none" w="med" len="med"/>
            <a:tailEnd type="triangle"/>
          </a:ln>
          <a:effectLst/>
        </p:spPr>
      </p:cxnSp>
      <p:cxnSp>
        <p:nvCxnSpPr>
          <p:cNvPr id="55" name="Connector: Elbow 54">
            <a:extLst>
              <a:ext uri="{FF2B5EF4-FFF2-40B4-BE49-F238E27FC236}">
                <a16:creationId xmlns:a16="http://schemas.microsoft.com/office/drawing/2014/main" id="{83FB0920-9B6F-4C94-8992-4A44CA5DCC61}"/>
              </a:ext>
            </a:extLst>
          </p:cNvPr>
          <p:cNvCxnSpPr>
            <a:stCxn id="17" idx="2"/>
            <a:endCxn id="20" idx="0"/>
          </p:cNvCxnSpPr>
          <p:nvPr/>
        </p:nvCxnSpPr>
        <p:spPr bwMode="auto">
          <a:xfrm rot="16200000" flipH="1">
            <a:off x="3296093" y="3061676"/>
            <a:ext cx="297514" cy="1230208"/>
          </a:xfrm>
          <a:prstGeom prst="bentConnector3">
            <a:avLst/>
          </a:prstGeom>
          <a:noFill/>
          <a:ln w="28575" cap="flat" cmpd="sng" algn="ctr">
            <a:solidFill>
              <a:schemeClr val="bg1"/>
            </a:solidFill>
            <a:prstDash val="sysDot"/>
            <a:round/>
            <a:headEnd type="none" w="med" len="med"/>
            <a:tailEnd type="none" w="med" len="med"/>
          </a:ln>
          <a:effectLst/>
        </p:spPr>
      </p:cxnSp>
      <p:cxnSp>
        <p:nvCxnSpPr>
          <p:cNvPr id="56" name="Connector: Elbow 55">
            <a:extLst>
              <a:ext uri="{FF2B5EF4-FFF2-40B4-BE49-F238E27FC236}">
                <a16:creationId xmlns:a16="http://schemas.microsoft.com/office/drawing/2014/main" id="{B72819E0-AD78-49C0-BA8E-B4997BDD935B}"/>
              </a:ext>
            </a:extLst>
          </p:cNvPr>
          <p:cNvCxnSpPr>
            <a:cxnSpLocks/>
            <a:stCxn id="19" idx="2"/>
            <a:endCxn id="20" idx="0"/>
          </p:cNvCxnSpPr>
          <p:nvPr/>
        </p:nvCxnSpPr>
        <p:spPr bwMode="auto">
          <a:xfrm rot="5400000">
            <a:off x="4526302" y="3061675"/>
            <a:ext cx="297514" cy="1230210"/>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57" name="Connector: Elbow 56">
            <a:extLst>
              <a:ext uri="{FF2B5EF4-FFF2-40B4-BE49-F238E27FC236}">
                <a16:creationId xmlns:a16="http://schemas.microsoft.com/office/drawing/2014/main" id="{B7B756CA-5558-4281-A946-703F44F88C90}"/>
              </a:ext>
            </a:extLst>
          </p:cNvPr>
          <p:cNvCxnSpPr>
            <a:cxnSpLocks/>
            <a:endCxn id="22" idx="0"/>
          </p:cNvCxnSpPr>
          <p:nvPr/>
        </p:nvCxnSpPr>
        <p:spPr>
          <a:xfrm rot="16200000" flipH="1">
            <a:off x="7492077" y="2545298"/>
            <a:ext cx="353333" cy="697716"/>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8" name="Connector: Elbow 57">
            <a:extLst>
              <a:ext uri="{FF2B5EF4-FFF2-40B4-BE49-F238E27FC236}">
                <a16:creationId xmlns:a16="http://schemas.microsoft.com/office/drawing/2014/main" id="{F72F6D75-1280-419D-8936-5A21A1A2FBF3}"/>
              </a:ext>
            </a:extLst>
          </p:cNvPr>
          <p:cNvCxnSpPr>
            <a:cxnSpLocks/>
            <a:endCxn id="21" idx="0"/>
          </p:cNvCxnSpPr>
          <p:nvPr/>
        </p:nvCxnSpPr>
        <p:spPr>
          <a:xfrm rot="5400000">
            <a:off x="6819823" y="2570760"/>
            <a:ext cx="353333" cy="646792"/>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0F106844-BB3F-4023-A809-755A8F6CA20D}"/>
              </a:ext>
            </a:extLst>
          </p:cNvPr>
          <p:cNvCxnSpPr>
            <a:cxnSpLocks/>
            <a:stCxn id="21" idx="2"/>
            <a:endCxn id="24" idx="0"/>
          </p:cNvCxnSpPr>
          <p:nvPr/>
        </p:nvCxnSpPr>
        <p:spPr bwMode="auto">
          <a:xfrm rot="16200000" flipH="1">
            <a:off x="6870037" y="3331079"/>
            <a:ext cx="287820" cy="681708"/>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60" name="Connector: Elbow 59">
            <a:extLst>
              <a:ext uri="{FF2B5EF4-FFF2-40B4-BE49-F238E27FC236}">
                <a16:creationId xmlns:a16="http://schemas.microsoft.com/office/drawing/2014/main" id="{82B16142-B810-4AE5-A5E5-C430EB5F81B9}"/>
              </a:ext>
            </a:extLst>
          </p:cNvPr>
          <p:cNvCxnSpPr>
            <a:cxnSpLocks/>
            <a:stCxn id="22" idx="2"/>
            <a:endCxn id="24" idx="0"/>
          </p:cNvCxnSpPr>
          <p:nvPr/>
        </p:nvCxnSpPr>
        <p:spPr bwMode="auto">
          <a:xfrm rot="5400000">
            <a:off x="7542291" y="3340533"/>
            <a:ext cx="287820" cy="662800"/>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61" name="Straight Arrow Connector 60">
            <a:extLst>
              <a:ext uri="{FF2B5EF4-FFF2-40B4-BE49-F238E27FC236}">
                <a16:creationId xmlns:a16="http://schemas.microsoft.com/office/drawing/2014/main" id="{9626CFCD-4D43-42DB-8679-0F42CA40090E}"/>
              </a:ext>
            </a:extLst>
          </p:cNvPr>
          <p:cNvCxnSpPr>
            <a:cxnSpLocks/>
            <a:endCxn id="24" idx="0"/>
          </p:cNvCxnSpPr>
          <p:nvPr/>
        </p:nvCxnSpPr>
        <p:spPr bwMode="auto">
          <a:xfrm>
            <a:off x="7354800" y="3421590"/>
            <a:ext cx="0" cy="394253"/>
          </a:xfrm>
          <a:prstGeom prst="straightConnector1">
            <a:avLst/>
          </a:prstGeom>
          <a:noFill/>
          <a:ln w="28575" cap="flat" cmpd="sng" algn="ctr">
            <a:solidFill>
              <a:schemeClr val="bg1"/>
            </a:solidFill>
            <a:prstDash val="sysDot"/>
            <a:round/>
            <a:headEnd type="none" w="med" len="med"/>
            <a:tailEnd type="triangle"/>
          </a:ln>
          <a:effectLst/>
        </p:spPr>
      </p:cxnSp>
      <p:sp>
        <p:nvSpPr>
          <p:cNvPr id="62" name="Rectangle: Rounded Corners 61">
            <a:extLst>
              <a:ext uri="{FF2B5EF4-FFF2-40B4-BE49-F238E27FC236}">
                <a16:creationId xmlns:a16="http://schemas.microsoft.com/office/drawing/2014/main" id="{15E3F730-79E2-4B6D-A6B1-CB12D6E9A0CD}"/>
              </a:ext>
            </a:extLst>
          </p:cNvPr>
          <p:cNvSpPr/>
          <p:nvPr/>
        </p:nvSpPr>
        <p:spPr>
          <a:xfrm>
            <a:off x="4750626" y="1162532"/>
            <a:ext cx="2102237" cy="535604"/>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prstClr val="white"/>
                </a:solidFill>
                <a:latin typeface="Calibri" panose="020F0502020204030204" pitchFamily="34" charset="0"/>
                <a:cs typeface="Calibri" panose="020F0502020204030204" pitchFamily="34" charset="0"/>
              </a:rPr>
              <a:t>Initial diagnosis</a:t>
            </a:r>
            <a:r>
              <a:rPr lang="en-US" sz="1400" b="1" baseline="30000" dirty="0">
                <a:solidFill>
                  <a:prstClr val="white"/>
                </a:solidFill>
                <a:latin typeface="Calibri" panose="020F0502020204030204" pitchFamily="34" charset="0"/>
                <a:cs typeface="Calibri" panose="020F0502020204030204" pitchFamily="34" charset="0"/>
              </a:rPr>
              <a:t>1</a:t>
            </a:r>
          </a:p>
          <a:p>
            <a:pPr algn="ctr" defTabSz="685800">
              <a:defRPr/>
            </a:pPr>
            <a:r>
              <a:rPr lang="en-US" sz="1400" b="1" dirty="0">
                <a:solidFill>
                  <a:prstClr val="white"/>
                </a:solidFill>
                <a:latin typeface="Calibri" panose="020F0502020204030204" pitchFamily="34" charset="0"/>
                <a:cs typeface="Calibri" panose="020F0502020204030204" pitchFamily="34" charset="0"/>
              </a:rPr>
              <a:t>Colposcopy/biopsy</a:t>
            </a:r>
          </a:p>
        </p:txBody>
      </p:sp>
      <p:cxnSp>
        <p:nvCxnSpPr>
          <p:cNvPr id="63" name="Connector: Elbow 62">
            <a:extLst>
              <a:ext uri="{FF2B5EF4-FFF2-40B4-BE49-F238E27FC236}">
                <a16:creationId xmlns:a16="http://schemas.microsoft.com/office/drawing/2014/main" id="{9FA25EDC-CFD4-4D7A-8FD7-42847B2C863B}"/>
              </a:ext>
            </a:extLst>
          </p:cNvPr>
          <p:cNvCxnSpPr>
            <a:cxnSpLocks/>
            <a:stCxn id="62" idx="2"/>
            <a:endCxn id="15" idx="0"/>
          </p:cNvCxnSpPr>
          <p:nvPr/>
        </p:nvCxnSpPr>
        <p:spPr>
          <a:xfrm rot="16200000" flipH="1">
            <a:off x="7611229" y="-111349"/>
            <a:ext cx="445736" cy="4064705"/>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66" name="Text Box 15">
            <a:extLst>
              <a:ext uri="{FF2B5EF4-FFF2-40B4-BE49-F238E27FC236}">
                <a16:creationId xmlns:a16="http://schemas.microsoft.com/office/drawing/2014/main" id="{EC40BEF7-98B4-4A00-8966-3FA6E0B79946}"/>
              </a:ext>
            </a:extLst>
          </p:cNvPr>
          <p:cNvSpPr txBox="1">
            <a:spLocks noChangeArrowheads="1"/>
          </p:cNvSpPr>
          <p:nvPr/>
        </p:nvSpPr>
        <p:spPr bwMode="auto">
          <a:xfrm>
            <a:off x="394284" y="5631610"/>
            <a:ext cx="5766965" cy="1015663"/>
          </a:xfrm>
          <a:prstGeom prst="rect">
            <a:avLst/>
          </a:prstGeom>
          <a:noFill/>
          <a:ln>
            <a:noFill/>
          </a:ln>
        </p:spPr>
        <p:txBody>
          <a:bodyPr wrap="square" anchor="b">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114300" indent="-114300" eaLnBrk="1" hangingPunct="1">
              <a:buAutoNum type="arabicPeriod"/>
              <a:defRPr/>
            </a:pPr>
            <a:r>
              <a:rPr lang="en-US" altLang="en-US" sz="1200" b="0" spc="-10" dirty="0">
                <a:solidFill>
                  <a:schemeClr val="bg2"/>
                </a:solidFill>
                <a:latin typeface="Calibri" panose="020F0502020204030204" pitchFamily="34" charset="0"/>
                <a:cs typeface="+mn-cs"/>
              </a:rPr>
              <a:t> NCCN. Clinical practice guidelines in oncology: cervical cancer. v.1.2022. nccn.org. </a:t>
            </a:r>
          </a:p>
          <a:p>
            <a:pPr eaLnBrk="1" hangingPunct="1">
              <a:defRPr/>
            </a:pPr>
            <a:r>
              <a:rPr lang="en-US" altLang="en-US" sz="1200" b="0" spc="-10" dirty="0">
                <a:solidFill>
                  <a:schemeClr val="bg2"/>
                </a:solidFill>
                <a:latin typeface="Calibri" panose="020F0502020204030204" pitchFamily="34" charset="0"/>
                <a:cs typeface="+mn-cs"/>
              </a:rPr>
              <a:t>2. cancer.gov/publications/dictionaries/cancer-terms/def/cin-2-3</a:t>
            </a:r>
          </a:p>
          <a:p>
            <a:pPr eaLnBrk="1" hangingPunct="1">
              <a:defRPr/>
            </a:pPr>
            <a:r>
              <a:rPr lang="en-US" altLang="en-US" sz="1200" b="0" spc="-10" dirty="0">
                <a:solidFill>
                  <a:schemeClr val="bg2"/>
                </a:solidFill>
                <a:latin typeface="Calibri" panose="020F0502020204030204" pitchFamily="34" charset="0"/>
                <a:cs typeface="+mn-cs"/>
              </a:rPr>
              <a:t>3. SEER Cancer Stat Facts: Cervical Cancer. National Cancer Institute. Bethesda, MD.</a:t>
            </a:r>
          </a:p>
          <a:p>
            <a:pPr eaLnBrk="1" hangingPunct="1">
              <a:defRPr/>
            </a:pPr>
            <a:r>
              <a:rPr lang="en-US" altLang="en-US" sz="1200" b="0" spc="-10" dirty="0">
                <a:solidFill>
                  <a:schemeClr val="bg2"/>
                </a:solidFill>
                <a:latin typeface="Calibri" panose="020F0502020204030204" pitchFamily="34" charset="0"/>
                <a:cs typeface="+mn-cs"/>
              </a:rPr>
              <a:t>4. Pembrolizumab PI.</a:t>
            </a:r>
          </a:p>
          <a:p>
            <a:pPr eaLnBrk="1" hangingPunct="1">
              <a:defRPr/>
            </a:pPr>
            <a:r>
              <a:rPr lang="en-US" altLang="en-US" sz="1200" b="0" spc="-10" dirty="0">
                <a:solidFill>
                  <a:schemeClr val="bg2"/>
                </a:solidFill>
                <a:latin typeface="Calibri" panose="020F0502020204030204" pitchFamily="34" charset="0"/>
                <a:cs typeface="+mn-cs"/>
              </a:rPr>
              <a:t>2. Tisotumab vedotin PI.</a:t>
            </a:r>
          </a:p>
        </p:txBody>
      </p:sp>
      <p:sp>
        <p:nvSpPr>
          <p:cNvPr id="2" name="Title 1">
            <a:extLst>
              <a:ext uri="{FF2B5EF4-FFF2-40B4-BE49-F238E27FC236}">
                <a16:creationId xmlns:a16="http://schemas.microsoft.com/office/drawing/2014/main" id="{B64F3070-5088-FBD0-28A1-A16F5EE58863}"/>
              </a:ext>
            </a:extLst>
          </p:cNvPr>
          <p:cNvSpPr>
            <a:spLocks noGrp="1"/>
          </p:cNvSpPr>
          <p:nvPr>
            <p:ph type="title"/>
          </p:nvPr>
        </p:nvSpPr>
        <p:spPr/>
        <p:txBody>
          <a:bodyPr/>
          <a:lstStyle/>
          <a:p>
            <a:r>
              <a:rPr lang="en-US" dirty="0"/>
              <a:t>Cervical Cancer: Summary of Available Treatment Options </a:t>
            </a:r>
          </a:p>
        </p:txBody>
      </p:sp>
    </p:spTree>
    <p:extLst>
      <p:ext uri="{BB962C8B-B14F-4D97-AF65-F5344CB8AC3E}">
        <p14:creationId xmlns:p14="http://schemas.microsoft.com/office/powerpoint/2010/main" val="1868259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AA8D8-6EE0-4BDE-B302-31903A9F8DBE}"/>
              </a:ext>
            </a:extLst>
          </p:cNvPr>
          <p:cNvSpPr>
            <a:spLocks noGrp="1"/>
          </p:cNvSpPr>
          <p:nvPr>
            <p:ph type="title"/>
          </p:nvPr>
        </p:nvSpPr>
        <p:spPr/>
        <p:txBody>
          <a:bodyPr/>
          <a:lstStyle/>
          <a:p>
            <a:r>
              <a:rPr lang="en-US" dirty="0"/>
              <a:t>GOG 240: Paclitaxel + Cisplatin or Topotecan ± Bevacizumab in Recurrent/Persistent Cervical Cancer</a:t>
            </a:r>
          </a:p>
        </p:txBody>
      </p:sp>
      <p:sp>
        <p:nvSpPr>
          <p:cNvPr id="4" name="Content Placeholder 3">
            <a:extLst>
              <a:ext uri="{FF2B5EF4-FFF2-40B4-BE49-F238E27FC236}">
                <a16:creationId xmlns:a16="http://schemas.microsoft.com/office/drawing/2014/main" id="{EAFF14F1-CDBC-4BA4-B9DE-F1BD6730FF47}"/>
              </a:ext>
            </a:extLst>
          </p:cNvPr>
          <p:cNvSpPr txBox="1">
            <a:spLocks/>
          </p:cNvSpPr>
          <p:nvPr/>
        </p:nvSpPr>
        <p:spPr>
          <a:xfrm>
            <a:off x="406624" y="6215686"/>
            <a:ext cx="10616184" cy="432146"/>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None/>
            </a:pPr>
            <a:r>
              <a:rPr lang="en-US" sz="1200" b="0" kern="1200" dirty="0">
                <a:solidFill>
                  <a:schemeClr val="bg2"/>
                </a:solidFill>
              </a:rPr>
              <a:t>Tewari. Lancet. 2017;390</a:t>
            </a:r>
            <a:r>
              <a:rPr lang="en-US" sz="1200" b="0" dirty="0">
                <a:solidFill>
                  <a:schemeClr val="bg2"/>
                </a:solidFill>
              </a:rPr>
              <a:t>:1654. NCT00803062.</a:t>
            </a:r>
            <a:endParaRPr lang="en-US" sz="1200" b="0" kern="1200" dirty="0">
              <a:solidFill>
                <a:schemeClr val="bg2"/>
              </a:solidFill>
            </a:endParaRPr>
          </a:p>
        </p:txBody>
      </p:sp>
      <p:sp>
        <p:nvSpPr>
          <p:cNvPr id="9" name="Text Box 45">
            <a:extLst>
              <a:ext uri="{FF2B5EF4-FFF2-40B4-BE49-F238E27FC236}">
                <a16:creationId xmlns:a16="http://schemas.microsoft.com/office/drawing/2014/main" id="{4F359DDF-9725-423D-B76D-8E3EB70977CF}"/>
              </a:ext>
            </a:extLst>
          </p:cNvPr>
          <p:cNvSpPr txBox="1">
            <a:spLocks noChangeArrowheads="1"/>
          </p:cNvSpPr>
          <p:nvPr/>
        </p:nvSpPr>
        <p:spPr bwMode="auto">
          <a:xfrm>
            <a:off x="604675" y="2449837"/>
            <a:ext cx="227822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Women with primary stage IVB recurrent/persistent cervical cancer and no prior chemotherapy for recurrence;</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GOG PS ≤1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452)</a:t>
            </a:r>
            <a:endParaRPr lang="en-US" altLang="en-US" sz="1800" b="0"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6C7962D0-0C35-4905-AEE6-3B666EE6DEEC}"/>
              </a:ext>
            </a:extLst>
          </p:cNvPr>
          <p:cNvSpPr txBox="1">
            <a:spLocks noChangeArrowheads="1"/>
          </p:cNvSpPr>
          <p:nvPr/>
        </p:nvSpPr>
        <p:spPr bwMode="auto">
          <a:xfrm>
            <a:off x="9531366" y="3007931"/>
            <a:ext cx="183020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Q3W</a:t>
            </a:r>
          </a:p>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disease progression or unacceptable toxicity, or CR</a:t>
            </a:r>
            <a:endParaRPr lang="en-US" altLang="en-US" sz="1600" b="0" i="1"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C361D010-0152-4234-A141-4435967070B2}"/>
              </a:ext>
            </a:extLst>
          </p:cNvPr>
          <p:cNvCxnSpPr>
            <a:cxnSpLocks/>
          </p:cNvCxnSpPr>
          <p:nvPr/>
        </p:nvCxnSpPr>
        <p:spPr bwMode="auto">
          <a:xfrm flipV="1">
            <a:off x="8713896" y="3731616"/>
            <a:ext cx="675673" cy="8939"/>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E5796A17-18C6-4DDB-BAAE-18E6C801D86B}"/>
              </a:ext>
            </a:extLst>
          </p:cNvPr>
          <p:cNvCxnSpPr>
            <a:cxnSpLocks/>
            <a:endCxn id="28" idx="1"/>
          </p:cNvCxnSpPr>
          <p:nvPr/>
        </p:nvCxnSpPr>
        <p:spPr bwMode="auto">
          <a:xfrm flipV="1">
            <a:off x="3658666" y="2438591"/>
            <a:ext cx="680792" cy="519002"/>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97627B73-6ADD-41C7-BF73-471BEC68F54E}"/>
              </a:ext>
            </a:extLst>
          </p:cNvPr>
          <p:cNvSpPr txBox="1"/>
          <p:nvPr/>
        </p:nvSpPr>
        <p:spPr bwMode="auto">
          <a:xfrm>
            <a:off x="624995" y="1499000"/>
            <a:ext cx="46788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Randomized, open-label phase III study</a:t>
            </a:r>
          </a:p>
        </p:txBody>
      </p:sp>
      <p:sp>
        <p:nvSpPr>
          <p:cNvPr id="15" name="TextBox 14">
            <a:extLst>
              <a:ext uri="{FF2B5EF4-FFF2-40B4-BE49-F238E27FC236}">
                <a16:creationId xmlns:a16="http://schemas.microsoft.com/office/drawing/2014/main" id="{8EEBE23A-E82E-4C37-AFF1-81C20EA959A8}"/>
              </a:ext>
            </a:extLst>
          </p:cNvPr>
          <p:cNvSpPr txBox="1"/>
          <p:nvPr/>
        </p:nvSpPr>
        <p:spPr bwMode="auto">
          <a:xfrm>
            <a:off x="561522" y="4856550"/>
            <a:ext cx="37155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factors: stage IVB vs recurrent/persistent disease, PS, prior cisplatin as radiation sensitizer</a:t>
            </a:r>
          </a:p>
        </p:txBody>
      </p:sp>
      <p:sp>
        <p:nvSpPr>
          <p:cNvPr id="16" name="TextBox 15">
            <a:extLst>
              <a:ext uri="{FF2B5EF4-FFF2-40B4-BE49-F238E27FC236}">
                <a16:creationId xmlns:a16="http://schemas.microsoft.com/office/drawing/2014/main" id="{B2DBCAD0-995D-4EFA-99E9-1BDFFB0F66C0}"/>
              </a:ext>
            </a:extLst>
          </p:cNvPr>
          <p:cNvSpPr txBox="1"/>
          <p:nvPr/>
        </p:nvSpPr>
        <p:spPr bwMode="auto">
          <a:xfrm>
            <a:off x="2818371" y="3242772"/>
            <a:ext cx="840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1:1:1:1</a:t>
            </a:r>
          </a:p>
        </p:txBody>
      </p:sp>
      <p:cxnSp>
        <p:nvCxnSpPr>
          <p:cNvPr id="19" name="Straight Arrow Connector 18">
            <a:extLst>
              <a:ext uri="{FF2B5EF4-FFF2-40B4-BE49-F238E27FC236}">
                <a16:creationId xmlns:a16="http://schemas.microsoft.com/office/drawing/2014/main" id="{21E0A58A-CE43-413B-9A8B-545E238E3879}"/>
              </a:ext>
            </a:extLst>
          </p:cNvPr>
          <p:cNvCxnSpPr>
            <a:cxnSpLocks/>
            <a:endCxn id="32" idx="1"/>
          </p:cNvCxnSpPr>
          <p:nvPr/>
        </p:nvCxnSpPr>
        <p:spPr bwMode="auto">
          <a:xfrm>
            <a:off x="3688719" y="3318463"/>
            <a:ext cx="650739" cy="933"/>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6D7A8FCB-C524-4B4C-8FE4-2E6C21776CE8}"/>
              </a:ext>
            </a:extLst>
          </p:cNvPr>
          <p:cNvCxnSpPr>
            <a:cxnSpLocks/>
            <a:endCxn id="31" idx="1"/>
          </p:cNvCxnSpPr>
          <p:nvPr/>
        </p:nvCxnSpPr>
        <p:spPr bwMode="auto">
          <a:xfrm>
            <a:off x="3688719" y="3654635"/>
            <a:ext cx="650739" cy="570541"/>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C252360-DBA6-4F10-B4BC-F097A72BBED9}"/>
              </a:ext>
            </a:extLst>
          </p:cNvPr>
          <p:cNvCxnSpPr>
            <a:cxnSpLocks/>
            <a:endCxn id="15" idx="3"/>
          </p:cNvCxnSpPr>
          <p:nvPr/>
        </p:nvCxnSpPr>
        <p:spPr bwMode="auto">
          <a:xfrm>
            <a:off x="3658666" y="4068248"/>
            <a:ext cx="618397" cy="1157634"/>
          </a:xfrm>
          <a:prstGeom prst="straightConnector1">
            <a:avLst/>
          </a:prstGeom>
          <a:noFill/>
          <a:ln w="28575" cap="flat" cmpd="sng" algn="ctr">
            <a:solidFill>
              <a:schemeClr val="bg1"/>
            </a:solidFill>
            <a:prstDash val="solid"/>
            <a:round/>
            <a:headEnd type="none" w="med" len="med"/>
            <a:tailEnd type="triangle"/>
          </a:ln>
          <a:effectLst/>
        </p:spPr>
      </p:cxnSp>
      <p:sp>
        <p:nvSpPr>
          <p:cNvPr id="28" name="Rectangle 49">
            <a:extLst>
              <a:ext uri="{FF2B5EF4-FFF2-40B4-BE49-F238E27FC236}">
                <a16:creationId xmlns:a16="http://schemas.microsoft.com/office/drawing/2014/main" id="{7EDCEE4A-EE20-4285-9AF4-277B9159A8A7}"/>
              </a:ext>
            </a:extLst>
          </p:cNvPr>
          <p:cNvSpPr>
            <a:spLocks noChangeArrowheads="1"/>
          </p:cNvSpPr>
          <p:nvPr/>
        </p:nvSpPr>
        <p:spPr bwMode="auto">
          <a:xfrm>
            <a:off x="4339458" y="1970006"/>
            <a:ext cx="3698352" cy="93716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Paclitaxel </a:t>
            </a:r>
            <a:r>
              <a:rPr lang="en-US" altLang="en-US" sz="1800" b="0" dirty="0">
                <a:solidFill>
                  <a:schemeClr val="tx1"/>
                </a:solidFill>
                <a:latin typeface="Calibri" panose="020F0502020204030204" pitchFamily="34" charset="0"/>
              </a:rPr>
              <a:t>135 or 175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 </a:t>
            </a:r>
            <a:r>
              <a:rPr lang="en-US" altLang="en-US" sz="1800" dirty="0">
                <a:solidFill>
                  <a:schemeClr val="tx1"/>
                </a:solidFill>
                <a:latin typeface="Calibri" panose="020F0502020204030204" pitchFamily="34" charset="0"/>
              </a:rPr>
              <a:t>Cisplatin </a:t>
            </a:r>
            <a:r>
              <a:rPr lang="en-US" altLang="en-US" sz="1800" b="0" dirty="0">
                <a:solidFill>
                  <a:schemeClr val="tx1"/>
                </a:solidFill>
                <a:latin typeface="Calibri" panose="020F0502020204030204" pitchFamily="34" charset="0"/>
              </a:rPr>
              <a:t>50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Bevacizumab</a:t>
            </a:r>
            <a:r>
              <a:rPr lang="en-US" altLang="en-US" sz="1800" b="0" dirty="0">
                <a:solidFill>
                  <a:schemeClr val="tx1"/>
                </a:solidFill>
                <a:latin typeface="Calibri" panose="020F0502020204030204" pitchFamily="34" charset="0"/>
              </a:rPr>
              <a:t> 15 mg/kg IV</a:t>
            </a:r>
          </a:p>
        </p:txBody>
      </p:sp>
      <p:sp>
        <p:nvSpPr>
          <p:cNvPr id="30" name="Rectangle 49">
            <a:extLst>
              <a:ext uri="{FF2B5EF4-FFF2-40B4-BE49-F238E27FC236}">
                <a16:creationId xmlns:a16="http://schemas.microsoft.com/office/drawing/2014/main" id="{25B9300E-BE6D-4561-930D-6694B4B1B243}"/>
              </a:ext>
            </a:extLst>
          </p:cNvPr>
          <p:cNvSpPr>
            <a:spLocks noChangeArrowheads="1"/>
          </p:cNvSpPr>
          <p:nvPr/>
        </p:nvSpPr>
        <p:spPr bwMode="auto">
          <a:xfrm>
            <a:off x="4339458" y="4840209"/>
            <a:ext cx="3715541" cy="75172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Paclitaxel </a:t>
            </a:r>
            <a:r>
              <a:rPr lang="en-US" altLang="en-US" sz="1800" b="0" dirty="0">
                <a:solidFill>
                  <a:schemeClr val="tx1"/>
                </a:solidFill>
                <a:latin typeface="Calibri" panose="020F0502020204030204" pitchFamily="34" charset="0"/>
              </a:rPr>
              <a:t>175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Topotecan </a:t>
            </a:r>
            <a:r>
              <a:rPr lang="en-US" altLang="en-US" sz="1800" b="0" dirty="0">
                <a:solidFill>
                  <a:schemeClr val="tx1"/>
                </a:solidFill>
                <a:latin typeface="Calibri" panose="020F0502020204030204" pitchFamily="34" charset="0"/>
              </a:rPr>
              <a:t>0.75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Days 1-3</a:t>
            </a:r>
          </a:p>
        </p:txBody>
      </p:sp>
      <p:sp>
        <p:nvSpPr>
          <p:cNvPr id="31" name="Rectangle 49">
            <a:extLst>
              <a:ext uri="{FF2B5EF4-FFF2-40B4-BE49-F238E27FC236}">
                <a16:creationId xmlns:a16="http://schemas.microsoft.com/office/drawing/2014/main" id="{2C7BEDCA-5B01-45F8-9923-AD008DED9F01}"/>
              </a:ext>
            </a:extLst>
          </p:cNvPr>
          <p:cNvSpPr>
            <a:spLocks noChangeArrowheads="1"/>
          </p:cNvSpPr>
          <p:nvPr/>
        </p:nvSpPr>
        <p:spPr bwMode="auto">
          <a:xfrm>
            <a:off x="4339458" y="3731616"/>
            <a:ext cx="3698351" cy="9871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Paclitaxel </a:t>
            </a:r>
            <a:r>
              <a:rPr lang="en-US" altLang="en-US" sz="1800" b="0" dirty="0">
                <a:solidFill>
                  <a:schemeClr val="tx1"/>
                </a:solidFill>
                <a:latin typeface="Calibri" panose="020F0502020204030204" pitchFamily="34" charset="0"/>
              </a:rPr>
              <a:t>175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 </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Topotecan </a:t>
            </a:r>
            <a:r>
              <a:rPr lang="en-US" altLang="en-US" sz="1800" b="0" dirty="0">
                <a:solidFill>
                  <a:schemeClr val="tx1"/>
                </a:solidFill>
                <a:latin typeface="Calibri" panose="020F0502020204030204" pitchFamily="34" charset="0"/>
              </a:rPr>
              <a:t>0.75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Days 1-3 +</a:t>
            </a:r>
          </a:p>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Bevacizumab</a:t>
            </a:r>
            <a:r>
              <a:rPr lang="en-US" altLang="en-US" sz="1800" b="0" dirty="0">
                <a:solidFill>
                  <a:schemeClr val="tx1"/>
                </a:solidFill>
                <a:latin typeface="Calibri" panose="020F0502020204030204" pitchFamily="34" charset="0"/>
              </a:rPr>
              <a:t> 15 mg/kg IV</a:t>
            </a:r>
          </a:p>
        </p:txBody>
      </p:sp>
      <p:sp>
        <p:nvSpPr>
          <p:cNvPr id="32" name="Rectangle 49">
            <a:extLst>
              <a:ext uri="{FF2B5EF4-FFF2-40B4-BE49-F238E27FC236}">
                <a16:creationId xmlns:a16="http://schemas.microsoft.com/office/drawing/2014/main" id="{38A49775-9138-4F2D-9E04-00BFDDEE3919}"/>
              </a:ext>
            </a:extLst>
          </p:cNvPr>
          <p:cNvSpPr>
            <a:spLocks noChangeArrowheads="1"/>
          </p:cNvSpPr>
          <p:nvPr/>
        </p:nvSpPr>
        <p:spPr bwMode="auto">
          <a:xfrm>
            <a:off x="4339458" y="3028647"/>
            <a:ext cx="3698351" cy="581497"/>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Paclitaxel </a:t>
            </a:r>
            <a:r>
              <a:rPr lang="en-US" altLang="en-US" sz="1800" b="0" dirty="0">
                <a:solidFill>
                  <a:schemeClr val="tx1"/>
                </a:solidFill>
                <a:latin typeface="Calibri" panose="020F0502020204030204" pitchFamily="34" charset="0"/>
              </a:rPr>
              <a:t>135 or 175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 + </a:t>
            </a:r>
            <a:r>
              <a:rPr lang="en-US" altLang="en-US" sz="1800" dirty="0">
                <a:solidFill>
                  <a:schemeClr val="tx1"/>
                </a:solidFill>
                <a:latin typeface="Calibri" panose="020F0502020204030204" pitchFamily="34" charset="0"/>
              </a:rPr>
              <a:t>Cisplatin </a:t>
            </a:r>
            <a:r>
              <a:rPr lang="en-US" altLang="en-US" sz="1800" b="0" dirty="0">
                <a:solidFill>
                  <a:schemeClr val="tx1"/>
                </a:solidFill>
                <a:latin typeface="Calibri" panose="020F0502020204030204" pitchFamily="34" charset="0"/>
              </a:rPr>
              <a:t>50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IV</a:t>
            </a:r>
          </a:p>
        </p:txBody>
      </p:sp>
      <p:cxnSp>
        <p:nvCxnSpPr>
          <p:cNvPr id="60" name="Connector: Elbow 59">
            <a:extLst>
              <a:ext uri="{FF2B5EF4-FFF2-40B4-BE49-F238E27FC236}">
                <a16:creationId xmlns:a16="http://schemas.microsoft.com/office/drawing/2014/main" id="{440E2DCB-20DA-43A4-A26E-CA6433E6DE6B}"/>
              </a:ext>
            </a:extLst>
          </p:cNvPr>
          <p:cNvCxnSpPr>
            <a:cxnSpLocks/>
            <a:stCxn id="32" idx="3"/>
            <a:endCxn id="30" idx="3"/>
          </p:cNvCxnSpPr>
          <p:nvPr/>
        </p:nvCxnSpPr>
        <p:spPr bwMode="auto">
          <a:xfrm>
            <a:off x="8037809" y="3319396"/>
            <a:ext cx="17190" cy="1896675"/>
          </a:xfrm>
          <a:prstGeom prst="bentConnector3">
            <a:avLst>
              <a:gd name="adj1" fmla="val 1429843"/>
            </a:avLst>
          </a:prstGeom>
          <a:noFill/>
          <a:ln w="28575" cap="flat" cmpd="sng" algn="ctr">
            <a:solidFill>
              <a:schemeClr val="accent3"/>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AB6EC5A4-B466-4497-8362-0A59144A49EB}"/>
              </a:ext>
            </a:extLst>
          </p:cNvPr>
          <p:cNvSpPr txBox="1"/>
          <p:nvPr/>
        </p:nvSpPr>
        <p:spPr bwMode="auto">
          <a:xfrm>
            <a:off x="614835" y="5628112"/>
            <a:ext cx="55475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000" kern="0" dirty="0">
                <a:solidFill>
                  <a:schemeClr val="bg1"/>
                </a:solidFill>
                <a:latin typeface="Calibri" panose="020F0502020204030204" pitchFamily="34" charset="0"/>
                <a:cs typeface="+mn-cs"/>
              </a:rPr>
              <a:t>Primary endpoints: </a:t>
            </a:r>
            <a:r>
              <a:rPr lang="en-US" sz="2000" b="0" kern="0" dirty="0">
                <a:solidFill>
                  <a:schemeClr val="bg1"/>
                </a:solidFill>
                <a:latin typeface="Calibri" panose="020F0502020204030204" pitchFamily="34" charset="0"/>
                <a:cs typeface="+mn-cs"/>
              </a:rPr>
              <a:t>OS, safety</a:t>
            </a:r>
          </a:p>
        </p:txBody>
      </p:sp>
      <p:sp>
        <p:nvSpPr>
          <p:cNvPr id="67" name="TextBox 66">
            <a:extLst>
              <a:ext uri="{FF2B5EF4-FFF2-40B4-BE49-F238E27FC236}">
                <a16:creationId xmlns:a16="http://schemas.microsoft.com/office/drawing/2014/main" id="{72226BCF-B2F3-40BE-9A37-169AA044697F}"/>
              </a:ext>
            </a:extLst>
          </p:cNvPr>
          <p:cNvSpPr txBox="1"/>
          <p:nvPr/>
        </p:nvSpPr>
        <p:spPr bwMode="auto">
          <a:xfrm>
            <a:off x="4538133" y="5618301"/>
            <a:ext cx="5065405" cy="106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spcBef>
                <a:spcPts val="400"/>
              </a:spcBef>
              <a:buFont typeface="Wingdings" panose="05000000000000000000" pitchFamily="2" charset="2"/>
              <a:buChar char="§"/>
            </a:pPr>
            <a:r>
              <a:rPr lang="en-US" sz="2000" kern="0" dirty="0">
                <a:solidFill>
                  <a:schemeClr val="bg1"/>
                </a:solidFill>
                <a:latin typeface="Calibri" panose="020F0502020204030204" pitchFamily="34" charset="0"/>
                <a:cs typeface="+mn-cs"/>
              </a:rPr>
              <a:t>Secondary endpoints:</a:t>
            </a:r>
            <a:r>
              <a:rPr lang="en-US" sz="2000" b="0" kern="0" dirty="0">
                <a:solidFill>
                  <a:schemeClr val="bg1"/>
                </a:solidFill>
                <a:latin typeface="Calibri" panose="020F0502020204030204" pitchFamily="34" charset="0"/>
                <a:cs typeface="+mn-cs"/>
              </a:rPr>
              <a:t> PFS, ORR</a:t>
            </a:r>
          </a:p>
          <a:p>
            <a:pPr marL="342900" indent="-342900">
              <a:spcBef>
                <a:spcPts val="400"/>
              </a:spcBef>
              <a:buFont typeface="Wingdings" panose="05000000000000000000" pitchFamily="2" charset="2"/>
              <a:buChar char="§"/>
            </a:pPr>
            <a:r>
              <a:rPr lang="en-US" sz="2000" kern="0" dirty="0">
                <a:solidFill>
                  <a:schemeClr val="bg1"/>
                </a:solidFill>
                <a:latin typeface="Calibri" panose="020F0502020204030204" pitchFamily="34" charset="0"/>
                <a:cs typeface="+mn-cs"/>
              </a:rPr>
              <a:t>Tertiary endpoints: </a:t>
            </a:r>
            <a:r>
              <a:rPr lang="en-US" sz="2000" b="0" kern="0" dirty="0">
                <a:solidFill>
                  <a:schemeClr val="bg1"/>
                </a:solidFill>
                <a:latin typeface="Calibri" panose="020F0502020204030204" pitchFamily="34" charset="0"/>
                <a:cs typeface="+mn-cs"/>
              </a:rPr>
              <a:t>HRQoL, plasma markers of angiogenesis, cell-free DNA</a:t>
            </a:r>
          </a:p>
        </p:txBody>
      </p:sp>
      <p:cxnSp>
        <p:nvCxnSpPr>
          <p:cNvPr id="71" name="Straight Connector 70">
            <a:extLst>
              <a:ext uri="{FF2B5EF4-FFF2-40B4-BE49-F238E27FC236}">
                <a16:creationId xmlns:a16="http://schemas.microsoft.com/office/drawing/2014/main" id="{3AC6A6D6-C2F5-47D2-AB3C-F18E0AD27834}"/>
              </a:ext>
            </a:extLst>
          </p:cNvPr>
          <p:cNvCxnSpPr>
            <a:cxnSpLocks/>
            <a:stCxn id="28" idx="3"/>
          </p:cNvCxnSpPr>
          <p:nvPr/>
        </p:nvCxnSpPr>
        <p:spPr bwMode="auto">
          <a:xfrm flipV="1">
            <a:off x="8037810" y="2438590"/>
            <a:ext cx="574378" cy="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Arrow Connector 71">
            <a:extLst>
              <a:ext uri="{FF2B5EF4-FFF2-40B4-BE49-F238E27FC236}">
                <a16:creationId xmlns:a16="http://schemas.microsoft.com/office/drawing/2014/main" id="{BF0219D1-37B8-42B8-894C-59E2C3175312}"/>
              </a:ext>
            </a:extLst>
          </p:cNvPr>
          <p:cNvCxnSpPr>
            <a:cxnSpLocks/>
            <a:stCxn id="15" idx="0"/>
            <a:endCxn id="16" idx="2"/>
          </p:cNvCxnSpPr>
          <p:nvPr/>
        </p:nvCxnSpPr>
        <p:spPr bwMode="auto">
          <a:xfrm flipV="1">
            <a:off x="2419293" y="3612104"/>
            <a:ext cx="819226" cy="1244446"/>
          </a:xfrm>
          <a:prstGeom prst="straightConnector1">
            <a:avLst/>
          </a:prstGeom>
          <a:noFill/>
          <a:ln w="28575" cap="flat" cmpd="sng" algn="ctr">
            <a:solidFill>
              <a:schemeClr val="bg1"/>
            </a:solidFill>
            <a:prstDash val="sysDot"/>
            <a:round/>
            <a:headEnd type="none" w="med" len="med"/>
            <a:tailEnd type="triangle"/>
          </a:ln>
          <a:effectLst/>
        </p:spPr>
      </p:cxnSp>
      <p:cxnSp>
        <p:nvCxnSpPr>
          <p:cNvPr id="42" name="Connector: Elbow 41">
            <a:extLst>
              <a:ext uri="{FF2B5EF4-FFF2-40B4-BE49-F238E27FC236}">
                <a16:creationId xmlns:a16="http://schemas.microsoft.com/office/drawing/2014/main" id="{65A2FC0B-9F26-4E04-A60F-EDF342061C09}"/>
              </a:ext>
            </a:extLst>
          </p:cNvPr>
          <p:cNvCxnSpPr>
            <a:cxnSpLocks/>
            <a:endCxn id="31" idx="3"/>
          </p:cNvCxnSpPr>
          <p:nvPr/>
        </p:nvCxnSpPr>
        <p:spPr bwMode="auto">
          <a:xfrm rot="5400000">
            <a:off x="7425028" y="3051371"/>
            <a:ext cx="1786586" cy="561024"/>
          </a:xfrm>
          <a:prstGeom prst="bentConnector2">
            <a:avLst/>
          </a:prstGeom>
          <a:noFill/>
          <a:ln w="28575" cap="flat" cmpd="sng" algn="ctr">
            <a:solidFill>
              <a:schemeClr val="accent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0156FFF4-BFCC-41E3-861D-EE8FE74A8EB8}"/>
              </a:ext>
            </a:extLst>
          </p:cNvPr>
          <p:cNvSpPr txBox="1"/>
          <p:nvPr/>
        </p:nvSpPr>
        <p:spPr bwMode="auto">
          <a:xfrm>
            <a:off x="8612188" y="2482526"/>
            <a:ext cx="1446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CT + bevacizumab</a:t>
            </a:r>
          </a:p>
        </p:txBody>
      </p:sp>
      <p:sp>
        <p:nvSpPr>
          <p:cNvPr id="65" name="TextBox 64">
            <a:extLst>
              <a:ext uri="{FF2B5EF4-FFF2-40B4-BE49-F238E27FC236}">
                <a16:creationId xmlns:a16="http://schemas.microsoft.com/office/drawing/2014/main" id="{6A6B0B6D-BC4D-4410-9EEF-432330FBB019}"/>
              </a:ext>
            </a:extLst>
          </p:cNvPr>
          <p:cNvSpPr txBox="1"/>
          <p:nvPr/>
        </p:nvSpPr>
        <p:spPr bwMode="auto">
          <a:xfrm>
            <a:off x="8318321" y="4772632"/>
            <a:ext cx="1285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CT alone</a:t>
            </a:r>
          </a:p>
        </p:txBody>
      </p:sp>
      <p:grpSp>
        <p:nvGrpSpPr>
          <p:cNvPr id="29" name="Group 28">
            <a:extLst>
              <a:ext uri="{FF2B5EF4-FFF2-40B4-BE49-F238E27FC236}">
                <a16:creationId xmlns:a16="http://schemas.microsoft.com/office/drawing/2014/main" id="{0DFCC848-48C9-4DE4-A1E9-BC627D8DAC09}"/>
              </a:ext>
            </a:extLst>
          </p:cNvPr>
          <p:cNvGrpSpPr/>
          <p:nvPr/>
        </p:nvGrpSpPr>
        <p:grpSpPr>
          <a:xfrm>
            <a:off x="9392911" y="6207927"/>
            <a:ext cx="2488502" cy="454909"/>
            <a:chOff x="9392911" y="6207927"/>
            <a:chExt cx="2488502" cy="454909"/>
          </a:xfrm>
        </p:grpSpPr>
        <p:pic>
          <p:nvPicPr>
            <p:cNvPr id="33" name="Picture 32" descr="A picture containing text, ax, wheel&#10;&#10;Description automatically generated">
              <a:extLst>
                <a:ext uri="{FF2B5EF4-FFF2-40B4-BE49-F238E27FC236}">
                  <a16:creationId xmlns:a16="http://schemas.microsoft.com/office/drawing/2014/main" id="{E2F8F585-F1D2-40E6-B0FE-D3E08CC609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4" name="Rectangle 8">
              <a:extLst>
                <a:ext uri="{FF2B5EF4-FFF2-40B4-BE49-F238E27FC236}">
                  <a16:creationId xmlns:a16="http://schemas.microsoft.com/office/drawing/2014/main" id="{67C5165C-7B65-4307-AF84-4CF4F269893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06680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Freeform: Shape 292">
            <a:extLst>
              <a:ext uri="{FF2B5EF4-FFF2-40B4-BE49-F238E27FC236}">
                <a16:creationId xmlns:a16="http://schemas.microsoft.com/office/drawing/2014/main" id="{BD49E750-7878-404F-A106-6E9CAA681ADB}"/>
              </a:ext>
            </a:extLst>
          </p:cNvPr>
          <p:cNvSpPr/>
          <p:nvPr/>
        </p:nvSpPr>
        <p:spPr bwMode="auto">
          <a:xfrm>
            <a:off x="7217229" y="2442754"/>
            <a:ext cx="3334294" cy="1848395"/>
          </a:xfrm>
          <a:custGeom>
            <a:avLst/>
            <a:gdLst>
              <a:gd name="connsiteX0" fmla="*/ 0 w 3334294"/>
              <a:gd name="connsiteY0" fmla="*/ 0 h 1848395"/>
              <a:gd name="connsiteX1" fmla="*/ 117565 w 3334294"/>
              <a:gd name="connsiteY1" fmla="*/ 0 h 1848395"/>
              <a:gd name="connsiteX2" fmla="*/ 117565 w 3334294"/>
              <a:gd name="connsiteY2" fmla="*/ 45720 h 1848395"/>
              <a:gd name="connsiteX3" fmla="*/ 146957 w 3334294"/>
              <a:gd name="connsiteY3" fmla="*/ 45720 h 1848395"/>
              <a:gd name="connsiteX4" fmla="*/ 146957 w 3334294"/>
              <a:gd name="connsiteY4" fmla="*/ 150223 h 1848395"/>
              <a:gd name="connsiteX5" fmla="*/ 238397 w 3334294"/>
              <a:gd name="connsiteY5" fmla="*/ 150223 h 1848395"/>
              <a:gd name="connsiteX6" fmla="*/ 238397 w 3334294"/>
              <a:gd name="connsiteY6" fmla="*/ 199209 h 1848395"/>
              <a:gd name="connsiteX7" fmla="*/ 336368 w 3334294"/>
              <a:gd name="connsiteY7" fmla="*/ 199209 h 1848395"/>
              <a:gd name="connsiteX8" fmla="*/ 336368 w 3334294"/>
              <a:gd name="connsiteY8" fmla="*/ 257992 h 1848395"/>
              <a:gd name="connsiteX9" fmla="*/ 352697 w 3334294"/>
              <a:gd name="connsiteY9" fmla="*/ 257992 h 1848395"/>
              <a:gd name="connsiteX10" fmla="*/ 352697 w 3334294"/>
              <a:gd name="connsiteY10" fmla="*/ 313509 h 1848395"/>
              <a:gd name="connsiteX11" fmla="*/ 395151 w 3334294"/>
              <a:gd name="connsiteY11" fmla="*/ 313509 h 1848395"/>
              <a:gd name="connsiteX12" fmla="*/ 395151 w 3334294"/>
              <a:gd name="connsiteY12" fmla="*/ 355963 h 1848395"/>
              <a:gd name="connsiteX13" fmla="*/ 532311 w 3334294"/>
              <a:gd name="connsiteY13" fmla="*/ 355963 h 1848395"/>
              <a:gd name="connsiteX14" fmla="*/ 532311 w 3334294"/>
              <a:gd name="connsiteY14" fmla="*/ 411480 h 1848395"/>
              <a:gd name="connsiteX15" fmla="*/ 594360 w 3334294"/>
              <a:gd name="connsiteY15" fmla="*/ 411480 h 1848395"/>
              <a:gd name="connsiteX16" fmla="*/ 594360 w 3334294"/>
              <a:gd name="connsiteY16" fmla="*/ 561703 h 1848395"/>
              <a:gd name="connsiteX17" fmla="*/ 643345 w 3334294"/>
              <a:gd name="connsiteY17" fmla="*/ 561703 h 1848395"/>
              <a:gd name="connsiteX18" fmla="*/ 643345 w 3334294"/>
              <a:gd name="connsiteY18" fmla="*/ 617220 h 1848395"/>
              <a:gd name="connsiteX19" fmla="*/ 685800 w 3334294"/>
              <a:gd name="connsiteY19" fmla="*/ 617220 h 1848395"/>
              <a:gd name="connsiteX20" fmla="*/ 685800 w 3334294"/>
              <a:gd name="connsiteY20" fmla="*/ 715192 h 1848395"/>
              <a:gd name="connsiteX21" fmla="*/ 731520 w 3334294"/>
              <a:gd name="connsiteY21" fmla="*/ 715192 h 1848395"/>
              <a:gd name="connsiteX22" fmla="*/ 731520 w 3334294"/>
              <a:gd name="connsiteY22" fmla="*/ 751115 h 1848395"/>
              <a:gd name="connsiteX23" fmla="*/ 744582 w 3334294"/>
              <a:gd name="connsiteY23" fmla="*/ 751115 h 1848395"/>
              <a:gd name="connsiteX24" fmla="*/ 744582 w 3334294"/>
              <a:gd name="connsiteY24" fmla="*/ 783772 h 1848395"/>
              <a:gd name="connsiteX25" fmla="*/ 757645 w 3334294"/>
              <a:gd name="connsiteY25" fmla="*/ 783772 h 1848395"/>
              <a:gd name="connsiteX26" fmla="*/ 757645 w 3334294"/>
              <a:gd name="connsiteY26" fmla="*/ 822960 h 1848395"/>
              <a:gd name="connsiteX27" fmla="*/ 809897 w 3334294"/>
              <a:gd name="connsiteY27" fmla="*/ 822960 h 1848395"/>
              <a:gd name="connsiteX28" fmla="*/ 809897 w 3334294"/>
              <a:gd name="connsiteY28" fmla="*/ 881743 h 1848395"/>
              <a:gd name="connsiteX29" fmla="*/ 858882 w 3334294"/>
              <a:gd name="connsiteY29" fmla="*/ 881743 h 1848395"/>
              <a:gd name="connsiteX30" fmla="*/ 858882 w 3334294"/>
              <a:gd name="connsiteY30" fmla="*/ 927463 h 1848395"/>
              <a:gd name="connsiteX31" fmla="*/ 911134 w 3334294"/>
              <a:gd name="connsiteY31" fmla="*/ 927463 h 1848395"/>
              <a:gd name="connsiteX32" fmla="*/ 911134 w 3334294"/>
              <a:gd name="connsiteY32" fmla="*/ 976449 h 1848395"/>
              <a:gd name="connsiteX33" fmla="*/ 986245 w 3334294"/>
              <a:gd name="connsiteY33" fmla="*/ 976449 h 1848395"/>
              <a:gd name="connsiteX34" fmla="*/ 986245 w 3334294"/>
              <a:gd name="connsiteY34" fmla="*/ 1035232 h 1848395"/>
              <a:gd name="connsiteX35" fmla="*/ 1015637 w 3334294"/>
              <a:gd name="connsiteY35" fmla="*/ 1035232 h 1848395"/>
              <a:gd name="connsiteX36" fmla="*/ 1015637 w 3334294"/>
              <a:gd name="connsiteY36" fmla="*/ 1094015 h 1848395"/>
              <a:gd name="connsiteX37" fmla="*/ 1054825 w 3334294"/>
              <a:gd name="connsiteY37" fmla="*/ 1094015 h 1848395"/>
              <a:gd name="connsiteX38" fmla="*/ 1054825 w 3334294"/>
              <a:gd name="connsiteY38" fmla="*/ 1146266 h 1848395"/>
              <a:gd name="connsiteX39" fmla="*/ 1094014 w 3334294"/>
              <a:gd name="connsiteY39" fmla="*/ 1146266 h 1848395"/>
              <a:gd name="connsiteX40" fmla="*/ 1094014 w 3334294"/>
              <a:gd name="connsiteY40" fmla="*/ 1254035 h 1848395"/>
              <a:gd name="connsiteX41" fmla="*/ 1211580 w 3334294"/>
              <a:gd name="connsiteY41" fmla="*/ 1254035 h 1848395"/>
              <a:gd name="connsiteX42" fmla="*/ 1211580 w 3334294"/>
              <a:gd name="connsiteY42" fmla="*/ 1319349 h 1848395"/>
              <a:gd name="connsiteX43" fmla="*/ 1270362 w 3334294"/>
              <a:gd name="connsiteY43" fmla="*/ 1319349 h 1848395"/>
              <a:gd name="connsiteX44" fmla="*/ 1270362 w 3334294"/>
              <a:gd name="connsiteY44" fmla="*/ 1417320 h 1848395"/>
              <a:gd name="connsiteX45" fmla="*/ 1365068 w 3334294"/>
              <a:gd name="connsiteY45" fmla="*/ 1417320 h 1848395"/>
              <a:gd name="connsiteX46" fmla="*/ 1365068 w 3334294"/>
              <a:gd name="connsiteY46" fmla="*/ 1482635 h 1848395"/>
              <a:gd name="connsiteX47" fmla="*/ 1453242 w 3334294"/>
              <a:gd name="connsiteY47" fmla="*/ 1482635 h 1848395"/>
              <a:gd name="connsiteX48" fmla="*/ 1453242 w 3334294"/>
              <a:gd name="connsiteY48" fmla="*/ 1534886 h 1848395"/>
              <a:gd name="connsiteX49" fmla="*/ 1502228 w 3334294"/>
              <a:gd name="connsiteY49" fmla="*/ 1534886 h 1848395"/>
              <a:gd name="connsiteX50" fmla="*/ 1502228 w 3334294"/>
              <a:gd name="connsiteY50" fmla="*/ 1583872 h 1848395"/>
              <a:gd name="connsiteX51" fmla="*/ 1642654 w 3334294"/>
              <a:gd name="connsiteY51" fmla="*/ 1583872 h 1848395"/>
              <a:gd name="connsiteX52" fmla="*/ 1642654 w 3334294"/>
              <a:gd name="connsiteY52" fmla="*/ 1655717 h 1848395"/>
              <a:gd name="connsiteX53" fmla="*/ 1939834 w 3334294"/>
              <a:gd name="connsiteY53" fmla="*/ 1655717 h 1848395"/>
              <a:gd name="connsiteX54" fmla="*/ 1939834 w 3334294"/>
              <a:gd name="connsiteY54" fmla="*/ 1694906 h 1848395"/>
              <a:gd name="connsiteX55" fmla="*/ 2028008 w 3334294"/>
              <a:gd name="connsiteY55" fmla="*/ 1694906 h 1848395"/>
              <a:gd name="connsiteX56" fmla="*/ 2028008 w 3334294"/>
              <a:gd name="connsiteY56" fmla="*/ 1763486 h 1848395"/>
              <a:gd name="connsiteX57" fmla="*/ 2158637 w 3334294"/>
              <a:gd name="connsiteY57" fmla="*/ 1763486 h 1848395"/>
              <a:gd name="connsiteX58" fmla="*/ 2158637 w 3334294"/>
              <a:gd name="connsiteY58" fmla="*/ 1848395 h 1848395"/>
              <a:gd name="connsiteX59" fmla="*/ 3334294 w 3334294"/>
              <a:gd name="connsiteY59" fmla="*/ 1848395 h 184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34294" h="1848395">
                <a:moveTo>
                  <a:pt x="0" y="0"/>
                </a:moveTo>
                <a:lnTo>
                  <a:pt x="117565" y="0"/>
                </a:lnTo>
                <a:lnTo>
                  <a:pt x="117565" y="45720"/>
                </a:lnTo>
                <a:lnTo>
                  <a:pt x="146957" y="45720"/>
                </a:lnTo>
                <a:lnTo>
                  <a:pt x="146957" y="150223"/>
                </a:lnTo>
                <a:lnTo>
                  <a:pt x="238397" y="150223"/>
                </a:lnTo>
                <a:lnTo>
                  <a:pt x="238397" y="199209"/>
                </a:lnTo>
                <a:lnTo>
                  <a:pt x="336368" y="199209"/>
                </a:lnTo>
                <a:lnTo>
                  <a:pt x="336368" y="257992"/>
                </a:lnTo>
                <a:lnTo>
                  <a:pt x="352697" y="257992"/>
                </a:lnTo>
                <a:lnTo>
                  <a:pt x="352697" y="313509"/>
                </a:lnTo>
                <a:lnTo>
                  <a:pt x="395151" y="313509"/>
                </a:lnTo>
                <a:lnTo>
                  <a:pt x="395151" y="355963"/>
                </a:lnTo>
                <a:lnTo>
                  <a:pt x="532311" y="355963"/>
                </a:lnTo>
                <a:lnTo>
                  <a:pt x="532311" y="411480"/>
                </a:lnTo>
                <a:lnTo>
                  <a:pt x="594360" y="411480"/>
                </a:lnTo>
                <a:lnTo>
                  <a:pt x="594360" y="561703"/>
                </a:lnTo>
                <a:lnTo>
                  <a:pt x="643345" y="561703"/>
                </a:lnTo>
                <a:lnTo>
                  <a:pt x="643345" y="617220"/>
                </a:lnTo>
                <a:lnTo>
                  <a:pt x="685800" y="617220"/>
                </a:lnTo>
                <a:lnTo>
                  <a:pt x="685800" y="715192"/>
                </a:lnTo>
                <a:lnTo>
                  <a:pt x="731520" y="715192"/>
                </a:lnTo>
                <a:lnTo>
                  <a:pt x="731520" y="751115"/>
                </a:lnTo>
                <a:lnTo>
                  <a:pt x="744582" y="751115"/>
                </a:lnTo>
                <a:lnTo>
                  <a:pt x="744582" y="783772"/>
                </a:lnTo>
                <a:lnTo>
                  <a:pt x="757645" y="783772"/>
                </a:lnTo>
                <a:lnTo>
                  <a:pt x="757645" y="822960"/>
                </a:lnTo>
                <a:lnTo>
                  <a:pt x="809897" y="822960"/>
                </a:lnTo>
                <a:lnTo>
                  <a:pt x="809897" y="881743"/>
                </a:lnTo>
                <a:lnTo>
                  <a:pt x="858882" y="881743"/>
                </a:lnTo>
                <a:lnTo>
                  <a:pt x="858882" y="927463"/>
                </a:lnTo>
                <a:lnTo>
                  <a:pt x="911134" y="927463"/>
                </a:lnTo>
                <a:lnTo>
                  <a:pt x="911134" y="976449"/>
                </a:lnTo>
                <a:lnTo>
                  <a:pt x="986245" y="976449"/>
                </a:lnTo>
                <a:lnTo>
                  <a:pt x="986245" y="1035232"/>
                </a:lnTo>
                <a:lnTo>
                  <a:pt x="1015637" y="1035232"/>
                </a:lnTo>
                <a:lnTo>
                  <a:pt x="1015637" y="1094015"/>
                </a:lnTo>
                <a:lnTo>
                  <a:pt x="1054825" y="1094015"/>
                </a:lnTo>
                <a:lnTo>
                  <a:pt x="1054825" y="1146266"/>
                </a:lnTo>
                <a:lnTo>
                  <a:pt x="1094014" y="1146266"/>
                </a:lnTo>
                <a:lnTo>
                  <a:pt x="1094014" y="1254035"/>
                </a:lnTo>
                <a:lnTo>
                  <a:pt x="1211580" y="1254035"/>
                </a:lnTo>
                <a:lnTo>
                  <a:pt x="1211580" y="1319349"/>
                </a:lnTo>
                <a:lnTo>
                  <a:pt x="1270362" y="1319349"/>
                </a:lnTo>
                <a:lnTo>
                  <a:pt x="1270362" y="1417320"/>
                </a:lnTo>
                <a:lnTo>
                  <a:pt x="1365068" y="1417320"/>
                </a:lnTo>
                <a:lnTo>
                  <a:pt x="1365068" y="1482635"/>
                </a:lnTo>
                <a:lnTo>
                  <a:pt x="1453242" y="1482635"/>
                </a:lnTo>
                <a:lnTo>
                  <a:pt x="1453242" y="1534886"/>
                </a:lnTo>
                <a:lnTo>
                  <a:pt x="1502228" y="1534886"/>
                </a:lnTo>
                <a:lnTo>
                  <a:pt x="1502228" y="1583872"/>
                </a:lnTo>
                <a:lnTo>
                  <a:pt x="1642654" y="1583872"/>
                </a:lnTo>
                <a:lnTo>
                  <a:pt x="1642654" y="1655717"/>
                </a:lnTo>
                <a:lnTo>
                  <a:pt x="1939834" y="1655717"/>
                </a:lnTo>
                <a:lnTo>
                  <a:pt x="1939834" y="1694906"/>
                </a:lnTo>
                <a:lnTo>
                  <a:pt x="2028008" y="1694906"/>
                </a:lnTo>
                <a:lnTo>
                  <a:pt x="2028008" y="1763486"/>
                </a:lnTo>
                <a:lnTo>
                  <a:pt x="2158637" y="1763486"/>
                </a:lnTo>
                <a:lnTo>
                  <a:pt x="2158637" y="1848395"/>
                </a:lnTo>
                <a:lnTo>
                  <a:pt x="3334294" y="1848395"/>
                </a:lnTo>
              </a:path>
            </a:pathLst>
          </a:custGeom>
          <a:noFill/>
          <a:ln w="28575">
            <a:solidFill>
              <a:schemeClr val="accent3"/>
            </a:solidFill>
            <a:miter lim="800000"/>
            <a:headEnd/>
            <a:tailEnd/>
          </a:ln>
        </p:spPr>
        <p:txBody>
          <a:bodyPr rtlCol="0" anchor="ctr"/>
          <a:lstStyle/>
          <a:p>
            <a:pPr algn="ctr"/>
            <a:endParaRPr lang="en-US" dirty="0"/>
          </a:p>
        </p:txBody>
      </p:sp>
      <p:sp>
        <p:nvSpPr>
          <p:cNvPr id="292" name="Freeform: Shape 291">
            <a:extLst>
              <a:ext uri="{FF2B5EF4-FFF2-40B4-BE49-F238E27FC236}">
                <a16:creationId xmlns:a16="http://schemas.microsoft.com/office/drawing/2014/main" id="{6579FEF8-491E-4298-AC4C-31AD6935494C}"/>
              </a:ext>
            </a:extLst>
          </p:cNvPr>
          <p:cNvSpPr/>
          <p:nvPr/>
        </p:nvSpPr>
        <p:spPr bwMode="auto">
          <a:xfrm>
            <a:off x="7194369" y="2432957"/>
            <a:ext cx="3589020" cy="1335677"/>
          </a:xfrm>
          <a:custGeom>
            <a:avLst/>
            <a:gdLst>
              <a:gd name="connsiteX0" fmla="*/ 0 w 3589020"/>
              <a:gd name="connsiteY0" fmla="*/ 0 h 1335677"/>
              <a:gd name="connsiteX1" fmla="*/ 78377 w 3589020"/>
              <a:gd name="connsiteY1" fmla="*/ 0 h 1335677"/>
              <a:gd name="connsiteX2" fmla="*/ 78377 w 3589020"/>
              <a:gd name="connsiteY2" fmla="*/ 104503 h 1335677"/>
              <a:gd name="connsiteX3" fmla="*/ 235131 w 3589020"/>
              <a:gd name="connsiteY3" fmla="*/ 104503 h 1335677"/>
              <a:gd name="connsiteX4" fmla="*/ 235131 w 3589020"/>
              <a:gd name="connsiteY4" fmla="*/ 160020 h 1335677"/>
              <a:gd name="connsiteX5" fmla="*/ 408214 w 3589020"/>
              <a:gd name="connsiteY5" fmla="*/ 160020 h 1335677"/>
              <a:gd name="connsiteX6" fmla="*/ 408214 w 3589020"/>
              <a:gd name="connsiteY6" fmla="*/ 202474 h 1335677"/>
              <a:gd name="connsiteX7" fmla="*/ 470262 w 3589020"/>
              <a:gd name="connsiteY7" fmla="*/ 202474 h 1335677"/>
              <a:gd name="connsiteX8" fmla="*/ 470262 w 3589020"/>
              <a:gd name="connsiteY8" fmla="*/ 264523 h 1335677"/>
              <a:gd name="connsiteX9" fmla="*/ 496388 w 3589020"/>
              <a:gd name="connsiteY9" fmla="*/ 264523 h 1335677"/>
              <a:gd name="connsiteX10" fmla="*/ 496388 w 3589020"/>
              <a:gd name="connsiteY10" fmla="*/ 316774 h 1335677"/>
              <a:gd name="connsiteX11" fmla="*/ 525780 w 3589020"/>
              <a:gd name="connsiteY11" fmla="*/ 316774 h 1335677"/>
              <a:gd name="connsiteX12" fmla="*/ 525780 w 3589020"/>
              <a:gd name="connsiteY12" fmla="*/ 375557 h 1335677"/>
              <a:gd name="connsiteX13" fmla="*/ 548640 w 3589020"/>
              <a:gd name="connsiteY13" fmla="*/ 375557 h 1335677"/>
              <a:gd name="connsiteX14" fmla="*/ 548640 w 3589020"/>
              <a:gd name="connsiteY14" fmla="*/ 421277 h 1335677"/>
              <a:gd name="connsiteX15" fmla="*/ 620485 w 3589020"/>
              <a:gd name="connsiteY15" fmla="*/ 421277 h 1335677"/>
              <a:gd name="connsiteX16" fmla="*/ 620485 w 3589020"/>
              <a:gd name="connsiteY16" fmla="*/ 473529 h 1335677"/>
              <a:gd name="connsiteX17" fmla="*/ 764177 w 3589020"/>
              <a:gd name="connsiteY17" fmla="*/ 473529 h 1335677"/>
              <a:gd name="connsiteX18" fmla="*/ 764177 w 3589020"/>
              <a:gd name="connsiteY18" fmla="*/ 525780 h 1335677"/>
              <a:gd name="connsiteX19" fmla="*/ 816428 w 3589020"/>
              <a:gd name="connsiteY19" fmla="*/ 525780 h 1335677"/>
              <a:gd name="connsiteX20" fmla="*/ 816428 w 3589020"/>
              <a:gd name="connsiteY20" fmla="*/ 574766 h 1335677"/>
              <a:gd name="connsiteX21" fmla="*/ 829491 w 3589020"/>
              <a:gd name="connsiteY21" fmla="*/ 574766 h 1335677"/>
              <a:gd name="connsiteX22" fmla="*/ 829491 w 3589020"/>
              <a:gd name="connsiteY22" fmla="*/ 627017 h 1335677"/>
              <a:gd name="connsiteX23" fmla="*/ 898071 w 3589020"/>
              <a:gd name="connsiteY23" fmla="*/ 627017 h 1335677"/>
              <a:gd name="connsiteX24" fmla="*/ 898071 w 3589020"/>
              <a:gd name="connsiteY24" fmla="*/ 734786 h 1335677"/>
              <a:gd name="connsiteX25" fmla="*/ 963385 w 3589020"/>
              <a:gd name="connsiteY25" fmla="*/ 734786 h 1335677"/>
              <a:gd name="connsiteX26" fmla="*/ 963385 w 3589020"/>
              <a:gd name="connsiteY26" fmla="*/ 783772 h 1335677"/>
              <a:gd name="connsiteX27" fmla="*/ 1103811 w 3589020"/>
              <a:gd name="connsiteY27" fmla="*/ 783772 h 1335677"/>
              <a:gd name="connsiteX28" fmla="*/ 1103811 w 3589020"/>
              <a:gd name="connsiteY28" fmla="*/ 842554 h 1335677"/>
              <a:gd name="connsiteX29" fmla="*/ 1191985 w 3589020"/>
              <a:gd name="connsiteY29" fmla="*/ 842554 h 1335677"/>
              <a:gd name="connsiteX30" fmla="*/ 1191985 w 3589020"/>
              <a:gd name="connsiteY30" fmla="*/ 891540 h 1335677"/>
              <a:gd name="connsiteX31" fmla="*/ 1257300 w 3589020"/>
              <a:gd name="connsiteY31" fmla="*/ 891540 h 1335677"/>
              <a:gd name="connsiteX32" fmla="*/ 1257300 w 3589020"/>
              <a:gd name="connsiteY32" fmla="*/ 956854 h 1335677"/>
              <a:gd name="connsiteX33" fmla="*/ 1329145 w 3589020"/>
              <a:gd name="connsiteY33" fmla="*/ 956854 h 1335677"/>
              <a:gd name="connsiteX34" fmla="*/ 1329145 w 3589020"/>
              <a:gd name="connsiteY34" fmla="*/ 1009106 h 1335677"/>
              <a:gd name="connsiteX35" fmla="*/ 1352005 w 3589020"/>
              <a:gd name="connsiteY35" fmla="*/ 1009106 h 1335677"/>
              <a:gd name="connsiteX36" fmla="*/ 1352005 w 3589020"/>
              <a:gd name="connsiteY36" fmla="*/ 1054826 h 1335677"/>
              <a:gd name="connsiteX37" fmla="*/ 1505494 w 3589020"/>
              <a:gd name="connsiteY37" fmla="*/ 1054826 h 1335677"/>
              <a:gd name="connsiteX38" fmla="*/ 1505494 w 3589020"/>
              <a:gd name="connsiteY38" fmla="*/ 1116874 h 1335677"/>
              <a:gd name="connsiteX39" fmla="*/ 1577340 w 3589020"/>
              <a:gd name="connsiteY39" fmla="*/ 1116874 h 1335677"/>
              <a:gd name="connsiteX40" fmla="*/ 1577340 w 3589020"/>
              <a:gd name="connsiteY40" fmla="*/ 1175657 h 1335677"/>
              <a:gd name="connsiteX41" fmla="*/ 1845128 w 3589020"/>
              <a:gd name="connsiteY41" fmla="*/ 1175657 h 1335677"/>
              <a:gd name="connsiteX42" fmla="*/ 1845128 w 3589020"/>
              <a:gd name="connsiteY42" fmla="*/ 1240972 h 1335677"/>
              <a:gd name="connsiteX43" fmla="*/ 2256608 w 3589020"/>
              <a:gd name="connsiteY43" fmla="*/ 1240972 h 1335677"/>
              <a:gd name="connsiteX44" fmla="*/ 2256608 w 3589020"/>
              <a:gd name="connsiteY44" fmla="*/ 1335677 h 1335677"/>
              <a:gd name="connsiteX45" fmla="*/ 3589020 w 3589020"/>
              <a:gd name="connsiteY45" fmla="*/ 1335677 h 133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89020" h="1335677">
                <a:moveTo>
                  <a:pt x="0" y="0"/>
                </a:moveTo>
                <a:lnTo>
                  <a:pt x="78377" y="0"/>
                </a:lnTo>
                <a:lnTo>
                  <a:pt x="78377" y="104503"/>
                </a:lnTo>
                <a:lnTo>
                  <a:pt x="235131" y="104503"/>
                </a:lnTo>
                <a:lnTo>
                  <a:pt x="235131" y="160020"/>
                </a:lnTo>
                <a:lnTo>
                  <a:pt x="408214" y="160020"/>
                </a:lnTo>
                <a:lnTo>
                  <a:pt x="408214" y="202474"/>
                </a:lnTo>
                <a:lnTo>
                  <a:pt x="470262" y="202474"/>
                </a:lnTo>
                <a:lnTo>
                  <a:pt x="470262" y="264523"/>
                </a:lnTo>
                <a:lnTo>
                  <a:pt x="496388" y="264523"/>
                </a:lnTo>
                <a:lnTo>
                  <a:pt x="496388" y="316774"/>
                </a:lnTo>
                <a:lnTo>
                  <a:pt x="525780" y="316774"/>
                </a:lnTo>
                <a:lnTo>
                  <a:pt x="525780" y="375557"/>
                </a:lnTo>
                <a:lnTo>
                  <a:pt x="548640" y="375557"/>
                </a:lnTo>
                <a:lnTo>
                  <a:pt x="548640" y="421277"/>
                </a:lnTo>
                <a:lnTo>
                  <a:pt x="620485" y="421277"/>
                </a:lnTo>
                <a:lnTo>
                  <a:pt x="620485" y="473529"/>
                </a:lnTo>
                <a:lnTo>
                  <a:pt x="764177" y="473529"/>
                </a:lnTo>
                <a:lnTo>
                  <a:pt x="764177" y="525780"/>
                </a:lnTo>
                <a:lnTo>
                  <a:pt x="816428" y="525780"/>
                </a:lnTo>
                <a:lnTo>
                  <a:pt x="816428" y="574766"/>
                </a:lnTo>
                <a:lnTo>
                  <a:pt x="829491" y="574766"/>
                </a:lnTo>
                <a:lnTo>
                  <a:pt x="829491" y="627017"/>
                </a:lnTo>
                <a:lnTo>
                  <a:pt x="898071" y="627017"/>
                </a:lnTo>
                <a:lnTo>
                  <a:pt x="898071" y="734786"/>
                </a:lnTo>
                <a:lnTo>
                  <a:pt x="963385" y="734786"/>
                </a:lnTo>
                <a:lnTo>
                  <a:pt x="963385" y="783772"/>
                </a:lnTo>
                <a:lnTo>
                  <a:pt x="1103811" y="783772"/>
                </a:lnTo>
                <a:lnTo>
                  <a:pt x="1103811" y="842554"/>
                </a:lnTo>
                <a:lnTo>
                  <a:pt x="1191985" y="842554"/>
                </a:lnTo>
                <a:lnTo>
                  <a:pt x="1191985" y="891540"/>
                </a:lnTo>
                <a:lnTo>
                  <a:pt x="1257300" y="891540"/>
                </a:lnTo>
                <a:lnTo>
                  <a:pt x="1257300" y="956854"/>
                </a:lnTo>
                <a:lnTo>
                  <a:pt x="1329145" y="956854"/>
                </a:lnTo>
                <a:lnTo>
                  <a:pt x="1329145" y="1009106"/>
                </a:lnTo>
                <a:lnTo>
                  <a:pt x="1352005" y="1009106"/>
                </a:lnTo>
                <a:lnTo>
                  <a:pt x="1352005" y="1054826"/>
                </a:lnTo>
                <a:lnTo>
                  <a:pt x="1505494" y="1054826"/>
                </a:lnTo>
                <a:lnTo>
                  <a:pt x="1505494" y="1116874"/>
                </a:lnTo>
                <a:lnTo>
                  <a:pt x="1577340" y="1116874"/>
                </a:lnTo>
                <a:lnTo>
                  <a:pt x="1577340" y="1175657"/>
                </a:lnTo>
                <a:lnTo>
                  <a:pt x="1845128" y="1175657"/>
                </a:lnTo>
                <a:lnTo>
                  <a:pt x="1845128" y="1240972"/>
                </a:lnTo>
                <a:lnTo>
                  <a:pt x="2256608" y="1240972"/>
                </a:lnTo>
                <a:lnTo>
                  <a:pt x="2256608" y="1335677"/>
                </a:lnTo>
                <a:lnTo>
                  <a:pt x="3589020" y="1335677"/>
                </a:lnTo>
              </a:path>
            </a:pathLst>
          </a:custGeom>
          <a:noFill/>
          <a:ln w="28575">
            <a:solidFill>
              <a:schemeClr val="accent1"/>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6B817D3C-15D8-420E-A8FE-02670CC4EF79}"/>
              </a:ext>
            </a:extLst>
          </p:cNvPr>
          <p:cNvSpPr/>
          <p:nvPr/>
        </p:nvSpPr>
        <p:spPr bwMode="auto">
          <a:xfrm>
            <a:off x="1159668" y="2386117"/>
            <a:ext cx="3353913" cy="2082429"/>
          </a:xfrm>
          <a:custGeom>
            <a:avLst/>
            <a:gdLst>
              <a:gd name="connsiteX0" fmla="*/ 0 w 3353913"/>
              <a:gd name="connsiteY0" fmla="*/ 0 h 2082429"/>
              <a:gd name="connsiteX1" fmla="*/ 73419 w 3353913"/>
              <a:gd name="connsiteY1" fmla="*/ 0 h 2082429"/>
              <a:gd name="connsiteX2" fmla="*/ 73419 w 3353913"/>
              <a:gd name="connsiteY2" fmla="*/ 33372 h 2082429"/>
              <a:gd name="connsiteX3" fmla="*/ 116803 w 3353913"/>
              <a:gd name="connsiteY3" fmla="*/ 33372 h 2082429"/>
              <a:gd name="connsiteX4" fmla="*/ 116803 w 3353913"/>
              <a:gd name="connsiteY4" fmla="*/ 76756 h 2082429"/>
              <a:gd name="connsiteX5" fmla="*/ 156850 w 3353913"/>
              <a:gd name="connsiteY5" fmla="*/ 76756 h 2082429"/>
              <a:gd name="connsiteX6" fmla="*/ 156850 w 3353913"/>
              <a:gd name="connsiteY6" fmla="*/ 133489 h 2082429"/>
              <a:gd name="connsiteX7" fmla="*/ 193559 w 3353913"/>
              <a:gd name="connsiteY7" fmla="*/ 133489 h 2082429"/>
              <a:gd name="connsiteX8" fmla="*/ 193559 w 3353913"/>
              <a:gd name="connsiteY8" fmla="*/ 176873 h 2082429"/>
              <a:gd name="connsiteX9" fmla="*/ 223594 w 3353913"/>
              <a:gd name="connsiteY9" fmla="*/ 176873 h 2082429"/>
              <a:gd name="connsiteX10" fmla="*/ 223594 w 3353913"/>
              <a:gd name="connsiteY10" fmla="*/ 223594 h 2082429"/>
              <a:gd name="connsiteX11" fmla="*/ 270316 w 3353913"/>
              <a:gd name="connsiteY11" fmla="*/ 223594 h 2082429"/>
              <a:gd name="connsiteX12" fmla="*/ 270316 w 3353913"/>
              <a:gd name="connsiteY12" fmla="*/ 260303 h 2082429"/>
              <a:gd name="connsiteX13" fmla="*/ 287002 w 3353913"/>
              <a:gd name="connsiteY13" fmla="*/ 260303 h 2082429"/>
              <a:gd name="connsiteX14" fmla="*/ 287002 w 3353913"/>
              <a:gd name="connsiteY14" fmla="*/ 310362 h 2082429"/>
              <a:gd name="connsiteX15" fmla="*/ 330386 w 3353913"/>
              <a:gd name="connsiteY15" fmla="*/ 310362 h 2082429"/>
              <a:gd name="connsiteX16" fmla="*/ 330386 w 3353913"/>
              <a:gd name="connsiteY16" fmla="*/ 360420 h 2082429"/>
              <a:gd name="connsiteX17" fmla="*/ 353747 w 3353913"/>
              <a:gd name="connsiteY17" fmla="*/ 383781 h 2082429"/>
              <a:gd name="connsiteX18" fmla="*/ 353747 w 3353913"/>
              <a:gd name="connsiteY18" fmla="*/ 470549 h 2082429"/>
              <a:gd name="connsiteX19" fmla="*/ 400467 w 3353913"/>
              <a:gd name="connsiteY19" fmla="*/ 470549 h 2082429"/>
              <a:gd name="connsiteX20" fmla="*/ 400467 w 3353913"/>
              <a:gd name="connsiteY20" fmla="*/ 500584 h 2082429"/>
              <a:gd name="connsiteX21" fmla="*/ 433840 w 3353913"/>
              <a:gd name="connsiteY21" fmla="*/ 500584 h 2082429"/>
              <a:gd name="connsiteX22" fmla="*/ 433840 w 3353913"/>
              <a:gd name="connsiteY22" fmla="*/ 563991 h 2082429"/>
              <a:gd name="connsiteX23" fmla="*/ 470549 w 3353913"/>
              <a:gd name="connsiteY23" fmla="*/ 563991 h 2082429"/>
              <a:gd name="connsiteX24" fmla="*/ 470549 w 3353913"/>
              <a:gd name="connsiteY24" fmla="*/ 587352 h 2082429"/>
              <a:gd name="connsiteX25" fmla="*/ 507259 w 3353913"/>
              <a:gd name="connsiteY25" fmla="*/ 587352 h 2082429"/>
              <a:gd name="connsiteX26" fmla="*/ 507259 w 3353913"/>
              <a:gd name="connsiteY26" fmla="*/ 697480 h 2082429"/>
              <a:gd name="connsiteX27" fmla="*/ 527282 w 3353913"/>
              <a:gd name="connsiteY27" fmla="*/ 697480 h 2082429"/>
              <a:gd name="connsiteX28" fmla="*/ 527282 w 3353913"/>
              <a:gd name="connsiteY28" fmla="*/ 744201 h 2082429"/>
              <a:gd name="connsiteX29" fmla="*/ 574003 w 3353913"/>
              <a:gd name="connsiteY29" fmla="*/ 744201 h 2082429"/>
              <a:gd name="connsiteX30" fmla="*/ 574003 w 3353913"/>
              <a:gd name="connsiteY30" fmla="*/ 774236 h 2082429"/>
              <a:gd name="connsiteX31" fmla="*/ 607375 w 3353913"/>
              <a:gd name="connsiteY31" fmla="*/ 774236 h 2082429"/>
              <a:gd name="connsiteX32" fmla="*/ 607375 w 3353913"/>
              <a:gd name="connsiteY32" fmla="*/ 824295 h 2082429"/>
              <a:gd name="connsiteX33" fmla="*/ 607375 w 3353913"/>
              <a:gd name="connsiteY33" fmla="*/ 827632 h 2082429"/>
              <a:gd name="connsiteX34" fmla="*/ 607375 w 3353913"/>
              <a:gd name="connsiteY34" fmla="*/ 867679 h 2082429"/>
              <a:gd name="connsiteX35" fmla="*/ 657434 w 3353913"/>
              <a:gd name="connsiteY35" fmla="*/ 867679 h 2082429"/>
              <a:gd name="connsiteX36" fmla="*/ 657434 w 3353913"/>
              <a:gd name="connsiteY36" fmla="*/ 924411 h 2082429"/>
              <a:gd name="connsiteX37" fmla="*/ 674120 w 3353913"/>
              <a:gd name="connsiteY37" fmla="*/ 924411 h 2082429"/>
              <a:gd name="connsiteX38" fmla="*/ 674120 w 3353913"/>
              <a:gd name="connsiteY38" fmla="*/ 971133 h 2082429"/>
              <a:gd name="connsiteX39" fmla="*/ 697480 w 3353913"/>
              <a:gd name="connsiteY39" fmla="*/ 971133 h 2082429"/>
              <a:gd name="connsiteX40" fmla="*/ 697480 w 3353913"/>
              <a:gd name="connsiteY40" fmla="*/ 1017854 h 2082429"/>
              <a:gd name="connsiteX41" fmla="*/ 760888 w 3353913"/>
              <a:gd name="connsiteY41" fmla="*/ 1017854 h 2082429"/>
              <a:gd name="connsiteX42" fmla="*/ 760888 w 3353913"/>
              <a:gd name="connsiteY42" fmla="*/ 1074587 h 2082429"/>
              <a:gd name="connsiteX43" fmla="*/ 817621 w 3353913"/>
              <a:gd name="connsiteY43" fmla="*/ 1074587 h 2082429"/>
              <a:gd name="connsiteX44" fmla="*/ 817621 w 3353913"/>
              <a:gd name="connsiteY44" fmla="*/ 1134657 h 2082429"/>
              <a:gd name="connsiteX45" fmla="*/ 840981 w 3353913"/>
              <a:gd name="connsiteY45" fmla="*/ 1134657 h 2082429"/>
              <a:gd name="connsiteX46" fmla="*/ 820958 w 3353913"/>
              <a:gd name="connsiteY46" fmla="*/ 1154680 h 2082429"/>
              <a:gd name="connsiteX47" fmla="*/ 877691 w 3353913"/>
              <a:gd name="connsiteY47" fmla="*/ 1154680 h 2082429"/>
              <a:gd name="connsiteX48" fmla="*/ 877691 w 3353913"/>
              <a:gd name="connsiteY48" fmla="*/ 1188052 h 2082429"/>
              <a:gd name="connsiteX49" fmla="*/ 917737 w 3353913"/>
              <a:gd name="connsiteY49" fmla="*/ 1188052 h 2082429"/>
              <a:gd name="connsiteX50" fmla="*/ 917737 w 3353913"/>
              <a:gd name="connsiteY50" fmla="*/ 1224762 h 2082429"/>
              <a:gd name="connsiteX51" fmla="*/ 944435 w 3353913"/>
              <a:gd name="connsiteY51" fmla="*/ 1224762 h 2082429"/>
              <a:gd name="connsiteX52" fmla="*/ 944435 w 3353913"/>
              <a:gd name="connsiteY52" fmla="*/ 1278157 h 2082429"/>
              <a:gd name="connsiteX53" fmla="*/ 997831 w 3353913"/>
              <a:gd name="connsiteY53" fmla="*/ 1278157 h 2082429"/>
              <a:gd name="connsiteX54" fmla="*/ 997831 w 3353913"/>
              <a:gd name="connsiteY54" fmla="*/ 1308192 h 2082429"/>
              <a:gd name="connsiteX55" fmla="*/ 1047889 w 3353913"/>
              <a:gd name="connsiteY55" fmla="*/ 1308192 h 2082429"/>
              <a:gd name="connsiteX56" fmla="*/ 1047889 w 3353913"/>
              <a:gd name="connsiteY56" fmla="*/ 1341565 h 2082429"/>
              <a:gd name="connsiteX57" fmla="*/ 1071250 w 3353913"/>
              <a:gd name="connsiteY57" fmla="*/ 1341565 h 2082429"/>
              <a:gd name="connsiteX58" fmla="*/ 1071250 w 3353913"/>
              <a:gd name="connsiteY58" fmla="*/ 1391623 h 2082429"/>
              <a:gd name="connsiteX59" fmla="*/ 1111297 w 3353913"/>
              <a:gd name="connsiteY59" fmla="*/ 1391623 h 2082429"/>
              <a:gd name="connsiteX60" fmla="*/ 1111297 w 3353913"/>
              <a:gd name="connsiteY60" fmla="*/ 1408309 h 2082429"/>
              <a:gd name="connsiteX61" fmla="*/ 1171367 w 3353913"/>
              <a:gd name="connsiteY61" fmla="*/ 1408309 h 2082429"/>
              <a:gd name="connsiteX62" fmla="*/ 1171367 w 3353913"/>
              <a:gd name="connsiteY62" fmla="*/ 1418321 h 2082429"/>
              <a:gd name="connsiteX63" fmla="*/ 1211413 w 3353913"/>
              <a:gd name="connsiteY63" fmla="*/ 1418321 h 2082429"/>
              <a:gd name="connsiteX64" fmla="*/ 1211413 w 3353913"/>
              <a:gd name="connsiteY64" fmla="*/ 1445019 h 2082429"/>
              <a:gd name="connsiteX65" fmla="*/ 1234774 w 3353913"/>
              <a:gd name="connsiteY65" fmla="*/ 1445019 h 2082429"/>
              <a:gd name="connsiteX66" fmla="*/ 1234774 w 3353913"/>
              <a:gd name="connsiteY66" fmla="*/ 1491740 h 2082429"/>
              <a:gd name="connsiteX67" fmla="*/ 1298181 w 3353913"/>
              <a:gd name="connsiteY67" fmla="*/ 1491740 h 2082429"/>
              <a:gd name="connsiteX68" fmla="*/ 1298181 w 3353913"/>
              <a:gd name="connsiteY68" fmla="*/ 1541798 h 2082429"/>
              <a:gd name="connsiteX69" fmla="*/ 1368263 w 3353913"/>
              <a:gd name="connsiteY69" fmla="*/ 1541798 h 2082429"/>
              <a:gd name="connsiteX70" fmla="*/ 1368263 w 3353913"/>
              <a:gd name="connsiteY70" fmla="*/ 1568496 h 2082429"/>
              <a:gd name="connsiteX71" fmla="*/ 1438345 w 3353913"/>
              <a:gd name="connsiteY71" fmla="*/ 1568496 h 2082429"/>
              <a:gd name="connsiteX72" fmla="*/ 1438345 w 3353913"/>
              <a:gd name="connsiteY72" fmla="*/ 1605206 h 2082429"/>
              <a:gd name="connsiteX73" fmla="*/ 1491740 w 3353913"/>
              <a:gd name="connsiteY73" fmla="*/ 1605206 h 2082429"/>
              <a:gd name="connsiteX74" fmla="*/ 1491740 w 3353913"/>
              <a:gd name="connsiteY74" fmla="*/ 1638578 h 2082429"/>
              <a:gd name="connsiteX75" fmla="*/ 1528450 w 3353913"/>
              <a:gd name="connsiteY75" fmla="*/ 1638578 h 2082429"/>
              <a:gd name="connsiteX76" fmla="*/ 1528450 w 3353913"/>
              <a:gd name="connsiteY76" fmla="*/ 1658601 h 2082429"/>
              <a:gd name="connsiteX77" fmla="*/ 1568497 w 3353913"/>
              <a:gd name="connsiteY77" fmla="*/ 1658601 h 2082429"/>
              <a:gd name="connsiteX78" fmla="*/ 1561822 w 3353913"/>
              <a:gd name="connsiteY78" fmla="*/ 1665276 h 2082429"/>
              <a:gd name="connsiteX79" fmla="*/ 1661939 w 3353913"/>
              <a:gd name="connsiteY79" fmla="*/ 1665276 h 2082429"/>
              <a:gd name="connsiteX80" fmla="*/ 1661939 w 3353913"/>
              <a:gd name="connsiteY80" fmla="*/ 1705322 h 2082429"/>
              <a:gd name="connsiteX81" fmla="*/ 1711997 w 3353913"/>
              <a:gd name="connsiteY81" fmla="*/ 1705322 h 2082429"/>
              <a:gd name="connsiteX82" fmla="*/ 1711997 w 3353913"/>
              <a:gd name="connsiteY82" fmla="*/ 1748706 h 2082429"/>
              <a:gd name="connsiteX83" fmla="*/ 1865510 w 3353913"/>
              <a:gd name="connsiteY83" fmla="*/ 1748706 h 2082429"/>
              <a:gd name="connsiteX84" fmla="*/ 1865510 w 3353913"/>
              <a:gd name="connsiteY84" fmla="*/ 1778741 h 2082429"/>
              <a:gd name="connsiteX85" fmla="*/ 2032371 w 3353913"/>
              <a:gd name="connsiteY85" fmla="*/ 1778741 h 2082429"/>
              <a:gd name="connsiteX86" fmla="*/ 2032371 w 3353913"/>
              <a:gd name="connsiteY86" fmla="*/ 1822125 h 2082429"/>
              <a:gd name="connsiteX87" fmla="*/ 2095778 w 3353913"/>
              <a:gd name="connsiteY87" fmla="*/ 1822125 h 2082429"/>
              <a:gd name="connsiteX88" fmla="*/ 2095778 w 3353913"/>
              <a:gd name="connsiteY88" fmla="*/ 1842149 h 2082429"/>
              <a:gd name="connsiteX89" fmla="*/ 2175872 w 3353913"/>
              <a:gd name="connsiteY89" fmla="*/ 1842149 h 2082429"/>
              <a:gd name="connsiteX90" fmla="*/ 2175872 w 3353913"/>
              <a:gd name="connsiteY90" fmla="*/ 1878858 h 2082429"/>
              <a:gd name="connsiteX91" fmla="*/ 2205907 w 3353913"/>
              <a:gd name="connsiteY91" fmla="*/ 1878858 h 2082429"/>
              <a:gd name="connsiteX92" fmla="*/ 2205907 w 3353913"/>
              <a:gd name="connsiteY92" fmla="*/ 1915568 h 2082429"/>
              <a:gd name="connsiteX93" fmla="*/ 2205907 w 3353913"/>
              <a:gd name="connsiteY93" fmla="*/ 1915568 h 2082429"/>
              <a:gd name="connsiteX94" fmla="*/ 2222593 w 3353913"/>
              <a:gd name="connsiteY94" fmla="*/ 1932254 h 2082429"/>
              <a:gd name="connsiteX95" fmla="*/ 2299349 w 3353913"/>
              <a:gd name="connsiteY95" fmla="*/ 1932254 h 2082429"/>
              <a:gd name="connsiteX96" fmla="*/ 2299349 w 3353913"/>
              <a:gd name="connsiteY96" fmla="*/ 1962289 h 2082429"/>
              <a:gd name="connsiteX97" fmla="*/ 2379443 w 3353913"/>
              <a:gd name="connsiteY97" fmla="*/ 1962289 h 2082429"/>
              <a:gd name="connsiteX98" fmla="*/ 2379443 w 3353913"/>
              <a:gd name="connsiteY98" fmla="*/ 1988987 h 2082429"/>
              <a:gd name="connsiteX99" fmla="*/ 2526280 w 3353913"/>
              <a:gd name="connsiteY99" fmla="*/ 1988987 h 2082429"/>
              <a:gd name="connsiteX100" fmla="*/ 2526280 w 3353913"/>
              <a:gd name="connsiteY100" fmla="*/ 1988987 h 2082429"/>
              <a:gd name="connsiteX101" fmla="*/ 2573002 w 3353913"/>
              <a:gd name="connsiteY101" fmla="*/ 1988987 h 2082429"/>
              <a:gd name="connsiteX102" fmla="*/ 2573002 w 3353913"/>
              <a:gd name="connsiteY102" fmla="*/ 2039045 h 2082429"/>
              <a:gd name="connsiteX103" fmla="*/ 2616386 w 3353913"/>
              <a:gd name="connsiteY103" fmla="*/ 2039045 h 2082429"/>
              <a:gd name="connsiteX104" fmla="*/ 2616386 w 3353913"/>
              <a:gd name="connsiteY104" fmla="*/ 2082429 h 2082429"/>
              <a:gd name="connsiteX105" fmla="*/ 3353913 w 3353913"/>
              <a:gd name="connsiteY105" fmla="*/ 2082429 h 2082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53913" h="2082429">
                <a:moveTo>
                  <a:pt x="0" y="0"/>
                </a:moveTo>
                <a:lnTo>
                  <a:pt x="73419" y="0"/>
                </a:lnTo>
                <a:lnTo>
                  <a:pt x="73419" y="33372"/>
                </a:lnTo>
                <a:lnTo>
                  <a:pt x="116803" y="33372"/>
                </a:lnTo>
                <a:lnTo>
                  <a:pt x="116803" y="76756"/>
                </a:lnTo>
                <a:lnTo>
                  <a:pt x="156850" y="76756"/>
                </a:lnTo>
                <a:lnTo>
                  <a:pt x="156850" y="133489"/>
                </a:lnTo>
                <a:lnTo>
                  <a:pt x="193559" y="133489"/>
                </a:lnTo>
                <a:lnTo>
                  <a:pt x="193559" y="176873"/>
                </a:lnTo>
                <a:lnTo>
                  <a:pt x="223594" y="176873"/>
                </a:lnTo>
                <a:lnTo>
                  <a:pt x="223594" y="223594"/>
                </a:lnTo>
                <a:lnTo>
                  <a:pt x="270316" y="223594"/>
                </a:lnTo>
                <a:lnTo>
                  <a:pt x="270316" y="260303"/>
                </a:lnTo>
                <a:lnTo>
                  <a:pt x="287002" y="260303"/>
                </a:lnTo>
                <a:lnTo>
                  <a:pt x="287002" y="310362"/>
                </a:lnTo>
                <a:lnTo>
                  <a:pt x="330386" y="310362"/>
                </a:lnTo>
                <a:lnTo>
                  <a:pt x="330386" y="360420"/>
                </a:lnTo>
                <a:lnTo>
                  <a:pt x="353747" y="383781"/>
                </a:lnTo>
                <a:lnTo>
                  <a:pt x="353747" y="470549"/>
                </a:lnTo>
                <a:lnTo>
                  <a:pt x="400467" y="470549"/>
                </a:lnTo>
                <a:lnTo>
                  <a:pt x="400467" y="500584"/>
                </a:lnTo>
                <a:lnTo>
                  <a:pt x="433840" y="500584"/>
                </a:lnTo>
                <a:lnTo>
                  <a:pt x="433840" y="563991"/>
                </a:lnTo>
                <a:lnTo>
                  <a:pt x="470549" y="563991"/>
                </a:lnTo>
                <a:lnTo>
                  <a:pt x="470549" y="587352"/>
                </a:lnTo>
                <a:lnTo>
                  <a:pt x="507259" y="587352"/>
                </a:lnTo>
                <a:lnTo>
                  <a:pt x="507259" y="697480"/>
                </a:lnTo>
                <a:lnTo>
                  <a:pt x="527282" y="697480"/>
                </a:lnTo>
                <a:lnTo>
                  <a:pt x="527282" y="744201"/>
                </a:lnTo>
                <a:lnTo>
                  <a:pt x="574003" y="744201"/>
                </a:lnTo>
                <a:lnTo>
                  <a:pt x="574003" y="774236"/>
                </a:lnTo>
                <a:lnTo>
                  <a:pt x="607375" y="774236"/>
                </a:lnTo>
                <a:lnTo>
                  <a:pt x="607375" y="824295"/>
                </a:lnTo>
                <a:lnTo>
                  <a:pt x="607375" y="827632"/>
                </a:lnTo>
                <a:lnTo>
                  <a:pt x="607375" y="867679"/>
                </a:lnTo>
                <a:lnTo>
                  <a:pt x="657434" y="867679"/>
                </a:lnTo>
                <a:lnTo>
                  <a:pt x="657434" y="924411"/>
                </a:lnTo>
                <a:lnTo>
                  <a:pt x="674120" y="924411"/>
                </a:lnTo>
                <a:lnTo>
                  <a:pt x="674120" y="971133"/>
                </a:lnTo>
                <a:lnTo>
                  <a:pt x="697480" y="971133"/>
                </a:lnTo>
                <a:lnTo>
                  <a:pt x="697480" y="1017854"/>
                </a:lnTo>
                <a:lnTo>
                  <a:pt x="760888" y="1017854"/>
                </a:lnTo>
                <a:lnTo>
                  <a:pt x="760888" y="1074587"/>
                </a:lnTo>
                <a:lnTo>
                  <a:pt x="817621" y="1074587"/>
                </a:lnTo>
                <a:lnTo>
                  <a:pt x="817621" y="1134657"/>
                </a:lnTo>
                <a:lnTo>
                  <a:pt x="840981" y="1134657"/>
                </a:lnTo>
                <a:lnTo>
                  <a:pt x="820958" y="1154680"/>
                </a:lnTo>
                <a:lnTo>
                  <a:pt x="877691" y="1154680"/>
                </a:lnTo>
                <a:lnTo>
                  <a:pt x="877691" y="1188052"/>
                </a:lnTo>
                <a:lnTo>
                  <a:pt x="917737" y="1188052"/>
                </a:lnTo>
                <a:lnTo>
                  <a:pt x="917737" y="1224762"/>
                </a:lnTo>
                <a:lnTo>
                  <a:pt x="944435" y="1224762"/>
                </a:lnTo>
                <a:lnTo>
                  <a:pt x="944435" y="1278157"/>
                </a:lnTo>
                <a:lnTo>
                  <a:pt x="997831" y="1278157"/>
                </a:lnTo>
                <a:lnTo>
                  <a:pt x="997831" y="1308192"/>
                </a:lnTo>
                <a:lnTo>
                  <a:pt x="1047889" y="1308192"/>
                </a:lnTo>
                <a:lnTo>
                  <a:pt x="1047889" y="1341565"/>
                </a:lnTo>
                <a:lnTo>
                  <a:pt x="1071250" y="1341565"/>
                </a:lnTo>
                <a:lnTo>
                  <a:pt x="1071250" y="1391623"/>
                </a:lnTo>
                <a:lnTo>
                  <a:pt x="1111297" y="1391623"/>
                </a:lnTo>
                <a:lnTo>
                  <a:pt x="1111297" y="1408309"/>
                </a:lnTo>
                <a:lnTo>
                  <a:pt x="1171367" y="1408309"/>
                </a:lnTo>
                <a:lnTo>
                  <a:pt x="1171367" y="1418321"/>
                </a:lnTo>
                <a:lnTo>
                  <a:pt x="1211413" y="1418321"/>
                </a:lnTo>
                <a:lnTo>
                  <a:pt x="1211413" y="1445019"/>
                </a:lnTo>
                <a:lnTo>
                  <a:pt x="1234774" y="1445019"/>
                </a:lnTo>
                <a:lnTo>
                  <a:pt x="1234774" y="1491740"/>
                </a:lnTo>
                <a:lnTo>
                  <a:pt x="1298181" y="1491740"/>
                </a:lnTo>
                <a:lnTo>
                  <a:pt x="1298181" y="1541798"/>
                </a:lnTo>
                <a:lnTo>
                  <a:pt x="1368263" y="1541798"/>
                </a:lnTo>
                <a:lnTo>
                  <a:pt x="1368263" y="1568496"/>
                </a:lnTo>
                <a:lnTo>
                  <a:pt x="1438345" y="1568496"/>
                </a:lnTo>
                <a:lnTo>
                  <a:pt x="1438345" y="1605206"/>
                </a:lnTo>
                <a:lnTo>
                  <a:pt x="1491740" y="1605206"/>
                </a:lnTo>
                <a:lnTo>
                  <a:pt x="1491740" y="1638578"/>
                </a:lnTo>
                <a:lnTo>
                  <a:pt x="1528450" y="1638578"/>
                </a:lnTo>
                <a:lnTo>
                  <a:pt x="1528450" y="1658601"/>
                </a:lnTo>
                <a:lnTo>
                  <a:pt x="1568497" y="1658601"/>
                </a:lnTo>
                <a:lnTo>
                  <a:pt x="1561822" y="1665276"/>
                </a:lnTo>
                <a:lnTo>
                  <a:pt x="1661939" y="1665276"/>
                </a:lnTo>
                <a:lnTo>
                  <a:pt x="1661939" y="1705322"/>
                </a:lnTo>
                <a:lnTo>
                  <a:pt x="1711997" y="1705322"/>
                </a:lnTo>
                <a:lnTo>
                  <a:pt x="1711997" y="1748706"/>
                </a:lnTo>
                <a:lnTo>
                  <a:pt x="1865510" y="1748706"/>
                </a:lnTo>
                <a:lnTo>
                  <a:pt x="1865510" y="1778741"/>
                </a:lnTo>
                <a:lnTo>
                  <a:pt x="2032371" y="1778741"/>
                </a:lnTo>
                <a:lnTo>
                  <a:pt x="2032371" y="1822125"/>
                </a:lnTo>
                <a:lnTo>
                  <a:pt x="2095778" y="1822125"/>
                </a:lnTo>
                <a:lnTo>
                  <a:pt x="2095778" y="1842149"/>
                </a:lnTo>
                <a:lnTo>
                  <a:pt x="2175872" y="1842149"/>
                </a:lnTo>
                <a:lnTo>
                  <a:pt x="2175872" y="1878858"/>
                </a:lnTo>
                <a:lnTo>
                  <a:pt x="2205907" y="1878858"/>
                </a:lnTo>
                <a:lnTo>
                  <a:pt x="2205907" y="1915568"/>
                </a:lnTo>
                <a:lnTo>
                  <a:pt x="2205907" y="1915568"/>
                </a:lnTo>
                <a:lnTo>
                  <a:pt x="2222593" y="1932254"/>
                </a:lnTo>
                <a:lnTo>
                  <a:pt x="2299349" y="1932254"/>
                </a:lnTo>
                <a:lnTo>
                  <a:pt x="2299349" y="1962289"/>
                </a:lnTo>
                <a:lnTo>
                  <a:pt x="2379443" y="1962289"/>
                </a:lnTo>
                <a:lnTo>
                  <a:pt x="2379443" y="1988987"/>
                </a:lnTo>
                <a:lnTo>
                  <a:pt x="2526280" y="1988987"/>
                </a:lnTo>
                <a:lnTo>
                  <a:pt x="2526280" y="1988987"/>
                </a:lnTo>
                <a:lnTo>
                  <a:pt x="2573002" y="1988987"/>
                </a:lnTo>
                <a:lnTo>
                  <a:pt x="2573002" y="2039045"/>
                </a:lnTo>
                <a:lnTo>
                  <a:pt x="2616386" y="2039045"/>
                </a:lnTo>
                <a:lnTo>
                  <a:pt x="2616386" y="2082429"/>
                </a:lnTo>
                <a:lnTo>
                  <a:pt x="3353913" y="2082429"/>
                </a:lnTo>
              </a:path>
            </a:pathLst>
          </a:custGeom>
          <a:noFill/>
          <a:ln w="28575">
            <a:solidFill>
              <a:schemeClr val="accent3"/>
            </a:solidFill>
            <a:miter lim="800000"/>
            <a:headEnd/>
            <a:tailEnd/>
          </a:ln>
        </p:spPr>
        <p:txBody>
          <a:bodyPr rtlCol="0" anchor="ctr"/>
          <a:lstStyle/>
          <a:p>
            <a:pPr algn="ctr"/>
            <a:endParaRPr lang="en-US" dirty="0"/>
          </a:p>
        </p:txBody>
      </p:sp>
      <p:sp>
        <p:nvSpPr>
          <p:cNvPr id="95" name="Freeform: Shape 94">
            <a:extLst>
              <a:ext uri="{FF2B5EF4-FFF2-40B4-BE49-F238E27FC236}">
                <a16:creationId xmlns:a16="http://schemas.microsoft.com/office/drawing/2014/main" id="{7E636176-791B-4EE2-A8C2-471CA214B4A1}"/>
              </a:ext>
            </a:extLst>
          </p:cNvPr>
          <p:cNvSpPr/>
          <p:nvPr/>
        </p:nvSpPr>
        <p:spPr bwMode="auto">
          <a:xfrm>
            <a:off x="1152993" y="2389453"/>
            <a:ext cx="3606006" cy="1938069"/>
          </a:xfrm>
          <a:custGeom>
            <a:avLst/>
            <a:gdLst>
              <a:gd name="connsiteX0" fmla="*/ 0 w 3413982"/>
              <a:gd name="connsiteY0" fmla="*/ 0 h 1915568"/>
              <a:gd name="connsiteX1" fmla="*/ 80093 w 3413982"/>
              <a:gd name="connsiteY1" fmla="*/ 0 h 1915568"/>
              <a:gd name="connsiteX2" fmla="*/ 80093 w 3413982"/>
              <a:gd name="connsiteY2" fmla="*/ 40047 h 1915568"/>
              <a:gd name="connsiteX3" fmla="*/ 130152 w 3413982"/>
              <a:gd name="connsiteY3" fmla="*/ 40047 h 1915568"/>
              <a:gd name="connsiteX4" fmla="*/ 130152 w 3413982"/>
              <a:gd name="connsiteY4" fmla="*/ 73419 h 1915568"/>
              <a:gd name="connsiteX5" fmla="*/ 166861 w 3413982"/>
              <a:gd name="connsiteY5" fmla="*/ 73419 h 1915568"/>
              <a:gd name="connsiteX6" fmla="*/ 166861 w 3413982"/>
              <a:gd name="connsiteY6" fmla="*/ 110128 h 1915568"/>
              <a:gd name="connsiteX7" fmla="*/ 220257 w 3413982"/>
              <a:gd name="connsiteY7" fmla="*/ 110128 h 1915568"/>
              <a:gd name="connsiteX8" fmla="*/ 220257 w 3413982"/>
              <a:gd name="connsiteY8" fmla="*/ 140164 h 1915568"/>
              <a:gd name="connsiteX9" fmla="*/ 243617 w 3413982"/>
              <a:gd name="connsiteY9" fmla="*/ 140164 h 1915568"/>
              <a:gd name="connsiteX10" fmla="*/ 243617 w 3413982"/>
              <a:gd name="connsiteY10" fmla="*/ 176873 h 1915568"/>
              <a:gd name="connsiteX11" fmla="*/ 266978 w 3413982"/>
              <a:gd name="connsiteY11" fmla="*/ 176873 h 1915568"/>
              <a:gd name="connsiteX12" fmla="*/ 266978 w 3413982"/>
              <a:gd name="connsiteY12" fmla="*/ 220257 h 1915568"/>
              <a:gd name="connsiteX13" fmla="*/ 290338 w 3413982"/>
              <a:gd name="connsiteY13" fmla="*/ 220257 h 1915568"/>
              <a:gd name="connsiteX14" fmla="*/ 290338 w 3413982"/>
              <a:gd name="connsiteY14" fmla="*/ 220257 h 1915568"/>
              <a:gd name="connsiteX15" fmla="*/ 297012 w 3413982"/>
              <a:gd name="connsiteY15" fmla="*/ 226931 h 1915568"/>
              <a:gd name="connsiteX16" fmla="*/ 297012 w 3413982"/>
              <a:gd name="connsiteY16" fmla="*/ 266978 h 1915568"/>
              <a:gd name="connsiteX17" fmla="*/ 350408 w 3413982"/>
              <a:gd name="connsiteY17" fmla="*/ 266978 h 1915568"/>
              <a:gd name="connsiteX18" fmla="*/ 350408 w 3413982"/>
              <a:gd name="connsiteY18" fmla="*/ 290339 h 1915568"/>
              <a:gd name="connsiteX19" fmla="*/ 370432 w 3413982"/>
              <a:gd name="connsiteY19" fmla="*/ 290339 h 1915568"/>
              <a:gd name="connsiteX20" fmla="*/ 370432 w 3413982"/>
              <a:gd name="connsiteY20" fmla="*/ 290339 h 1915568"/>
              <a:gd name="connsiteX21" fmla="*/ 407141 w 3413982"/>
              <a:gd name="connsiteY21" fmla="*/ 290339 h 1915568"/>
              <a:gd name="connsiteX22" fmla="*/ 407141 w 3413982"/>
              <a:gd name="connsiteY22" fmla="*/ 353746 h 1915568"/>
              <a:gd name="connsiteX23" fmla="*/ 427165 w 3413982"/>
              <a:gd name="connsiteY23" fmla="*/ 353746 h 1915568"/>
              <a:gd name="connsiteX24" fmla="*/ 427165 w 3413982"/>
              <a:gd name="connsiteY24" fmla="*/ 377107 h 1915568"/>
              <a:gd name="connsiteX25" fmla="*/ 457200 w 3413982"/>
              <a:gd name="connsiteY25" fmla="*/ 377107 h 1915568"/>
              <a:gd name="connsiteX26" fmla="*/ 457200 w 3413982"/>
              <a:gd name="connsiteY26" fmla="*/ 403804 h 1915568"/>
              <a:gd name="connsiteX27" fmla="*/ 497246 w 3413982"/>
              <a:gd name="connsiteY27" fmla="*/ 403804 h 1915568"/>
              <a:gd name="connsiteX28" fmla="*/ 497246 w 3413982"/>
              <a:gd name="connsiteY28" fmla="*/ 447188 h 1915568"/>
              <a:gd name="connsiteX29" fmla="*/ 517270 w 3413982"/>
              <a:gd name="connsiteY29" fmla="*/ 447188 h 1915568"/>
              <a:gd name="connsiteX30" fmla="*/ 523944 w 3413982"/>
              <a:gd name="connsiteY30" fmla="*/ 447188 h 1915568"/>
              <a:gd name="connsiteX31" fmla="*/ 523944 w 3413982"/>
              <a:gd name="connsiteY31" fmla="*/ 513933 h 1915568"/>
              <a:gd name="connsiteX32" fmla="*/ 570665 w 3413982"/>
              <a:gd name="connsiteY32" fmla="*/ 513933 h 1915568"/>
              <a:gd name="connsiteX33" fmla="*/ 570665 w 3413982"/>
              <a:gd name="connsiteY33" fmla="*/ 553980 h 1915568"/>
              <a:gd name="connsiteX34" fmla="*/ 600700 w 3413982"/>
              <a:gd name="connsiteY34" fmla="*/ 553980 h 1915568"/>
              <a:gd name="connsiteX35" fmla="*/ 600700 w 3413982"/>
              <a:gd name="connsiteY35" fmla="*/ 604038 h 1915568"/>
              <a:gd name="connsiteX36" fmla="*/ 630735 w 3413982"/>
              <a:gd name="connsiteY36" fmla="*/ 604038 h 1915568"/>
              <a:gd name="connsiteX37" fmla="*/ 630735 w 3413982"/>
              <a:gd name="connsiteY37" fmla="*/ 647422 h 1915568"/>
              <a:gd name="connsiteX38" fmla="*/ 667445 w 3413982"/>
              <a:gd name="connsiteY38" fmla="*/ 647422 h 1915568"/>
              <a:gd name="connsiteX39" fmla="*/ 667445 w 3413982"/>
              <a:gd name="connsiteY39" fmla="*/ 704155 h 1915568"/>
              <a:gd name="connsiteX40" fmla="*/ 704154 w 3413982"/>
              <a:gd name="connsiteY40" fmla="*/ 704155 h 1915568"/>
              <a:gd name="connsiteX41" fmla="*/ 704154 w 3413982"/>
              <a:gd name="connsiteY41" fmla="*/ 730853 h 1915568"/>
              <a:gd name="connsiteX42" fmla="*/ 720841 w 3413982"/>
              <a:gd name="connsiteY42" fmla="*/ 730853 h 1915568"/>
              <a:gd name="connsiteX43" fmla="*/ 720841 w 3413982"/>
              <a:gd name="connsiteY43" fmla="*/ 764225 h 1915568"/>
              <a:gd name="connsiteX44" fmla="*/ 757550 w 3413982"/>
              <a:gd name="connsiteY44" fmla="*/ 764225 h 1915568"/>
              <a:gd name="connsiteX45" fmla="*/ 757550 w 3413982"/>
              <a:gd name="connsiteY45" fmla="*/ 777574 h 1915568"/>
              <a:gd name="connsiteX46" fmla="*/ 797597 w 3413982"/>
              <a:gd name="connsiteY46" fmla="*/ 777574 h 1915568"/>
              <a:gd name="connsiteX47" fmla="*/ 797597 w 3413982"/>
              <a:gd name="connsiteY47" fmla="*/ 800934 h 1915568"/>
              <a:gd name="connsiteX48" fmla="*/ 830969 w 3413982"/>
              <a:gd name="connsiteY48" fmla="*/ 800934 h 1915568"/>
              <a:gd name="connsiteX49" fmla="*/ 830969 w 3413982"/>
              <a:gd name="connsiteY49" fmla="*/ 847655 h 1915568"/>
              <a:gd name="connsiteX50" fmla="*/ 847655 w 3413982"/>
              <a:gd name="connsiteY50" fmla="*/ 847655 h 1915568"/>
              <a:gd name="connsiteX51" fmla="*/ 847655 w 3413982"/>
              <a:gd name="connsiteY51" fmla="*/ 881028 h 1915568"/>
              <a:gd name="connsiteX52" fmla="*/ 877690 w 3413982"/>
              <a:gd name="connsiteY52" fmla="*/ 881028 h 1915568"/>
              <a:gd name="connsiteX53" fmla="*/ 877690 w 3413982"/>
              <a:gd name="connsiteY53" fmla="*/ 917737 h 1915568"/>
              <a:gd name="connsiteX54" fmla="*/ 877690 w 3413982"/>
              <a:gd name="connsiteY54" fmla="*/ 917737 h 1915568"/>
              <a:gd name="connsiteX55" fmla="*/ 904388 w 3413982"/>
              <a:gd name="connsiteY55" fmla="*/ 944435 h 1915568"/>
              <a:gd name="connsiteX56" fmla="*/ 924411 w 3413982"/>
              <a:gd name="connsiteY56" fmla="*/ 944435 h 1915568"/>
              <a:gd name="connsiteX57" fmla="*/ 924411 w 3413982"/>
              <a:gd name="connsiteY57" fmla="*/ 981145 h 1915568"/>
              <a:gd name="connsiteX58" fmla="*/ 967795 w 3413982"/>
              <a:gd name="connsiteY58" fmla="*/ 981145 h 1915568"/>
              <a:gd name="connsiteX59" fmla="*/ 967795 w 3413982"/>
              <a:gd name="connsiteY59" fmla="*/ 1027866 h 1915568"/>
              <a:gd name="connsiteX60" fmla="*/ 991156 w 3413982"/>
              <a:gd name="connsiteY60" fmla="*/ 1027866 h 1915568"/>
              <a:gd name="connsiteX61" fmla="*/ 991156 w 3413982"/>
              <a:gd name="connsiteY61" fmla="*/ 1054564 h 1915568"/>
              <a:gd name="connsiteX62" fmla="*/ 1034540 w 3413982"/>
              <a:gd name="connsiteY62" fmla="*/ 1054564 h 1915568"/>
              <a:gd name="connsiteX63" fmla="*/ 1034540 w 3413982"/>
              <a:gd name="connsiteY63" fmla="*/ 1101285 h 1915568"/>
              <a:gd name="connsiteX64" fmla="*/ 1071249 w 3413982"/>
              <a:gd name="connsiteY64" fmla="*/ 1101285 h 1915568"/>
              <a:gd name="connsiteX65" fmla="*/ 1071249 w 3413982"/>
              <a:gd name="connsiteY65" fmla="*/ 1137994 h 1915568"/>
              <a:gd name="connsiteX66" fmla="*/ 1104622 w 3413982"/>
              <a:gd name="connsiteY66" fmla="*/ 1137994 h 1915568"/>
              <a:gd name="connsiteX67" fmla="*/ 1104622 w 3413982"/>
              <a:gd name="connsiteY67" fmla="*/ 1181378 h 1915568"/>
              <a:gd name="connsiteX68" fmla="*/ 1127982 w 3413982"/>
              <a:gd name="connsiteY68" fmla="*/ 1181378 h 1915568"/>
              <a:gd name="connsiteX69" fmla="*/ 1127982 w 3413982"/>
              <a:gd name="connsiteY69" fmla="*/ 1214750 h 1915568"/>
              <a:gd name="connsiteX70" fmla="*/ 1168029 w 3413982"/>
              <a:gd name="connsiteY70" fmla="*/ 1214750 h 1915568"/>
              <a:gd name="connsiteX71" fmla="*/ 1168029 w 3413982"/>
              <a:gd name="connsiteY71" fmla="*/ 1234774 h 1915568"/>
              <a:gd name="connsiteX72" fmla="*/ 1201401 w 3413982"/>
              <a:gd name="connsiteY72" fmla="*/ 1234774 h 1915568"/>
              <a:gd name="connsiteX73" fmla="*/ 1201401 w 3413982"/>
              <a:gd name="connsiteY73" fmla="*/ 1261472 h 1915568"/>
              <a:gd name="connsiteX74" fmla="*/ 1224762 w 3413982"/>
              <a:gd name="connsiteY74" fmla="*/ 1261472 h 1915568"/>
              <a:gd name="connsiteX75" fmla="*/ 1224762 w 3413982"/>
              <a:gd name="connsiteY75" fmla="*/ 1308193 h 1915568"/>
              <a:gd name="connsiteX76" fmla="*/ 1254797 w 3413982"/>
              <a:gd name="connsiteY76" fmla="*/ 1308193 h 1915568"/>
              <a:gd name="connsiteX77" fmla="*/ 1254797 w 3413982"/>
              <a:gd name="connsiteY77" fmla="*/ 1334891 h 1915568"/>
              <a:gd name="connsiteX78" fmla="*/ 1294844 w 3413982"/>
              <a:gd name="connsiteY78" fmla="*/ 1334891 h 1915568"/>
              <a:gd name="connsiteX79" fmla="*/ 1328216 w 3413982"/>
              <a:gd name="connsiteY79" fmla="*/ 1334891 h 1915568"/>
              <a:gd name="connsiteX80" fmla="*/ 1328216 w 3413982"/>
              <a:gd name="connsiteY80" fmla="*/ 1378274 h 1915568"/>
              <a:gd name="connsiteX81" fmla="*/ 1351576 w 3413982"/>
              <a:gd name="connsiteY81" fmla="*/ 1378274 h 1915568"/>
              <a:gd name="connsiteX82" fmla="*/ 1351576 w 3413982"/>
              <a:gd name="connsiteY82" fmla="*/ 1418321 h 1915568"/>
              <a:gd name="connsiteX83" fmla="*/ 1445019 w 3413982"/>
              <a:gd name="connsiteY83" fmla="*/ 1418321 h 1915568"/>
              <a:gd name="connsiteX84" fmla="*/ 1445019 w 3413982"/>
              <a:gd name="connsiteY84" fmla="*/ 1438345 h 1915568"/>
              <a:gd name="connsiteX85" fmla="*/ 1505089 w 3413982"/>
              <a:gd name="connsiteY85" fmla="*/ 1438345 h 1915568"/>
              <a:gd name="connsiteX86" fmla="*/ 1505089 w 3413982"/>
              <a:gd name="connsiteY86" fmla="*/ 1438345 h 1915568"/>
              <a:gd name="connsiteX87" fmla="*/ 1481728 w 3413982"/>
              <a:gd name="connsiteY87" fmla="*/ 1461706 h 1915568"/>
              <a:gd name="connsiteX88" fmla="*/ 1548473 w 3413982"/>
              <a:gd name="connsiteY88" fmla="*/ 1461706 h 1915568"/>
              <a:gd name="connsiteX89" fmla="*/ 1548473 w 3413982"/>
              <a:gd name="connsiteY89" fmla="*/ 1485066 h 1915568"/>
              <a:gd name="connsiteX90" fmla="*/ 1588519 w 3413982"/>
              <a:gd name="connsiteY90" fmla="*/ 1485066 h 1915568"/>
              <a:gd name="connsiteX91" fmla="*/ 1588519 w 3413982"/>
              <a:gd name="connsiteY91" fmla="*/ 1538461 h 1915568"/>
              <a:gd name="connsiteX92" fmla="*/ 1651927 w 3413982"/>
              <a:gd name="connsiteY92" fmla="*/ 1538461 h 1915568"/>
              <a:gd name="connsiteX93" fmla="*/ 1651927 w 3413982"/>
              <a:gd name="connsiteY93" fmla="*/ 1578508 h 1915568"/>
              <a:gd name="connsiteX94" fmla="*/ 1738695 w 3413982"/>
              <a:gd name="connsiteY94" fmla="*/ 1578508 h 1915568"/>
              <a:gd name="connsiteX95" fmla="*/ 1738695 w 3413982"/>
              <a:gd name="connsiteY95" fmla="*/ 1578508 h 1915568"/>
              <a:gd name="connsiteX96" fmla="*/ 1788753 w 3413982"/>
              <a:gd name="connsiteY96" fmla="*/ 1578508 h 1915568"/>
              <a:gd name="connsiteX97" fmla="*/ 1788753 w 3413982"/>
              <a:gd name="connsiteY97" fmla="*/ 1641915 h 1915568"/>
              <a:gd name="connsiteX98" fmla="*/ 1832137 w 3413982"/>
              <a:gd name="connsiteY98" fmla="*/ 1641915 h 1915568"/>
              <a:gd name="connsiteX99" fmla="*/ 1832137 w 3413982"/>
              <a:gd name="connsiteY99" fmla="*/ 1688637 h 1915568"/>
              <a:gd name="connsiteX100" fmla="*/ 2049057 w 3413982"/>
              <a:gd name="connsiteY100" fmla="*/ 1688637 h 1915568"/>
              <a:gd name="connsiteX101" fmla="*/ 2049057 w 3413982"/>
              <a:gd name="connsiteY101" fmla="*/ 1698648 h 1915568"/>
              <a:gd name="connsiteX102" fmla="*/ 2132487 w 3413982"/>
              <a:gd name="connsiteY102" fmla="*/ 1698648 h 1915568"/>
              <a:gd name="connsiteX103" fmla="*/ 2132487 w 3413982"/>
              <a:gd name="connsiteY103" fmla="*/ 1725346 h 1915568"/>
              <a:gd name="connsiteX104" fmla="*/ 2192557 w 3413982"/>
              <a:gd name="connsiteY104" fmla="*/ 1725346 h 1915568"/>
              <a:gd name="connsiteX105" fmla="*/ 2192557 w 3413982"/>
              <a:gd name="connsiteY105" fmla="*/ 1742032 h 1915568"/>
              <a:gd name="connsiteX106" fmla="*/ 2269314 w 3413982"/>
              <a:gd name="connsiteY106" fmla="*/ 1742032 h 1915568"/>
              <a:gd name="connsiteX107" fmla="*/ 2269314 w 3413982"/>
              <a:gd name="connsiteY107" fmla="*/ 1742032 h 1915568"/>
              <a:gd name="connsiteX108" fmla="*/ 2269314 w 3413982"/>
              <a:gd name="connsiteY108" fmla="*/ 1772067 h 1915568"/>
              <a:gd name="connsiteX109" fmla="*/ 2322709 w 3413982"/>
              <a:gd name="connsiteY109" fmla="*/ 1772067 h 1915568"/>
              <a:gd name="connsiteX110" fmla="*/ 2322709 w 3413982"/>
              <a:gd name="connsiteY110" fmla="*/ 1808777 h 1915568"/>
              <a:gd name="connsiteX111" fmla="*/ 2479559 w 3413982"/>
              <a:gd name="connsiteY111" fmla="*/ 1808777 h 1915568"/>
              <a:gd name="connsiteX112" fmla="*/ 2479559 w 3413982"/>
              <a:gd name="connsiteY112" fmla="*/ 1832137 h 1915568"/>
              <a:gd name="connsiteX113" fmla="*/ 2556315 w 3413982"/>
              <a:gd name="connsiteY113" fmla="*/ 1832137 h 1915568"/>
              <a:gd name="connsiteX114" fmla="*/ 2556315 w 3413982"/>
              <a:gd name="connsiteY114" fmla="*/ 1865510 h 1915568"/>
              <a:gd name="connsiteX115" fmla="*/ 2573001 w 3413982"/>
              <a:gd name="connsiteY115" fmla="*/ 1865510 h 1915568"/>
              <a:gd name="connsiteX116" fmla="*/ 2573001 w 3413982"/>
              <a:gd name="connsiteY116" fmla="*/ 1882196 h 1915568"/>
              <a:gd name="connsiteX117" fmla="*/ 2609711 w 3413982"/>
              <a:gd name="connsiteY117" fmla="*/ 1882196 h 1915568"/>
              <a:gd name="connsiteX118" fmla="*/ 2609711 w 3413982"/>
              <a:gd name="connsiteY118" fmla="*/ 1915568 h 1915568"/>
              <a:gd name="connsiteX119" fmla="*/ 3413982 w 3413982"/>
              <a:gd name="connsiteY119" fmla="*/ 1915568 h 1915568"/>
              <a:gd name="connsiteX0" fmla="*/ 0 w 3413982"/>
              <a:gd name="connsiteY0" fmla="*/ 0 h 1915568"/>
              <a:gd name="connsiteX1" fmla="*/ 80093 w 3413982"/>
              <a:gd name="connsiteY1" fmla="*/ 0 h 1915568"/>
              <a:gd name="connsiteX2" fmla="*/ 80093 w 3413982"/>
              <a:gd name="connsiteY2" fmla="*/ 40047 h 1915568"/>
              <a:gd name="connsiteX3" fmla="*/ 130152 w 3413982"/>
              <a:gd name="connsiteY3" fmla="*/ 40047 h 1915568"/>
              <a:gd name="connsiteX4" fmla="*/ 130152 w 3413982"/>
              <a:gd name="connsiteY4" fmla="*/ 73419 h 1915568"/>
              <a:gd name="connsiteX5" fmla="*/ 166861 w 3413982"/>
              <a:gd name="connsiteY5" fmla="*/ 73419 h 1915568"/>
              <a:gd name="connsiteX6" fmla="*/ 166861 w 3413982"/>
              <a:gd name="connsiteY6" fmla="*/ 110128 h 1915568"/>
              <a:gd name="connsiteX7" fmla="*/ 220257 w 3413982"/>
              <a:gd name="connsiteY7" fmla="*/ 110128 h 1915568"/>
              <a:gd name="connsiteX8" fmla="*/ 220257 w 3413982"/>
              <a:gd name="connsiteY8" fmla="*/ 140164 h 1915568"/>
              <a:gd name="connsiteX9" fmla="*/ 243617 w 3413982"/>
              <a:gd name="connsiteY9" fmla="*/ 140164 h 1915568"/>
              <a:gd name="connsiteX10" fmla="*/ 243617 w 3413982"/>
              <a:gd name="connsiteY10" fmla="*/ 176873 h 1915568"/>
              <a:gd name="connsiteX11" fmla="*/ 266978 w 3413982"/>
              <a:gd name="connsiteY11" fmla="*/ 176873 h 1915568"/>
              <a:gd name="connsiteX12" fmla="*/ 266978 w 3413982"/>
              <a:gd name="connsiteY12" fmla="*/ 220257 h 1915568"/>
              <a:gd name="connsiteX13" fmla="*/ 290338 w 3413982"/>
              <a:gd name="connsiteY13" fmla="*/ 220257 h 1915568"/>
              <a:gd name="connsiteX14" fmla="*/ 290338 w 3413982"/>
              <a:gd name="connsiteY14" fmla="*/ 220257 h 1915568"/>
              <a:gd name="connsiteX15" fmla="*/ 297012 w 3413982"/>
              <a:gd name="connsiteY15" fmla="*/ 226931 h 1915568"/>
              <a:gd name="connsiteX16" fmla="*/ 297012 w 3413982"/>
              <a:gd name="connsiteY16" fmla="*/ 266978 h 1915568"/>
              <a:gd name="connsiteX17" fmla="*/ 350408 w 3413982"/>
              <a:gd name="connsiteY17" fmla="*/ 266978 h 1915568"/>
              <a:gd name="connsiteX18" fmla="*/ 350408 w 3413982"/>
              <a:gd name="connsiteY18" fmla="*/ 290339 h 1915568"/>
              <a:gd name="connsiteX19" fmla="*/ 370432 w 3413982"/>
              <a:gd name="connsiteY19" fmla="*/ 290339 h 1915568"/>
              <a:gd name="connsiteX20" fmla="*/ 370432 w 3413982"/>
              <a:gd name="connsiteY20" fmla="*/ 290339 h 1915568"/>
              <a:gd name="connsiteX21" fmla="*/ 407141 w 3413982"/>
              <a:gd name="connsiteY21" fmla="*/ 290339 h 1915568"/>
              <a:gd name="connsiteX22" fmla="*/ 407141 w 3413982"/>
              <a:gd name="connsiteY22" fmla="*/ 353746 h 1915568"/>
              <a:gd name="connsiteX23" fmla="*/ 427165 w 3413982"/>
              <a:gd name="connsiteY23" fmla="*/ 353746 h 1915568"/>
              <a:gd name="connsiteX24" fmla="*/ 427165 w 3413982"/>
              <a:gd name="connsiteY24" fmla="*/ 377107 h 1915568"/>
              <a:gd name="connsiteX25" fmla="*/ 457200 w 3413982"/>
              <a:gd name="connsiteY25" fmla="*/ 377107 h 1915568"/>
              <a:gd name="connsiteX26" fmla="*/ 457200 w 3413982"/>
              <a:gd name="connsiteY26" fmla="*/ 403804 h 1915568"/>
              <a:gd name="connsiteX27" fmla="*/ 497246 w 3413982"/>
              <a:gd name="connsiteY27" fmla="*/ 403804 h 1915568"/>
              <a:gd name="connsiteX28" fmla="*/ 497246 w 3413982"/>
              <a:gd name="connsiteY28" fmla="*/ 447188 h 1915568"/>
              <a:gd name="connsiteX29" fmla="*/ 517270 w 3413982"/>
              <a:gd name="connsiteY29" fmla="*/ 447188 h 1915568"/>
              <a:gd name="connsiteX30" fmla="*/ 523944 w 3413982"/>
              <a:gd name="connsiteY30" fmla="*/ 447188 h 1915568"/>
              <a:gd name="connsiteX31" fmla="*/ 523944 w 3413982"/>
              <a:gd name="connsiteY31" fmla="*/ 513933 h 1915568"/>
              <a:gd name="connsiteX32" fmla="*/ 570665 w 3413982"/>
              <a:gd name="connsiteY32" fmla="*/ 513933 h 1915568"/>
              <a:gd name="connsiteX33" fmla="*/ 570665 w 3413982"/>
              <a:gd name="connsiteY33" fmla="*/ 553980 h 1915568"/>
              <a:gd name="connsiteX34" fmla="*/ 600700 w 3413982"/>
              <a:gd name="connsiteY34" fmla="*/ 553980 h 1915568"/>
              <a:gd name="connsiteX35" fmla="*/ 600700 w 3413982"/>
              <a:gd name="connsiteY35" fmla="*/ 604038 h 1915568"/>
              <a:gd name="connsiteX36" fmla="*/ 630735 w 3413982"/>
              <a:gd name="connsiteY36" fmla="*/ 604038 h 1915568"/>
              <a:gd name="connsiteX37" fmla="*/ 630735 w 3413982"/>
              <a:gd name="connsiteY37" fmla="*/ 647422 h 1915568"/>
              <a:gd name="connsiteX38" fmla="*/ 667445 w 3413982"/>
              <a:gd name="connsiteY38" fmla="*/ 647422 h 1915568"/>
              <a:gd name="connsiteX39" fmla="*/ 667445 w 3413982"/>
              <a:gd name="connsiteY39" fmla="*/ 704155 h 1915568"/>
              <a:gd name="connsiteX40" fmla="*/ 704154 w 3413982"/>
              <a:gd name="connsiteY40" fmla="*/ 704155 h 1915568"/>
              <a:gd name="connsiteX41" fmla="*/ 704154 w 3413982"/>
              <a:gd name="connsiteY41" fmla="*/ 730853 h 1915568"/>
              <a:gd name="connsiteX42" fmla="*/ 720841 w 3413982"/>
              <a:gd name="connsiteY42" fmla="*/ 730853 h 1915568"/>
              <a:gd name="connsiteX43" fmla="*/ 720841 w 3413982"/>
              <a:gd name="connsiteY43" fmla="*/ 764225 h 1915568"/>
              <a:gd name="connsiteX44" fmla="*/ 757550 w 3413982"/>
              <a:gd name="connsiteY44" fmla="*/ 764225 h 1915568"/>
              <a:gd name="connsiteX45" fmla="*/ 757550 w 3413982"/>
              <a:gd name="connsiteY45" fmla="*/ 777574 h 1915568"/>
              <a:gd name="connsiteX46" fmla="*/ 797597 w 3413982"/>
              <a:gd name="connsiteY46" fmla="*/ 777574 h 1915568"/>
              <a:gd name="connsiteX47" fmla="*/ 797597 w 3413982"/>
              <a:gd name="connsiteY47" fmla="*/ 800934 h 1915568"/>
              <a:gd name="connsiteX48" fmla="*/ 830969 w 3413982"/>
              <a:gd name="connsiteY48" fmla="*/ 800934 h 1915568"/>
              <a:gd name="connsiteX49" fmla="*/ 830969 w 3413982"/>
              <a:gd name="connsiteY49" fmla="*/ 847655 h 1915568"/>
              <a:gd name="connsiteX50" fmla="*/ 847655 w 3413982"/>
              <a:gd name="connsiteY50" fmla="*/ 847655 h 1915568"/>
              <a:gd name="connsiteX51" fmla="*/ 847655 w 3413982"/>
              <a:gd name="connsiteY51" fmla="*/ 881028 h 1915568"/>
              <a:gd name="connsiteX52" fmla="*/ 877690 w 3413982"/>
              <a:gd name="connsiteY52" fmla="*/ 881028 h 1915568"/>
              <a:gd name="connsiteX53" fmla="*/ 877690 w 3413982"/>
              <a:gd name="connsiteY53" fmla="*/ 917737 h 1915568"/>
              <a:gd name="connsiteX54" fmla="*/ 877690 w 3413982"/>
              <a:gd name="connsiteY54" fmla="*/ 917737 h 1915568"/>
              <a:gd name="connsiteX55" fmla="*/ 904388 w 3413982"/>
              <a:gd name="connsiteY55" fmla="*/ 944435 h 1915568"/>
              <a:gd name="connsiteX56" fmla="*/ 924411 w 3413982"/>
              <a:gd name="connsiteY56" fmla="*/ 944435 h 1915568"/>
              <a:gd name="connsiteX57" fmla="*/ 924411 w 3413982"/>
              <a:gd name="connsiteY57" fmla="*/ 981145 h 1915568"/>
              <a:gd name="connsiteX58" fmla="*/ 967795 w 3413982"/>
              <a:gd name="connsiteY58" fmla="*/ 981145 h 1915568"/>
              <a:gd name="connsiteX59" fmla="*/ 967795 w 3413982"/>
              <a:gd name="connsiteY59" fmla="*/ 1027866 h 1915568"/>
              <a:gd name="connsiteX60" fmla="*/ 991156 w 3413982"/>
              <a:gd name="connsiteY60" fmla="*/ 1027866 h 1915568"/>
              <a:gd name="connsiteX61" fmla="*/ 991156 w 3413982"/>
              <a:gd name="connsiteY61" fmla="*/ 1054564 h 1915568"/>
              <a:gd name="connsiteX62" fmla="*/ 1034540 w 3413982"/>
              <a:gd name="connsiteY62" fmla="*/ 1054564 h 1915568"/>
              <a:gd name="connsiteX63" fmla="*/ 1034540 w 3413982"/>
              <a:gd name="connsiteY63" fmla="*/ 1101285 h 1915568"/>
              <a:gd name="connsiteX64" fmla="*/ 1071249 w 3413982"/>
              <a:gd name="connsiteY64" fmla="*/ 1101285 h 1915568"/>
              <a:gd name="connsiteX65" fmla="*/ 1071249 w 3413982"/>
              <a:gd name="connsiteY65" fmla="*/ 1137994 h 1915568"/>
              <a:gd name="connsiteX66" fmla="*/ 1104622 w 3413982"/>
              <a:gd name="connsiteY66" fmla="*/ 1137994 h 1915568"/>
              <a:gd name="connsiteX67" fmla="*/ 1104622 w 3413982"/>
              <a:gd name="connsiteY67" fmla="*/ 1181378 h 1915568"/>
              <a:gd name="connsiteX68" fmla="*/ 1127982 w 3413982"/>
              <a:gd name="connsiteY68" fmla="*/ 1181378 h 1915568"/>
              <a:gd name="connsiteX69" fmla="*/ 1127982 w 3413982"/>
              <a:gd name="connsiteY69" fmla="*/ 1214750 h 1915568"/>
              <a:gd name="connsiteX70" fmla="*/ 1168029 w 3413982"/>
              <a:gd name="connsiteY70" fmla="*/ 1214750 h 1915568"/>
              <a:gd name="connsiteX71" fmla="*/ 1168029 w 3413982"/>
              <a:gd name="connsiteY71" fmla="*/ 1234774 h 1915568"/>
              <a:gd name="connsiteX72" fmla="*/ 1201401 w 3413982"/>
              <a:gd name="connsiteY72" fmla="*/ 1234774 h 1915568"/>
              <a:gd name="connsiteX73" fmla="*/ 1201401 w 3413982"/>
              <a:gd name="connsiteY73" fmla="*/ 1261472 h 1915568"/>
              <a:gd name="connsiteX74" fmla="*/ 1224762 w 3413982"/>
              <a:gd name="connsiteY74" fmla="*/ 1261472 h 1915568"/>
              <a:gd name="connsiteX75" fmla="*/ 1224762 w 3413982"/>
              <a:gd name="connsiteY75" fmla="*/ 1308193 h 1915568"/>
              <a:gd name="connsiteX76" fmla="*/ 1254797 w 3413982"/>
              <a:gd name="connsiteY76" fmla="*/ 1308193 h 1915568"/>
              <a:gd name="connsiteX77" fmla="*/ 1254797 w 3413982"/>
              <a:gd name="connsiteY77" fmla="*/ 1334891 h 1915568"/>
              <a:gd name="connsiteX78" fmla="*/ 1294844 w 3413982"/>
              <a:gd name="connsiteY78" fmla="*/ 1334891 h 1915568"/>
              <a:gd name="connsiteX79" fmla="*/ 1328216 w 3413982"/>
              <a:gd name="connsiteY79" fmla="*/ 1334891 h 1915568"/>
              <a:gd name="connsiteX80" fmla="*/ 1328216 w 3413982"/>
              <a:gd name="connsiteY80" fmla="*/ 1378274 h 1915568"/>
              <a:gd name="connsiteX81" fmla="*/ 1351576 w 3413982"/>
              <a:gd name="connsiteY81" fmla="*/ 1378274 h 1915568"/>
              <a:gd name="connsiteX82" fmla="*/ 1351576 w 3413982"/>
              <a:gd name="connsiteY82" fmla="*/ 1418321 h 1915568"/>
              <a:gd name="connsiteX83" fmla="*/ 1445019 w 3413982"/>
              <a:gd name="connsiteY83" fmla="*/ 1418321 h 1915568"/>
              <a:gd name="connsiteX84" fmla="*/ 1445019 w 3413982"/>
              <a:gd name="connsiteY84" fmla="*/ 1438345 h 1915568"/>
              <a:gd name="connsiteX85" fmla="*/ 1505089 w 3413982"/>
              <a:gd name="connsiteY85" fmla="*/ 1438345 h 1915568"/>
              <a:gd name="connsiteX86" fmla="*/ 1505089 w 3413982"/>
              <a:gd name="connsiteY86" fmla="*/ 1438345 h 1915568"/>
              <a:gd name="connsiteX87" fmla="*/ 1498414 w 3413982"/>
              <a:gd name="connsiteY87" fmla="*/ 1461706 h 1915568"/>
              <a:gd name="connsiteX88" fmla="*/ 1548473 w 3413982"/>
              <a:gd name="connsiteY88" fmla="*/ 1461706 h 1915568"/>
              <a:gd name="connsiteX89" fmla="*/ 1548473 w 3413982"/>
              <a:gd name="connsiteY89" fmla="*/ 1485066 h 1915568"/>
              <a:gd name="connsiteX90" fmla="*/ 1588519 w 3413982"/>
              <a:gd name="connsiteY90" fmla="*/ 1485066 h 1915568"/>
              <a:gd name="connsiteX91" fmla="*/ 1588519 w 3413982"/>
              <a:gd name="connsiteY91" fmla="*/ 1538461 h 1915568"/>
              <a:gd name="connsiteX92" fmla="*/ 1651927 w 3413982"/>
              <a:gd name="connsiteY92" fmla="*/ 1538461 h 1915568"/>
              <a:gd name="connsiteX93" fmla="*/ 1651927 w 3413982"/>
              <a:gd name="connsiteY93" fmla="*/ 1578508 h 1915568"/>
              <a:gd name="connsiteX94" fmla="*/ 1738695 w 3413982"/>
              <a:gd name="connsiteY94" fmla="*/ 1578508 h 1915568"/>
              <a:gd name="connsiteX95" fmla="*/ 1738695 w 3413982"/>
              <a:gd name="connsiteY95" fmla="*/ 1578508 h 1915568"/>
              <a:gd name="connsiteX96" fmla="*/ 1788753 w 3413982"/>
              <a:gd name="connsiteY96" fmla="*/ 1578508 h 1915568"/>
              <a:gd name="connsiteX97" fmla="*/ 1788753 w 3413982"/>
              <a:gd name="connsiteY97" fmla="*/ 1641915 h 1915568"/>
              <a:gd name="connsiteX98" fmla="*/ 1832137 w 3413982"/>
              <a:gd name="connsiteY98" fmla="*/ 1641915 h 1915568"/>
              <a:gd name="connsiteX99" fmla="*/ 1832137 w 3413982"/>
              <a:gd name="connsiteY99" fmla="*/ 1688637 h 1915568"/>
              <a:gd name="connsiteX100" fmla="*/ 2049057 w 3413982"/>
              <a:gd name="connsiteY100" fmla="*/ 1688637 h 1915568"/>
              <a:gd name="connsiteX101" fmla="*/ 2049057 w 3413982"/>
              <a:gd name="connsiteY101" fmla="*/ 1698648 h 1915568"/>
              <a:gd name="connsiteX102" fmla="*/ 2132487 w 3413982"/>
              <a:gd name="connsiteY102" fmla="*/ 1698648 h 1915568"/>
              <a:gd name="connsiteX103" fmla="*/ 2132487 w 3413982"/>
              <a:gd name="connsiteY103" fmla="*/ 1725346 h 1915568"/>
              <a:gd name="connsiteX104" fmla="*/ 2192557 w 3413982"/>
              <a:gd name="connsiteY104" fmla="*/ 1725346 h 1915568"/>
              <a:gd name="connsiteX105" fmla="*/ 2192557 w 3413982"/>
              <a:gd name="connsiteY105" fmla="*/ 1742032 h 1915568"/>
              <a:gd name="connsiteX106" fmla="*/ 2269314 w 3413982"/>
              <a:gd name="connsiteY106" fmla="*/ 1742032 h 1915568"/>
              <a:gd name="connsiteX107" fmla="*/ 2269314 w 3413982"/>
              <a:gd name="connsiteY107" fmla="*/ 1742032 h 1915568"/>
              <a:gd name="connsiteX108" fmla="*/ 2269314 w 3413982"/>
              <a:gd name="connsiteY108" fmla="*/ 1772067 h 1915568"/>
              <a:gd name="connsiteX109" fmla="*/ 2322709 w 3413982"/>
              <a:gd name="connsiteY109" fmla="*/ 1772067 h 1915568"/>
              <a:gd name="connsiteX110" fmla="*/ 2322709 w 3413982"/>
              <a:gd name="connsiteY110" fmla="*/ 1808777 h 1915568"/>
              <a:gd name="connsiteX111" fmla="*/ 2479559 w 3413982"/>
              <a:gd name="connsiteY111" fmla="*/ 1808777 h 1915568"/>
              <a:gd name="connsiteX112" fmla="*/ 2479559 w 3413982"/>
              <a:gd name="connsiteY112" fmla="*/ 1832137 h 1915568"/>
              <a:gd name="connsiteX113" fmla="*/ 2556315 w 3413982"/>
              <a:gd name="connsiteY113" fmla="*/ 1832137 h 1915568"/>
              <a:gd name="connsiteX114" fmla="*/ 2556315 w 3413982"/>
              <a:gd name="connsiteY114" fmla="*/ 1865510 h 1915568"/>
              <a:gd name="connsiteX115" fmla="*/ 2573001 w 3413982"/>
              <a:gd name="connsiteY115" fmla="*/ 1865510 h 1915568"/>
              <a:gd name="connsiteX116" fmla="*/ 2573001 w 3413982"/>
              <a:gd name="connsiteY116" fmla="*/ 1882196 h 1915568"/>
              <a:gd name="connsiteX117" fmla="*/ 2609711 w 3413982"/>
              <a:gd name="connsiteY117" fmla="*/ 1882196 h 1915568"/>
              <a:gd name="connsiteX118" fmla="*/ 2609711 w 3413982"/>
              <a:gd name="connsiteY118" fmla="*/ 1915568 h 1915568"/>
              <a:gd name="connsiteX119" fmla="*/ 3413982 w 3413982"/>
              <a:gd name="connsiteY119" fmla="*/ 1915568 h 1915568"/>
              <a:gd name="connsiteX0" fmla="*/ 0 w 3413982"/>
              <a:gd name="connsiteY0" fmla="*/ 0 h 1915568"/>
              <a:gd name="connsiteX1" fmla="*/ 80093 w 3413982"/>
              <a:gd name="connsiteY1" fmla="*/ 0 h 1915568"/>
              <a:gd name="connsiteX2" fmla="*/ 80093 w 3413982"/>
              <a:gd name="connsiteY2" fmla="*/ 40047 h 1915568"/>
              <a:gd name="connsiteX3" fmla="*/ 130152 w 3413982"/>
              <a:gd name="connsiteY3" fmla="*/ 40047 h 1915568"/>
              <a:gd name="connsiteX4" fmla="*/ 130152 w 3413982"/>
              <a:gd name="connsiteY4" fmla="*/ 73419 h 1915568"/>
              <a:gd name="connsiteX5" fmla="*/ 166861 w 3413982"/>
              <a:gd name="connsiteY5" fmla="*/ 73419 h 1915568"/>
              <a:gd name="connsiteX6" fmla="*/ 166861 w 3413982"/>
              <a:gd name="connsiteY6" fmla="*/ 110128 h 1915568"/>
              <a:gd name="connsiteX7" fmla="*/ 220257 w 3413982"/>
              <a:gd name="connsiteY7" fmla="*/ 110128 h 1915568"/>
              <a:gd name="connsiteX8" fmla="*/ 220257 w 3413982"/>
              <a:gd name="connsiteY8" fmla="*/ 140164 h 1915568"/>
              <a:gd name="connsiteX9" fmla="*/ 243617 w 3413982"/>
              <a:gd name="connsiteY9" fmla="*/ 140164 h 1915568"/>
              <a:gd name="connsiteX10" fmla="*/ 243617 w 3413982"/>
              <a:gd name="connsiteY10" fmla="*/ 176873 h 1915568"/>
              <a:gd name="connsiteX11" fmla="*/ 266978 w 3413982"/>
              <a:gd name="connsiteY11" fmla="*/ 176873 h 1915568"/>
              <a:gd name="connsiteX12" fmla="*/ 266978 w 3413982"/>
              <a:gd name="connsiteY12" fmla="*/ 220257 h 1915568"/>
              <a:gd name="connsiteX13" fmla="*/ 290338 w 3413982"/>
              <a:gd name="connsiteY13" fmla="*/ 220257 h 1915568"/>
              <a:gd name="connsiteX14" fmla="*/ 290338 w 3413982"/>
              <a:gd name="connsiteY14" fmla="*/ 220257 h 1915568"/>
              <a:gd name="connsiteX15" fmla="*/ 297012 w 3413982"/>
              <a:gd name="connsiteY15" fmla="*/ 226931 h 1915568"/>
              <a:gd name="connsiteX16" fmla="*/ 297012 w 3413982"/>
              <a:gd name="connsiteY16" fmla="*/ 266978 h 1915568"/>
              <a:gd name="connsiteX17" fmla="*/ 350408 w 3413982"/>
              <a:gd name="connsiteY17" fmla="*/ 266978 h 1915568"/>
              <a:gd name="connsiteX18" fmla="*/ 350408 w 3413982"/>
              <a:gd name="connsiteY18" fmla="*/ 290339 h 1915568"/>
              <a:gd name="connsiteX19" fmla="*/ 370432 w 3413982"/>
              <a:gd name="connsiteY19" fmla="*/ 290339 h 1915568"/>
              <a:gd name="connsiteX20" fmla="*/ 370432 w 3413982"/>
              <a:gd name="connsiteY20" fmla="*/ 290339 h 1915568"/>
              <a:gd name="connsiteX21" fmla="*/ 407141 w 3413982"/>
              <a:gd name="connsiteY21" fmla="*/ 290339 h 1915568"/>
              <a:gd name="connsiteX22" fmla="*/ 407141 w 3413982"/>
              <a:gd name="connsiteY22" fmla="*/ 353746 h 1915568"/>
              <a:gd name="connsiteX23" fmla="*/ 427165 w 3413982"/>
              <a:gd name="connsiteY23" fmla="*/ 353746 h 1915568"/>
              <a:gd name="connsiteX24" fmla="*/ 427165 w 3413982"/>
              <a:gd name="connsiteY24" fmla="*/ 377107 h 1915568"/>
              <a:gd name="connsiteX25" fmla="*/ 457200 w 3413982"/>
              <a:gd name="connsiteY25" fmla="*/ 377107 h 1915568"/>
              <a:gd name="connsiteX26" fmla="*/ 457200 w 3413982"/>
              <a:gd name="connsiteY26" fmla="*/ 403804 h 1915568"/>
              <a:gd name="connsiteX27" fmla="*/ 497246 w 3413982"/>
              <a:gd name="connsiteY27" fmla="*/ 403804 h 1915568"/>
              <a:gd name="connsiteX28" fmla="*/ 497246 w 3413982"/>
              <a:gd name="connsiteY28" fmla="*/ 447188 h 1915568"/>
              <a:gd name="connsiteX29" fmla="*/ 517270 w 3413982"/>
              <a:gd name="connsiteY29" fmla="*/ 447188 h 1915568"/>
              <a:gd name="connsiteX30" fmla="*/ 523944 w 3413982"/>
              <a:gd name="connsiteY30" fmla="*/ 447188 h 1915568"/>
              <a:gd name="connsiteX31" fmla="*/ 523944 w 3413982"/>
              <a:gd name="connsiteY31" fmla="*/ 513933 h 1915568"/>
              <a:gd name="connsiteX32" fmla="*/ 570665 w 3413982"/>
              <a:gd name="connsiteY32" fmla="*/ 513933 h 1915568"/>
              <a:gd name="connsiteX33" fmla="*/ 570665 w 3413982"/>
              <a:gd name="connsiteY33" fmla="*/ 553980 h 1915568"/>
              <a:gd name="connsiteX34" fmla="*/ 600700 w 3413982"/>
              <a:gd name="connsiteY34" fmla="*/ 553980 h 1915568"/>
              <a:gd name="connsiteX35" fmla="*/ 600700 w 3413982"/>
              <a:gd name="connsiteY35" fmla="*/ 604038 h 1915568"/>
              <a:gd name="connsiteX36" fmla="*/ 630735 w 3413982"/>
              <a:gd name="connsiteY36" fmla="*/ 604038 h 1915568"/>
              <a:gd name="connsiteX37" fmla="*/ 630735 w 3413982"/>
              <a:gd name="connsiteY37" fmla="*/ 647422 h 1915568"/>
              <a:gd name="connsiteX38" fmla="*/ 667445 w 3413982"/>
              <a:gd name="connsiteY38" fmla="*/ 647422 h 1915568"/>
              <a:gd name="connsiteX39" fmla="*/ 667445 w 3413982"/>
              <a:gd name="connsiteY39" fmla="*/ 704155 h 1915568"/>
              <a:gd name="connsiteX40" fmla="*/ 704154 w 3413982"/>
              <a:gd name="connsiteY40" fmla="*/ 704155 h 1915568"/>
              <a:gd name="connsiteX41" fmla="*/ 704154 w 3413982"/>
              <a:gd name="connsiteY41" fmla="*/ 730853 h 1915568"/>
              <a:gd name="connsiteX42" fmla="*/ 720841 w 3413982"/>
              <a:gd name="connsiteY42" fmla="*/ 730853 h 1915568"/>
              <a:gd name="connsiteX43" fmla="*/ 720841 w 3413982"/>
              <a:gd name="connsiteY43" fmla="*/ 764225 h 1915568"/>
              <a:gd name="connsiteX44" fmla="*/ 757550 w 3413982"/>
              <a:gd name="connsiteY44" fmla="*/ 764225 h 1915568"/>
              <a:gd name="connsiteX45" fmla="*/ 757550 w 3413982"/>
              <a:gd name="connsiteY45" fmla="*/ 777574 h 1915568"/>
              <a:gd name="connsiteX46" fmla="*/ 797597 w 3413982"/>
              <a:gd name="connsiteY46" fmla="*/ 777574 h 1915568"/>
              <a:gd name="connsiteX47" fmla="*/ 797597 w 3413982"/>
              <a:gd name="connsiteY47" fmla="*/ 800934 h 1915568"/>
              <a:gd name="connsiteX48" fmla="*/ 830969 w 3413982"/>
              <a:gd name="connsiteY48" fmla="*/ 800934 h 1915568"/>
              <a:gd name="connsiteX49" fmla="*/ 830969 w 3413982"/>
              <a:gd name="connsiteY49" fmla="*/ 847655 h 1915568"/>
              <a:gd name="connsiteX50" fmla="*/ 847655 w 3413982"/>
              <a:gd name="connsiteY50" fmla="*/ 847655 h 1915568"/>
              <a:gd name="connsiteX51" fmla="*/ 847655 w 3413982"/>
              <a:gd name="connsiteY51" fmla="*/ 881028 h 1915568"/>
              <a:gd name="connsiteX52" fmla="*/ 877690 w 3413982"/>
              <a:gd name="connsiteY52" fmla="*/ 881028 h 1915568"/>
              <a:gd name="connsiteX53" fmla="*/ 877690 w 3413982"/>
              <a:gd name="connsiteY53" fmla="*/ 917737 h 1915568"/>
              <a:gd name="connsiteX54" fmla="*/ 877690 w 3413982"/>
              <a:gd name="connsiteY54" fmla="*/ 917737 h 1915568"/>
              <a:gd name="connsiteX55" fmla="*/ 904388 w 3413982"/>
              <a:gd name="connsiteY55" fmla="*/ 944435 h 1915568"/>
              <a:gd name="connsiteX56" fmla="*/ 924411 w 3413982"/>
              <a:gd name="connsiteY56" fmla="*/ 944435 h 1915568"/>
              <a:gd name="connsiteX57" fmla="*/ 924411 w 3413982"/>
              <a:gd name="connsiteY57" fmla="*/ 981145 h 1915568"/>
              <a:gd name="connsiteX58" fmla="*/ 967795 w 3413982"/>
              <a:gd name="connsiteY58" fmla="*/ 981145 h 1915568"/>
              <a:gd name="connsiteX59" fmla="*/ 967795 w 3413982"/>
              <a:gd name="connsiteY59" fmla="*/ 1027866 h 1915568"/>
              <a:gd name="connsiteX60" fmla="*/ 991156 w 3413982"/>
              <a:gd name="connsiteY60" fmla="*/ 1027866 h 1915568"/>
              <a:gd name="connsiteX61" fmla="*/ 991156 w 3413982"/>
              <a:gd name="connsiteY61" fmla="*/ 1054564 h 1915568"/>
              <a:gd name="connsiteX62" fmla="*/ 1034540 w 3413982"/>
              <a:gd name="connsiteY62" fmla="*/ 1054564 h 1915568"/>
              <a:gd name="connsiteX63" fmla="*/ 1034540 w 3413982"/>
              <a:gd name="connsiteY63" fmla="*/ 1101285 h 1915568"/>
              <a:gd name="connsiteX64" fmla="*/ 1071249 w 3413982"/>
              <a:gd name="connsiteY64" fmla="*/ 1101285 h 1915568"/>
              <a:gd name="connsiteX65" fmla="*/ 1071249 w 3413982"/>
              <a:gd name="connsiteY65" fmla="*/ 1137994 h 1915568"/>
              <a:gd name="connsiteX66" fmla="*/ 1104622 w 3413982"/>
              <a:gd name="connsiteY66" fmla="*/ 1137994 h 1915568"/>
              <a:gd name="connsiteX67" fmla="*/ 1104622 w 3413982"/>
              <a:gd name="connsiteY67" fmla="*/ 1181378 h 1915568"/>
              <a:gd name="connsiteX68" fmla="*/ 1127982 w 3413982"/>
              <a:gd name="connsiteY68" fmla="*/ 1181378 h 1915568"/>
              <a:gd name="connsiteX69" fmla="*/ 1127982 w 3413982"/>
              <a:gd name="connsiteY69" fmla="*/ 1214750 h 1915568"/>
              <a:gd name="connsiteX70" fmla="*/ 1168029 w 3413982"/>
              <a:gd name="connsiteY70" fmla="*/ 1214750 h 1915568"/>
              <a:gd name="connsiteX71" fmla="*/ 1168029 w 3413982"/>
              <a:gd name="connsiteY71" fmla="*/ 1234774 h 1915568"/>
              <a:gd name="connsiteX72" fmla="*/ 1201401 w 3413982"/>
              <a:gd name="connsiteY72" fmla="*/ 1234774 h 1915568"/>
              <a:gd name="connsiteX73" fmla="*/ 1201401 w 3413982"/>
              <a:gd name="connsiteY73" fmla="*/ 1261472 h 1915568"/>
              <a:gd name="connsiteX74" fmla="*/ 1224762 w 3413982"/>
              <a:gd name="connsiteY74" fmla="*/ 1261472 h 1915568"/>
              <a:gd name="connsiteX75" fmla="*/ 1224762 w 3413982"/>
              <a:gd name="connsiteY75" fmla="*/ 1308193 h 1915568"/>
              <a:gd name="connsiteX76" fmla="*/ 1254797 w 3413982"/>
              <a:gd name="connsiteY76" fmla="*/ 1308193 h 1915568"/>
              <a:gd name="connsiteX77" fmla="*/ 1254797 w 3413982"/>
              <a:gd name="connsiteY77" fmla="*/ 1334891 h 1915568"/>
              <a:gd name="connsiteX78" fmla="*/ 1294844 w 3413982"/>
              <a:gd name="connsiteY78" fmla="*/ 1334891 h 1915568"/>
              <a:gd name="connsiteX79" fmla="*/ 1328216 w 3413982"/>
              <a:gd name="connsiteY79" fmla="*/ 1334891 h 1915568"/>
              <a:gd name="connsiteX80" fmla="*/ 1328216 w 3413982"/>
              <a:gd name="connsiteY80" fmla="*/ 1378274 h 1915568"/>
              <a:gd name="connsiteX81" fmla="*/ 1351576 w 3413982"/>
              <a:gd name="connsiteY81" fmla="*/ 1378274 h 1915568"/>
              <a:gd name="connsiteX82" fmla="*/ 1351576 w 3413982"/>
              <a:gd name="connsiteY82" fmla="*/ 1418321 h 1915568"/>
              <a:gd name="connsiteX83" fmla="*/ 1445019 w 3413982"/>
              <a:gd name="connsiteY83" fmla="*/ 1418321 h 1915568"/>
              <a:gd name="connsiteX84" fmla="*/ 1445019 w 3413982"/>
              <a:gd name="connsiteY84" fmla="*/ 1438345 h 1915568"/>
              <a:gd name="connsiteX85" fmla="*/ 1505089 w 3413982"/>
              <a:gd name="connsiteY85" fmla="*/ 1438345 h 1915568"/>
              <a:gd name="connsiteX86" fmla="*/ 1505089 w 3413982"/>
              <a:gd name="connsiteY86" fmla="*/ 1438345 h 1915568"/>
              <a:gd name="connsiteX87" fmla="*/ 1505089 w 3413982"/>
              <a:gd name="connsiteY87" fmla="*/ 1461706 h 1915568"/>
              <a:gd name="connsiteX88" fmla="*/ 1548473 w 3413982"/>
              <a:gd name="connsiteY88" fmla="*/ 1461706 h 1915568"/>
              <a:gd name="connsiteX89" fmla="*/ 1548473 w 3413982"/>
              <a:gd name="connsiteY89" fmla="*/ 1485066 h 1915568"/>
              <a:gd name="connsiteX90" fmla="*/ 1588519 w 3413982"/>
              <a:gd name="connsiteY90" fmla="*/ 1485066 h 1915568"/>
              <a:gd name="connsiteX91" fmla="*/ 1588519 w 3413982"/>
              <a:gd name="connsiteY91" fmla="*/ 1538461 h 1915568"/>
              <a:gd name="connsiteX92" fmla="*/ 1651927 w 3413982"/>
              <a:gd name="connsiteY92" fmla="*/ 1538461 h 1915568"/>
              <a:gd name="connsiteX93" fmla="*/ 1651927 w 3413982"/>
              <a:gd name="connsiteY93" fmla="*/ 1578508 h 1915568"/>
              <a:gd name="connsiteX94" fmla="*/ 1738695 w 3413982"/>
              <a:gd name="connsiteY94" fmla="*/ 1578508 h 1915568"/>
              <a:gd name="connsiteX95" fmla="*/ 1738695 w 3413982"/>
              <a:gd name="connsiteY95" fmla="*/ 1578508 h 1915568"/>
              <a:gd name="connsiteX96" fmla="*/ 1788753 w 3413982"/>
              <a:gd name="connsiteY96" fmla="*/ 1578508 h 1915568"/>
              <a:gd name="connsiteX97" fmla="*/ 1788753 w 3413982"/>
              <a:gd name="connsiteY97" fmla="*/ 1641915 h 1915568"/>
              <a:gd name="connsiteX98" fmla="*/ 1832137 w 3413982"/>
              <a:gd name="connsiteY98" fmla="*/ 1641915 h 1915568"/>
              <a:gd name="connsiteX99" fmla="*/ 1832137 w 3413982"/>
              <a:gd name="connsiteY99" fmla="*/ 1688637 h 1915568"/>
              <a:gd name="connsiteX100" fmla="*/ 2049057 w 3413982"/>
              <a:gd name="connsiteY100" fmla="*/ 1688637 h 1915568"/>
              <a:gd name="connsiteX101" fmla="*/ 2049057 w 3413982"/>
              <a:gd name="connsiteY101" fmla="*/ 1698648 h 1915568"/>
              <a:gd name="connsiteX102" fmla="*/ 2132487 w 3413982"/>
              <a:gd name="connsiteY102" fmla="*/ 1698648 h 1915568"/>
              <a:gd name="connsiteX103" fmla="*/ 2132487 w 3413982"/>
              <a:gd name="connsiteY103" fmla="*/ 1725346 h 1915568"/>
              <a:gd name="connsiteX104" fmla="*/ 2192557 w 3413982"/>
              <a:gd name="connsiteY104" fmla="*/ 1725346 h 1915568"/>
              <a:gd name="connsiteX105" fmla="*/ 2192557 w 3413982"/>
              <a:gd name="connsiteY105" fmla="*/ 1742032 h 1915568"/>
              <a:gd name="connsiteX106" fmla="*/ 2269314 w 3413982"/>
              <a:gd name="connsiteY106" fmla="*/ 1742032 h 1915568"/>
              <a:gd name="connsiteX107" fmla="*/ 2269314 w 3413982"/>
              <a:gd name="connsiteY107" fmla="*/ 1742032 h 1915568"/>
              <a:gd name="connsiteX108" fmla="*/ 2269314 w 3413982"/>
              <a:gd name="connsiteY108" fmla="*/ 1772067 h 1915568"/>
              <a:gd name="connsiteX109" fmla="*/ 2322709 w 3413982"/>
              <a:gd name="connsiteY109" fmla="*/ 1772067 h 1915568"/>
              <a:gd name="connsiteX110" fmla="*/ 2322709 w 3413982"/>
              <a:gd name="connsiteY110" fmla="*/ 1808777 h 1915568"/>
              <a:gd name="connsiteX111" fmla="*/ 2479559 w 3413982"/>
              <a:gd name="connsiteY111" fmla="*/ 1808777 h 1915568"/>
              <a:gd name="connsiteX112" fmla="*/ 2479559 w 3413982"/>
              <a:gd name="connsiteY112" fmla="*/ 1832137 h 1915568"/>
              <a:gd name="connsiteX113" fmla="*/ 2556315 w 3413982"/>
              <a:gd name="connsiteY113" fmla="*/ 1832137 h 1915568"/>
              <a:gd name="connsiteX114" fmla="*/ 2556315 w 3413982"/>
              <a:gd name="connsiteY114" fmla="*/ 1865510 h 1915568"/>
              <a:gd name="connsiteX115" fmla="*/ 2573001 w 3413982"/>
              <a:gd name="connsiteY115" fmla="*/ 1865510 h 1915568"/>
              <a:gd name="connsiteX116" fmla="*/ 2573001 w 3413982"/>
              <a:gd name="connsiteY116" fmla="*/ 1882196 h 1915568"/>
              <a:gd name="connsiteX117" fmla="*/ 2609711 w 3413982"/>
              <a:gd name="connsiteY117" fmla="*/ 1882196 h 1915568"/>
              <a:gd name="connsiteX118" fmla="*/ 2609711 w 3413982"/>
              <a:gd name="connsiteY118" fmla="*/ 1915568 h 1915568"/>
              <a:gd name="connsiteX119" fmla="*/ 3413982 w 3413982"/>
              <a:gd name="connsiteY119" fmla="*/ 1915568 h 191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413982" h="1915568">
                <a:moveTo>
                  <a:pt x="0" y="0"/>
                </a:moveTo>
                <a:lnTo>
                  <a:pt x="80093" y="0"/>
                </a:lnTo>
                <a:lnTo>
                  <a:pt x="80093" y="40047"/>
                </a:lnTo>
                <a:lnTo>
                  <a:pt x="130152" y="40047"/>
                </a:lnTo>
                <a:lnTo>
                  <a:pt x="130152" y="73419"/>
                </a:lnTo>
                <a:lnTo>
                  <a:pt x="166861" y="73419"/>
                </a:lnTo>
                <a:lnTo>
                  <a:pt x="166861" y="110128"/>
                </a:lnTo>
                <a:lnTo>
                  <a:pt x="220257" y="110128"/>
                </a:lnTo>
                <a:lnTo>
                  <a:pt x="220257" y="140164"/>
                </a:lnTo>
                <a:lnTo>
                  <a:pt x="243617" y="140164"/>
                </a:lnTo>
                <a:lnTo>
                  <a:pt x="243617" y="176873"/>
                </a:lnTo>
                <a:lnTo>
                  <a:pt x="266978" y="176873"/>
                </a:lnTo>
                <a:lnTo>
                  <a:pt x="266978" y="220257"/>
                </a:lnTo>
                <a:lnTo>
                  <a:pt x="290338" y="220257"/>
                </a:lnTo>
                <a:lnTo>
                  <a:pt x="290338" y="220257"/>
                </a:lnTo>
                <a:lnTo>
                  <a:pt x="297012" y="226931"/>
                </a:lnTo>
                <a:lnTo>
                  <a:pt x="297012" y="266978"/>
                </a:lnTo>
                <a:lnTo>
                  <a:pt x="350408" y="266978"/>
                </a:lnTo>
                <a:lnTo>
                  <a:pt x="350408" y="290339"/>
                </a:lnTo>
                <a:lnTo>
                  <a:pt x="370432" y="290339"/>
                </a:lnTo>
                <a:lnTo>
                  <a:pt x="370432" y="290339"/>
                </a:lnTo>
                <a:lnTo>
                  <a:pt x="407141" y="290339"/>
                </a:lnTo>
                <a:lnTo>
                  <a:pt x="407141" y="353746"/>
                </a:lnTo>
                <a:lnTo>
                  <a:pt x="427165" y="353746"/>
                </a:lnTo>
                <a:lnTo>
                  <a:pt x="427165" y="377107"/>
                </a:lnTo>
                <a:lnTo>
                  <a:pt x="457200" y="377107"/>
                </a:lnTo>
                <a:lnTo>
                  <a:pt x="457200" y="403804"/>
                </a:lnTo>
                <a:lnTo>
                  <a:pt x="497246" y="403804"/>
                </a:lnTo>
                <a:lnTo>
                  <a:pt x="497246" y="447188"/>
                </a:lnTo>
                <a:lnTo>
                  <a:pt x="517270" y="447188"/>
                </a:lnTo>
                <a:lnTo>
                  <a:pt x="523944" y="447188"/>
                </a:lnTo>
                <a:lnTo>
                  <a:pt x="523944" y="513933"/>
                </a:lnTo>
                <a:lnTo>
                  <a:pt x="570665" y="513933"/>
                </a:lnTo>
                <a:lnTo>
                  <a:pt x="570665" y="553980"/>
                </a:lnTo>
                <a:lnTo>
                  <a:pt x="600700" y="553980"/>
                </a:lnTo>
                <a:lnTo>
                  <a:pt x="600700" y="604038"/>
                </a:lnTo>
                <a:lnTo>
                  <a:pt x="630735" y="604038"/>
                </a:lnTo>
                <a:lnTo>
                  <a:pt x="630735" y="647422"/>
                </a:lnTo>
                <a:lnTo>
                  <a:pt x="667445" y="647422"/>
                </a:lnTo>
                <a:lnTo>
                  <a:pt x="667445" y="704155"/>
                </a:lnTo>
                <a:lnTo>
                  <a:pt x="704154" y="704155"/>
                </a:lnTo>
                <a:lnTo>
                  <a:pt x="704154" y="730853"/>
                </a:lnTo>
                <a:lnTo>
                  <a:pt x="720841" y="730853"/>
                </a:lnTo>
                <a:lnTo>
                  <a:pt x="720841" y="764225"/>
                </a:lnTo>
                <a:lnTo>
                  <a:pt x="757550" y="764225"/>
                </a:lnTo>
                <a:lnTo>
                  <a:pt x="757550" y="777574"/>
                </a:lnTo>
                <a:lnTo>
                  <a:pt x="797597" y="777574"/>
                </a:lnTo>
                <a:lnTo>
                  <a:pt x="797597" y="800934"/>
                </a:lnTo>
                <a:lnTo>
                  <a:pt x="830969" y="800934"/>
                </a:lnTo>
                <a:lnTo>
                  <a:pt x="830969" y="847655"/>
                </a:lnTo>
                <a:lnTo>
                  <a:pt x="847655" y="847655"/>
                </a:lnTo>
                <a:lnTo>
                  <a:pt x="847655" y="881028"/>
                </a:lnTo>
                <a:lnTo>
                  <a:pt x="877690" y="881028"/>
                </a:lnTo>
                <a:lnTo>
                  <a:pt x="877690" y="917737"/>
                </a:lnTo>
                <a:lnTo>
                  <a:pt x="877690" y="917737"/>
                </a:lnTo>
                <a:lnTo>
                  <a:pt x="904388" y="944435"/>
                </a:lnTo>
                <a:lnTo>
                  <a:pt x="924411" y="944435"/>
                </a:lnTo>
                <a:lnTo>
                  <a:pt x="924411" y="981145"/>
                </a:lnTo>
                <a:lnTo>
                  <a:pt x="967795" y="981145"/>
                </a:lnTo>
                <a:lnTo>
                  <a:pt x="967795" y="1027866"/>
                </a:lnTo>
                <a:lnTo>
                  <a:pt x="991156" y="1027866"/>
                </a:lnTo>
                <a:lnTo>
                  <a:pt x="991156" y="1054564"/>
                </a:lnTo>
                <a:lnTo>
                  <a:pt x="1034540" y="1054564"/>
                </a:lnTo>
                <a:lnTo>
                  <a:pt x="1034540" y="1101285"/>
                </a:lnTo>
                <a:lnTo>
                  <a:pt x="1071249" y="1101285"/>
                </a:lnTo>
                <a:lnTo>
                  <a:pt x="1071249" y="1137994"/>
                </a:lnTo>
                <a:lnTo>
                  <a:pt x="1104622" y="1137994"/>
                </a:lnTo>
                <a:lnTo>
                  <a:pt x="1104622" y="1181378"/>
                </a:lnTo>
                <a:lnTo>
                  <a:pt x="1127982" y="1181378"/>
                </a:lnTo>
                <a:lnTo>
                  <a:pt x="1127982" y="1214750"/>
                </a:lnTo>
                <a:lnTo>
                  <a:pt x="1168029" y="1214750"/>
                </a:lnTo>
                <a:lnTo>
                  <a:pt x="1168029" y="1234774"/>
                </a:lnTo>
                <a:lnTo>
                  <a:pt x="1201401" y="1234774"/>
                </a:lnTo>
                <a:lnTo>
                  <a:pt x="1201401" y="1261472"/>
                </a:lnTo>
                <a:lnTo>
                  <a:pt x="1224762" y="1261472"/>
                </a:lnTo>
                <a:lnTo>
                  <a:pt x="1224762" y="1308193"/>
                </a:lnTo>
                <a:lnTo>
                  <a:pt x="1254797" y="1308193"/>
                </a:lnTo>
                <a:lnTo>
                  <a:pt x="1254797" y="1334891"/>
                </a:lnTo>
                <a:lnTo>
                  <a:pt x="1294844" y="1334891"/>
                </a:lnTo>
                <a:lnTo>
                  <a:pt x="1328216" y="1334891"/>
                </a:lnTo>
                <a:lnTo>
                  <a:pt x="1328216" y="1378274"/>
                </a:lnTo>
                <a:lnTo>
                  <a:pt x="1351576" y="1378274"/>
                </a:lnTo>
                <a:lnTo>
                  <a:pt x="1351576" y="1418321"/>
                </a:lnTo>
                <a:lnTo>
                  <a:pt x="1445019" y="1418321"/>
                </a:lnTo>
                <a:lnTo>
                  <a:pt x="1445019" y="1438345"/>
                </a:lnTo>
                <a:lnTo>
                  <a:pt x="1505089" y="1438345"/>
                </a:lnTo>
                <a:lnTo>
                  <a:pt x="1505089" y="1438345"/>
                </a:lnTo>
                <a:lnTo>
                  <a:pt x="1505089" y="1461706"/>
                </a:lnTo>
                <a:lnTo>
                  <a:pt x="1548473" y="1461706"/>
                </a:lnTo>
                <a:lnTo>
                  <a:pt x="1548473" y="1485066"/>
                </a:lnTo>
                <a:lnTo>
                  <a:pt x="1588519" y="1485066"/>
                </a:lnTo>
                <a:lnTo>
                  <a:pt x="1588519" y="1538461"/>
                </a:lnTo>
                <a:lnTo>
                  <a:pt x="1651927" y="1538461"/>
                </a:lnTo>
                <a:lnTo>
                  <a:pt x="1651927" y="1578508"/>
                </a:lnTo>
                <a:lnTo>
                  <a:pt x="1738695" y="1578508"/>
                </a:lnTo>
                <a:lnTo>
                  <a:pt x="1738695" y="1578508"/>
                </a:lnTo>
                <a:lnTo>
                  <a:pt x="1788753" y="1578508"/>
                </a:lnTo>
                <a:lnTo>
                  <a:pt x="1788753" y="1641915"/>
                </a:lnTo>
                <a:lnTo>
                  <a:pt x="1832137" y="1641915"/>
                </a:lnTo>
                <a:lnTo>
                  <a:pt x="1832137" y="1688637"/>
                </a:lnTo>
                <a:lnTo>
                  <a:pt x="2049057" y="1688637"/>
                </a:lnTo>
                <a:lnTo>
                  <a:pt x="2049057" y="1698648"/>
                </a:lnTo>
                <a:lnTo>
                  <a:pt x="2132487" y="1698648"/>
                </a:lnTo>
                <a:lnTo>
                  <a:pt x="2132487" y="1725346"/>
                </a:lnTo>
                <a:lnTo>
                  <a:pt x="2192557" y="1725346"/>
                </a:lnTo>
                <a:lnTo>
                  <a:pt x="2192557" y="1742032"/>
                </a:lnTo>
                <a:lnTo>
                  <a:pt x="2269314" y="1742032"/>
                </a:lnTo>
                <a:lnTo>
                  <a:pt x="2269314" y="1742032"/>
                </a:lnTo>
                <a:lnTo>
                  <a:pt x="2269314" y="1772067"/>
                </a:lnTo>
                <a:lnTo>
                  <a:pt x="2322709" y="1772067"/>
                </a:lnTo>
                <a:lnTo>
                  <a:pt x="2322709" y="1808777"/>
                </a:lnTo>
                <a:lnTo>
                  <a:pt x="2479559" y="1808777"/>
                </a:lnTo>
                <a:lnTo>
                  <a:pt x="2479559" y="1832137"/>
                </a:lnTo>
                <a:lnTo>
                  <a:pt x="2556315" y="1832137"/>
                </a:lnTo>
                <a:lnTo>
                  <a:pt x="2556315" y="1865510"/>
                </a:lnTo>
                <a:lnTo>
                  <a:pt x="2573001" y="1865510"/>
                </a:lnTo>
                <a:lnTo>
                  <a:pt x="2573001" y="1882196"/>
                </a:lnTo>
                <a:lnTo>
                  <a:pt x="2609711" y="1882196"/>
                </a:lnTo>
                <a:lnTo>
                  <a:pt x="2609711" y="1915568"/>
                </a:lnTo>
                <a:lnTo>
                  <a:pt x="3413982" y="1915568"/>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37A34F62-22E0-43FB-A66D-EF39FF4B5B27}"/>
              </a:ext>
            </a:extLst>
          </p:cNvPr>
          <p:cNvSpPr>
            <a:spLocks noGrp="1"/>
          </p:cNvSpPr>
          <p:nvPr>
            <p:ph type="title"/>
          </p:nvPr>
        </p:nvSpPr>
        <p:spPr/>
        <p:txBody>
          <a:bodyPr/>
          <a:lstStyle/>
          <a:p>
            <a:r>
              <a:rPr lang="en-US" dirty="0"/>
              <a:t>Paclitaxel + Cisplatin or Topotecan ± Bevacizumab in Cervical Cancer (GOG 240): </a:t>
            </a:r>
            <a:r>
              <a:rPr lang="en-US" sz="3600" dirty="0"/>
              <a:t>Mature OS Results</a:t>
            </a:r>
            <a:endParaRPr lang="en-US" dirty="0"/>
          </a:p>
        </p:txBody>
      </p:sp>
      <p:sp>
        <p:nvSpPr>
          <p:cNvPr id="4" name="Content Placeholder 3">
            <a:extLst>
              <a:ext uri="{FF2B5EF4-FFF2-40B4-BE49-F238E27FC236}">
                <a16:creationId xmlns:a16="http://schemas.microsoft.com/office/drawing/2014/main" id="{013B007A-0FCE-44B1-8B63-A0D5518738B6}"/>
              </a:ext>
            </a:extLst>
          </p:cNvPr>
          <p:cNvSpPr txBox="1">
            <a:spLocks/>
          </p:cNvSpPr>
          <p:nvPr/>
        </p:nvSpPr>
        <p:spPr>
          <a:xfrm>
            <a:off x="406884" y="6219270"/>
            <a:ext cx="10616184" cy="432146"/>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Font typeface="Wingdings" panose="05000000000000000000" pitchFamily="2" charset="2"/>
              <a:buNone/>
            </a:pPr>
            <a:r>
              <a:rPr lang="en-US" sz="1200" b="0" kern="1200" dirty="0">
                <a:solidFill>
                  <a:schemeClr val="bg2"/>
                </a:solidFill>
              </a:rPr>
              <a:t>Tewari. Lancet. 2017;390</a:t>
            </a:r>
            <a:r>
              <a:rPr lang="en-US" sz="1200" b="0" dirty="0">
                <a:solidFill>
                  <a:schemeClr val="bg2"/>
                </a:solidFill>
              </a:rPr>
              <a:t>:1654.</a:t>
            </a:r>
            <a:endParaRPr lang="en-US" sz="1200" b="0" kern="1200" dirty="0">
              <a:solidFill>
                <a:schemeClr val="bg2"/>
              </a:solidFill>
            </a:endParaRPr>
          </a:p>
        </p:txBody>
      </p:sp>
      <p:sp>
        <p:nvSpPr>
          <p:cNvPr id="31" name="TextBox 30">
            <a:extLst>
              <a:ext uri="{FF2B5EF4-FFF2-40B4-BE49-F238E27FC236}">
                <a16:creationId xmlns:a16="http://schemas.microsoft.com/office/drawing/2014/main" id="{A6EA5098-E781-4744-8AB7-2984FBD2AA6B}"/>
              </a:ext>
            </a:extLst>
          </p:cNvPr>
          <p:cNvSpPr txBox="1"/>
          <p:nvPr/>
        </p:nvSpPr>
        <p:spPr>
          <a:xfrm>
            <a:off x="2522711" y="1881499"/>
            <a:ext cx="1569853" cy="369332"/>
          </a:xfrm>
          <a:prstGeom prst="rect">
            <a:avLst/>
          </a:prstGeom>
          <a:noFill/>
        </p:spPr>
        <p:txBody>
          <a:bodyPr wrap="none" rtlCol="0">
            <a:spAutoFit/>
          </a:bodyPr>
          <a:lstStyle/>
          <a:p>
            <a:pPr defTabSz="685800" eaLnBrk="1" fontAlgn="auto" hangingPunct="1">
              <a:spcBef>
                <a:spcPts val="0"/>
              </a:spcBef>
              <a:spcAft>
                <a:spcPts val="0"/>
              </a:spcAft>
              <a:defRPr/>
            </a:pPr>
            <a:r>
              <a:rPr lang="en-US" dirty="0">
                <a:solidFill>
                  <a:srgbClr val="000000"/>
                </a:solidFill>
                <a:latin typeface="Imago"/>
                <a:cs typeface="+mn-cs"/>
              </a:rPr>
              <a:t>ITT Population</a:t>
            </a:r>
          </a:p>
        </p:txBody>
      </p:sp>
      <p:sp>
        <p:nvSpPr>
          <p:cNvPr id="35" name="TextBox 34">
            <a:extLst>
              <a:ext uri="{FF2B5EF4-FFF2-40B4-BE49-F238E27FC236}">
                <a16:creationId xmlns:a16="http://schemas.microsoft.com/office/drawing/2014/main" id="{309948FA-DA1B-470D-89E9-792F76BF5B3C}"/>
              </a:ext>
            </a:extLst>
          </p:cNvPr>
          <p:cNvSpPr txBox="1"/>
          <p:nvPr/>
        </p:nvSpPr>
        <p:spPr>
          <a:xfrm>
            <a:off x="8448863" y="1881499"/>
            <a:ext cx="2687659" cy="369332"/>
          </a:xfrm>
          <a:prstGeom prst="rect">
            <a:avLst/>
          </a:prstGeom>
          <a:noFill/>
        </p:spPr>
        <p:txBody>
          <a:bodyPr wrap="none" rtlCol="0">
            <a:spAutoFit/>
          </a:bodyPr>
          <a:lstStyle/>
          <a:p>
            <a:pPr defTabSz="685800">
              <a:defRPr/>
            </a:pPr>
            <a:r>
              <a:rPr lang="en-US" b="1" dirty="0">
                <a:solidFill>
                  <a:srgbClr val="000000"/>
                </a:solidFill>
                <a:latin typeface="Imago"/>
              </a:rPr>
              <a:t>*Not Previously Irradiated</a:t>
            </a:r>
          </a:p>
        </p:txBody>
      </p:sp>
      <p:sp>
        <p:nvSpPr>
          <p:cNvPr id="41" name="TextBox 40">
            <a:extLst>
              <a:ext uri="{FF2B5EF4-FFF2-40B4-BE49-F238E27FC236}">
                <a16:creationId xmlns:a16="http://schemas.microsoft.com/office/drawing/2014/main" id="{567CE921-7311-4A12-8A82-6A00D3DFACC6}"/>
              </a:ext>
            </a:extLst>
          </p:cNvPr>
          <p:cNvSpPr txBox="1"/>
          <p:nvPr/>
        </p:nvSpPr>
        <p:spPr bwMode="auto">
          <a:xfrm rot="16200000">
            <a:off x="-270587" y="3259721"/>
            <a:ext cx="1819993" cy="33855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 (%)</a:t>
            </a:r>
          </a:p>
        </p:txBody>
      </p:sp>
      <p:sp>
        <p:nvSpPr>
          <p:cNvPr id="42" name="TextBox 41">
            <a:extLst>
              <a:ext uri="{FF2B5EF4-FFF2-40B4-BE49-F238E27FC236}">
                <a16:creationId xmlns:a16="http://schemas.microsoft.com/office/drawing/2014/main" id="{1C9664A5-0B7B-4A76-8704-D91E4C276FDF}"/>
              </a:ext>
            </a:extLst>
          </p:cNvPr>
          <p:cNvSpPr txBox="1"/>
          <p:nvPr/>
        </p:nvSpPr>
        <p:spPr bwMode="auto">
          <a:xfrm rot="16200000">
            <a:off x="5655609" y="3259722"/>
            <a:ext cx="1819993" cy="33855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 (%)</a:t>
            </a:r>
          </a:p>
        </p:txBody>
      </p:sp>
      <p:sp>
        <p:nvSpPr>
          <p:cNvPr id="12" name="Rectangle 11">
            <a:extLst>
              <a:ext uri="{FF2B5EF4-FFF2-40B4-BE49-F238E27FC236}">
                <a16:creationId xmlns:a16="http://schemas.microsoft.com/office/drawing/2014/main" id="{081D3991-80D3-4984-A6FF-E475F2D3107E}"/>
              </a:ext>
            </a:extLst>
          </p:cNvPr>
          <p:cNvSpPr/>
          <p:nvPr/>
        </p:nvSpPr>
        <p:spPr bwMode="auto">
          <a:xfrm>
            <a:off x="9727324" y="2931104"/>
            <a:ext cx="1592317" cy="60825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18" name="Table 6">
            <a:extLst>
              <a:ext uri="{FF2B5EF4-FFF2-40B4-BE49-F238E27FC236}">
                <a16:creationId xmlns:a16="http://schemas.microsoft.com/office/drawing/2014/main" id="{63B276CD-35C5-4E70-AF38-00323AE84803}"/>
              </a:ext>
            </a:extLst>
          </p:cNvPr>
          <p:cNvGraphicFramePr>
            <a:graphicFrameLocks noGrp="1"/>
          </p:cNvGraphicFramePr>
          <p:nvPr/>
        </p:nvGraphicFramePr>
        <p:xfrm>
          <a:off x="8448863" y="2200665"/>
          <a:ext cx="3556183" cy="1042416"/>
        </p:xfrm>
        <a:graphic>
          <a:graphicData uri="http://schemas.openxmlformats.org/drawingml/2006/table">
            <a:tbl>
              <a:tblPr firstRow="1" bandRow="1">
                <a:tableStyleId>{2D5ABB26-0587-4C30-8999-92F81FD0307C}</a:tableStyleId>
              </a:tblPr>
              <a:tblGrid>
                <a:gridCol w="1410449">
                  <a:extLst>
                    <a:ext uri="{9D8B030D-6E8A-4147-A177-3AD203B41FA5}">
                      <a16:colId xmlns:a16="http://schemas.microsoft.com/office/drawing/2014/main" val="3510386329"/>
                    </a:ext>
                  </a:extLst>
                </a:gridCol>
                <a:gridCol w="1182068">
                  <a:extLst>
                    <a:ext uri="{9D8B030D-6E8A-4147-A177-3AD203B41FA5}">
                      <a16:colId xmlns:a16="http://schemas.microsoft.com/office/drawing/2014/main" val="2706841105"/>
                    </a:ext>
                  </a:extLst>
                </a:gridCol>
                <a:gridCol w="963666">
                  <a:extLst>
                    <a:ext uri="{9D8B030D-6E8A-4147-A177-3AD203B41FA5}">
                      <a16:colId xmlns:a16="http://schemas.microsoft.com/office/drawing/2014/main" val="2041846291"/>
                    </a:ext>
                  </a:extLst>
                </a:gridCol>
              </a:tblGrid>
              <a:tr h="249325">
                <a:tc>
                  <a:txBody>
                    <a:body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1"/>
                          </a:solidFill>
                          <a:latin typeface="Calibri" panose="020F0502020204030204" pitchFamily="34" charset="0"/>
                          <a:cs typeface="Calibri" panose="020F0502020204030204" pitchFamily="34" charset="0"/>
                        </a:rPr>
                        <a:t>Bev</a:t>
                      </a:r>
                      <a:br>
                        <a:rPr lang="en-SG" sz="1400" b="1" dirty="0">
                          <a:solidFill>
                            <a:schemeClr val="accent1"/>
                          </a:solidFill>
                          <a:latin typeface="Calibri" panose="020F0502020204030204" pitchFamily="34" charset="0"/>
                          <a:cs typeface="Calibri" panose="020F0502020204030204" pitchFamily="34" charset="0"/>
                        </a:rPr>
                      </a:br>
                      <a:r>
                        <a:rPr lang="en-SG" sz="1400" b="0" dirty="0">
                          <a:solidFill>
                            <a:schemeClr val="bg1"/>
                          </a:solidFill>
                          <a:latin typeface="Calibri" panose="020F0502020204030204" pitchFamily="34" charset="0"/>
                          <a:cs typeface="Calibri" panose="020F0502020204030204" pitchFamily="34" charset="0"/>
                        </a:rPr>
                        <a:t>(n = 46)</a:t>
                      </a:r>
                      <a:endParaRPr lang="en-US" sz="14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3"/>
                          </a:solidFill>
                          <a:latin typeface="Calibri" panose="020F0502020204030204" pitchFamily="34" charset="0"/>
                          <a:cs typeface="Calibri" panose="020F0502020204030204" pitchFamily="34" charset="0"/>
                        </a:rPr>
                        <a:t>No Bev</a:t>
                      </a:r>
                      <a:br>
                        <a:rPr lang="en-SG" sz="1400" b="1" dirty="0">
                          <a:solidFill>
                            <a:schemeClr val="bg1"/>
                          </a:solidFill>
                          <a:latin typeface="Calibri" panose="020F0502020204030204" pitchFamily="34" charset="0"/>
                          <a:cs typeface="Calibri" panose="020F0502020204030204" pitchFamily="34" charset="0"/>
                        </a:rPr>
                      </a:br>
                      <a:r>
                        <a:rPr lang="en-SG" sz="1400" b="0" dirty="0">
                          <a:solidFill>
                            <a:schemeClr val="bg1"/>
                          </a:solidFill>
                          <a:latin typeface="Calibri" panose="020F0502020204030204" pitchFamily="34" charset="0"/>
                          <a:cs typeface="Calibri" panose="020F0502020204030204" pitchFamily="34" charset="0"/>
                        </a:rPr>
                        <a:t>(n = 45)</a:t>
                      </a:r>
                      <a:endParaRPr lang="en-US" sz="14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r h="170623">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Events, 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20968053"/>
                  </a:ext>
                </a:extLst>
              </a:tr>
              <a:tr h="170623">
                <a:tc>
                  <a:txBody>
                    <a:bodyPr/>
                    <a:lstStyle/>
                    <a:p>
                      <a:pPr>
                        <a:lnSpc>
                          <a:spcPct val="90000"/>
                        </a:lnSpc>
                      </a:pPr>
                      <a:r>
                        <a:rPr lang="en-SG" sz="1400" b="1" dirty="0">
                          <a:solidFill>
                            <a:schemeClr val="bg1"/>
                          </a:solidFill>
                          <a:latin typeface="Calibri" panose="020F0502020204030204" pitchFamily="34" charset="0"/>
                          <a:cs typeface="Calibri" panose="020F0502020204030204" pitchFamily="34" charset="0"/>
                        </a:rPr>
                        <a:t>Median OS, mo</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dirty="0">
                          <a:solidFill>
                            <a:schemeClr val="bg1"/>
                          </a:solidFill>
                          <a:latin typeface="Calibri" panose="020F0502020204030204" pitchFamily="34" charset="0"/>
                          <a:cs typeface="Calibri" panose="020F0502020204030204" pitchFamily="34" charset="0"/>
                        </a:rPr>
                        <a:t>24.5</a:t>
                      </a:r>
                      <a:endParaRPr lang="en-US" sz="1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dirty="0">
                          <a:solidFill>
                            <a:schemeClr val="bg1"/>
                          </a:solidFill>
                          <a:latin typeface="Calibri" panose="020F0502020204030204" pitchFamily="34" charset="0"/>
                          <a:cs typeface="Calibri" panose="020F0502020204030204" pitchFamily="34" charset="0"/>
                        </a:rPr>
                        <a:t>16.8 </a:t>
                      </a:r>
                      <a:endParaRPr lang="en-US" sz="1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32491523"/>
                  </a:ext>
                </a:extLst>
              </a:tr>
            </a:tbl>
          </a:graphicData>
        </a:graphic>
      </p:graphicFrame>
      <p:sp>
        <p:nvSpPr>
          <p:cNvPr id="19" name="TextBox 18">
            <a:extLst>
              <a:ext uri="{FF2B5EF4-FFF2-40B4-BE49-F238E27FC236}">
                <a16:creationId xmlns:a16="http://schemas.microsoft.com/office/drawing/2014/main" id="{5A32C353-75F0-436B-9150-9485B3DDFCFD}"/>
              </a:ext>
            </a:extLst>
          </p:cNvPr>
          <p:cNvSpPr txBox="1"/>
          <p:nvPr/>
        </p:nvSpPr>
        <p:spPr>
          <a:xfrm>
            <a:off x="9221362" y="3220869"/>
            <a:ext cx="2783684" cy="307777"/>
          </a:xfrm>
          <a:prstGeom prst="rect">
            <a:avLst/>
          </a:prstGeom>
          <a:solidFill>
            <a:schemeClr val="tx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r>
              <a:rPr kumimoji="0" lang="en-SG"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0.64 (95% CI: 0.37-1.10; </a:t>
            </a:r>
            <a:r>
              <a:rPr kumimoji="0" lang="en-SG"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SG"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.11)</a:t>
            </a:r>
          </a:p>
        </p:txBody>
      </p:sp>
      <p:sp>
        <p:nvSpPr>
          <p:cNvPr id="3" name="Rectangle 2">
            <a:extLst>
              <a:ext uri="{FF2B5EF4-FFF2-40B4-BE49-F238E27FC236}">
                <a16:creationId xmlns:a16="http://schemas.microsoft.com/office/drawing/2014/main" id="{F629868C-B110-4FD0-93F5-4714F4E32A74}"/>
              </a:ext>
            </a:extLst>
          </p:cNvPr>
          <p:cNvSpPr/>
          <p:nvPr/>
        </p:nvSpPr>
        <p:spPr bwMode="auto">
          <a:xfrm>
            <a:off x="2336097" y="2311204"/>
            <a:ext cx="3524288" cy="119423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1" name="Table 6">
            <a:extLst>
              <a:ext uri="{FF2B5EF4-FFF2-40B4-BE49-F238E27FC236}">
                <a16:creationId xmlns:a16="http://schemas.microsoft.com/office/drawing/2014/main" id="{8EE82494-73E5-4822-A951-988479068AED}"/>
              </a:ext>
            </a:extLst>
          </p:cNvPr>
          <p:cNvGraphicFramePr>
            <a:graphicFrameLocks noGrp="1"/>
          </p:cNvGraphicFramePr>
          <p:nvPr/>
        </p:nvGraphicFramePr>
        <p:xfrm>
          <a:off x="2101820" y="2200318"/>
          <a:ext cx="3955657" cy="1126280"/>
        </p:xfrm>
        <a:graphic>
          <a:graphicData uri="http://schemas.openxmlformats.org/drawingml/2006/table">
            <a:tbl>
              <a:tblPr firstRow="1" bandRow="1">
                <a:tableStyleId>{2D5ABB26-0587-4C30-8999-92F81FD0307C}</a:tableStyleId>
              </a:tblPr>
              <a:tblGrid>
                <a:gridCol w="1568888">
                  <a:extLst>
                    <a:ext uri="{9D8B030D-6E8A-4147-A177-3AD203B41FA5}">
                      <a16:colId xmlns:a16="http://schemas.microsoft.com/office/drawing/2014/main" val="3510386329"/>
                    </a:ext>
                  </a:extLst>
                </a:gridCol>
                <a:gridCol w="1314852">
                  <a:extLst>
                    <a:ext uri="{9D8B030D-6E8A-4147-A177-3AD203B41FA5}">
                      <a16:colId xmlns:a16="http://schemas.microsoft.com/office/drawing/2014/main" val="2706841105"/>
                    </a:ext>
                  </a:extLst>
                </a:gridCol>
                <a:gridCol w="1071917">
                  <a:extLst>
                    <a:ext uri="{9D8B030D-6E8A-4147-A177-3AD203B41FA5}">
                      <a16:colId xmlns:a16="http://schemas.microsoft.com/office/drawing/2014/main" val="2041846291"/>
                    </a:ext>
                  </a:extLst>
                </a:gridCol>
              </a:tblGrid>
              <a:tr h="368782">
                <a:tc>
                  <a:txBody>
                    <a:body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1"/>
                          </a:solidFill>
                          <a:latin typeface="Calibri" panose="020F0502020204030204" pitchFamily="34" charset="0"/>
                          <a:cs typeface="Calibri" panose="020F0502020204030204" pitchFamily="34" charset="0"/>
                        </a:rPr>
                        <a:t>Bev</a:t>
                      </a:r>
                      <a:br>
                        <a:rPr lang="en-SG" sz="1400" b="1" dirty="0">
                          <a:solidFill>
                            <a:schemeClr val="accent1"/>
                          </a:solidFill>
                          <a:latin typeface="Calibri" panose="020F0502020204030204" pitchFamily="34" charset="0"/>
                          <a:cs typeface="Calibri" panose="020F0502020204030204" pitchFamily="34" charset="0"/>
                        </a:rPr>
                      </a:br>
                      <a:r>
                        <a:rPr lang="en-SG" sz="1400" b="0" dirty="0">
                          <a:solidFill>
                            <a:schemeClr val="bg1"/>
                          </a:solidFill>
                          <a:latin typeface="Calibri" panose="020F0502020204030204" pitchFamily="34" charset="0"/>
                          <a:cs typeface="Calibri" panose="020F0502020204030204" pitchFamily="34" charset="0"/>
                        </a:rPr>
                        <a:t>(n = 227)</a:t>
                      </a:r>
                      <a:endParaRPr lang="en-US" sz="14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3"/>
                          </a:solidFill>
                          <a:latin typeface="Calibri" panose="020F0502020204030204" pitchFamily="34" charset="0"/>
                          <a:cs typeface="Calibri" panose="020F0502020204030204" pitchFamily="34" charset="0"/>
                        </a:rPr>
                        <a:t>No Bev</a:t>
                      </a:r>
                      <a:br>
                        <a:rPr lang="en-SG" sz="1400" b="1" dirty="0">
                          <a:solidFill>
                            <a:schemeClr val="bg1"/>
                          </a:solidFill>
                          <a:latin typeface="Calibri" panose="020F0502020204030204" pitchFamily="34" charset="0"/>
                          <a:cs typeface="Calibri" panose="020F0502020204030204" pitchFamily="34" charset="0"/>
                        </a:rPr>
                      </a:br>
                      <a:r>
                        <a:rPr lang="en-SG" sz="1400" b="0" dirty="0">
                          <a:solidFill>
                            <a:schemeClr val="bg1"/>
                          </a:solidFill>
                          <a:latin typeface="Calibri" panose="020F0502020204030204" pitchFamily="34" charset="0"/>
                          <a:cs typeface="Calibri" panose="020F0502020204030204" pitchFamily="34" charset="0"/>
                        </a:rPr>
                        <a:t>(n = 225)</a:t>
                      </a:r>
                      <a:endParaRPr lang="en-US" sz="14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r h="325396">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178 (79)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170 (75)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20968053"/>
                  </a:ext>
                </a:extLst>
              </a:tr>
              <a:tr h="325396">
                <a:tc>
                  <a:txBody>
                    <a:bodyPr/>
                    <a:lstStyle/>
                    <a:p>
                      <a:pPr>
                        <a:lnSpc>
                          <a:spcPct val="90000"/>
                        </a:lnSpc>
                      </a:pPr>
                      <a:r>
                        <a:rPr lang="en-SG" sz="1400" b="1" dirty="0">
                          <a:solidFill>
                            <a:schemeClr val="bg1"/>
                          </a:solidFill>
                          <a:latin typeface="Calibri" panose="020F0502020204030204" pitchFamily="34" charset="0"/>
                          <a:cs typeface="Calibri" panose="020F0502020204030204" pitchFamily="34" charset="0"/>
                        </a:rPr>
                        <a:t>Median OS, mo</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dirty="0">
                          <a:solidFill>
                            <a:schemeClr val="bg1"/>
                          </a:solidFill>
                          <a:latin typeface="Calibri" panose="020F0502020204030204" pitchFamily="34" charset="0"/>
                          <a:cs typeface="Calibri" panose="020F0502020204030204" pitchFamily="34" charset="0"/>
                        </a:rPr>
                        <a:t>16.8</a:t>
                      </a:r>
                      <a:endParaRPr lang="en-US" sz="1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dirty="0">
                          <a:solidFill>
                            <a:schemeClr val="bg1"/>
                          </a:solidFill>
                          <a:latin typeface="Calibri" panose="020F0502020204030204" pitchFamily="34" charset="0"/>
                          <a:cs typeface="Calibri" panose="020F0502020204030204" pitchFamily="34" charset="0"/>
                        </a:rPr>
                        <a:t>13.3 </a:t>
                      </a:r>
                      <a:endParaRPr lang="en-US" sz="1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32491523"/>
                  </a:ext>
                </a:extLst>
              </a:tr>
            </a:tbl>
          </a:graphicData>
        </a:graphic>
      </p:graphicFrame>
      <p:sp>
        <p:nvSpPr>
          <p:cNvPr id="22" name="TextBox 21">
            <a:extLst>
              <a:ext uri="{FF2B5EF4-FFF2-40B4-BE49-F238E27FC236}">
                <a16:creationId xmlns:a16="http://schemas.microsoft.com/office/drawing/2014/main" id="{FED11BFE-E141-4232-A2AB-0C7FE91253BD}"/>
              </a:ext>
            </a:extLst>
          </p:cNvPr>
          <p:cNvSpPr txBox="1"/>
          <p:nvPr/>
        </p:nvSpPr>
        <p:spPr>
          <a:xfrm>
            <a:off x="2336097" y="3277051"/>
            <a:ext cx="3543976" cy="307777"/>
          </a:xfrm>
          <a:prstGeom prst="rect">
            <a:avLst/>
          </a:prstGeom>
          <a:solidFill>
            <a:schemeClr val="tx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r>
              <a:rPr kumimoji="0" lang="en-SG"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0.77 (95% CI: 0.62-0.95; </a:t>
            </a:r>
            <a:r>
              <a:rPr kumimoji="0" lang="en-SG"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SG"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.0068)</a:t>
            </a:r>
          </a:p>
        </p:txBody>
      </p:sp>
      <p:sp>
        <p:nvSpPr>
          <p:cNvPr id="24" name="TextBox 23">
            <a:extLst>
              <a:ext uri="{FF2B5EF4-FFF2-40B4-BE49-F238E27FC236}">
                <a16:creationId xmlns:a16="http://schemas.microsoft.com/office/drawing/2014/main" id="{0362A208-F9D1-40D9-88AA-14BAA63868F6}"/>
              </a:ext>
            </a:extLst>
          </p:cNvPr>
          <p:cNvSpPr txBox="1"/>
          <p:nvPr/>
        </p:nvSpPr>
        <p:spPr bwMode="auto">
          <a:xfrm>
            <a:off x="1187738" y="4983643"/>
            <a:ext cx="390901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26" name="Straight Connector 25">
            <a:extLst>
              <a:ext uri="{FF2B5EF4-FFF2-40B4-BE49-F238E27FC236}">
                <a16:creationId xmlns:a16="http://schemas.microsoft.com/office/drawing/2014/main" id="{3F5ACC1F-4ADE-4459-B0ED-EC81A048308D}"/>
              </a:ext>
            </a:extLst>
          </p:cNvPr>
          <p:cNvCxnSpPr>
            <a:cxnSpLocks/>
          </p:cNvCxnSpPr>
          <p:nvPr/>
        </p:nvCxnSpPr>
        <p:spPr bwMode="auto">
          <a:xfrm>
            <a:off x="1166297" y="4696389"/>
            <a:ext cx="384881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566584C-191E-443E-A9EE-F5B2C0A5E42B}"/>
              </a:ext>
            </a:extLst>
          </p:cNvPr>
          <p:cNvCxnSpPr>
            <a:cxnSpLocks/>
          </p:cNvCxnSpPr>
          <p:nvPr/>
        </p:nvCxnSpPr>
        <p:spPr bwMode="auto">
          <a:xfrm flipV="1">
            <a:off x="1173021" y="2373406"/>
            <a:ext cx="0" cy="2322984"/>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82F673A9-FC5B-4D22-AFC7-2DE2CC5B7848}"/>
              </a:ext>
            </a:extLst>
          </p:cNvPr>
          <p:cNvGrpSpPr/>
          <p:nvPr/>
        </p:nvGrpSpPr>
        <p:grpSpPr>
          <a:xfrm>
            <a:off x="1103573" y="2381710"/>
            <a:ext cx="78735" cy="2314679"/>
            <a:chOff x="1008481" y="1851548"/>
            <a:chExt cx="64008" cy="2844841"/>
          </a:xfrm>
        </p:grpSpPr>
        <p:cxnSp>
          <p:nvCxnSpPr>
            <p:cNvPr id="32" name="Straight Connector 31">
              <a:extLst>
                <a:ext uri="{FF2B5EF4-FFF2-40B4-BE49-F238E27FC236}">
                  <a16:creationId xmlns:a16="http://schemas.microsoft.com/office/drawing/2014/main" id="{271DD200-6E99-4E5B-89B7-32D03AFBFD6F}"/>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479D75C-30D3-4EF5-8390-7E9EE996548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64671C0-C51F-45BE-A1AB-1F94E1F89BE5}"/>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EA17128-90A4-4D5B-B191-C7A4A021B8F2}"/>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40561D4-C696-45EA-BC8D-D53F6080181B}"/>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C208B52-EFCF-4D10-89B2-082D662F8CAD}"/>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1A3B8B2C-61D9-4690-B713-7998851D8387}"/>
              </a:ext>
            </a:extLst>
          </p:cNvPr>
          <p:cNvSpPr txBox="1"/>
          <p:nvPr/>
        </p:nvSpPr>
        <p:spPr bwMode="auto">
          <a:xfrm>
            <a:off x="489860" y="2195598"/>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3342D88D-A09C-41DA-84EE-D0A7379270EC}"/>
              </a:ext>
            </a:extLst>
          </p:cNvPr>
          <p:cNvSpPr txBox="1"/>
          <p:nvPr/>
        </p:nvSpPr>
        <p:spPr bwMode="auto">
          <a:xfrm>
            <a:off x="489860" y="265179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23261D68-93F0-4368-92F7-4EBB92E898B9}"/>
              </a:ext>
            </a:extLst>
          </p:cNvPr>
          <p:cNvSpPr txBox="1"/>
          <p:nvPr/>
        </p:nvSpPr>
        <p:spPr bwMode="auto">
          <a:xfrm>
            <a:off x="489860" y="3105717"/>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14119908-1CE2-457E-8FC5-D0180FF0A8DA}"/>
              </a:ext>
            </a:extLst>
          </p:cNvPr>
          <p:cNvSpPr txBox="1"/>
          <p:nvPr/>
        </p:nvSpPr>
        <p:spPr bwMode="auto">
          <a:xfrm>
            <a:off x="489860" y="359364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BA54689E-489E-4D31-B1E9-A43471670EF7}"/>
              </a:ext>
            </a:extLst>
          </p:cNvPr>
          <p:cNvSpPr txBox="1"/>
          <p:nvPr/>
        </p:nvSpPr>
        <p:spPr bwMode="auto">
          <a:xfrm>
            <a:off x="489860" y="4040990"/>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17C78859-BDBD-43A2-8E06-5E21A100BE79}"/>
              </a:ext>
            </a:extLst>
          </p:cNvPr>
          <p:cNvSpPr txBox="1"/>
          <p:nvPr/>
        </p:nvSpPr>
        <p:spPr bwMode="auto">
          <a:xfrm>
            <a:off x="489860" y="4522473"/>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16" name="Group 15">
            <a:extLst>
              <a:ext uri="{FF2B5EF4-FFF2-40B4-BE49-F238E27FC236}">
                <a16:creationId xmlns:a16="http://schemas.microsoft.com/office/drawing/2014/main" id="{F87AA30A-95D4-4A95-8266-C69B65A44AA8}"/>
              </a:ext>
            </a:extLst>
          </p:cNvPr>
          <p:cNvGrpSpPr/>
          <p:nvPr/>
        </p:nvGrpSpPr>
        <p:grpSpPr>
          <a:xfrm>
            <a:off x="1173021" y="4707734"/>
            <a:ext cx="3828638" cy="55742"/>
            <a:chOff x="1077928" y="4707139"/>
            <a:chExt cx="1647165" cy="64008"/>
          </a:xfrm>
        </p:grpSpPr>
        <p:cxnSp>
          <p:nvCxnSpPr>
            <p:cNvPr id="58" name="Straight Connector 57">
              <a:extLst>
                <a:ext uri="{FF2B5EF4-FFF2-40B4-BE49-F238E27FC236}">
                  <a16:creationId xmlns:a16="http://schemas.microsoft.com/office/drawing/2014/main" id="{6B89A677-7B7F-4BC2-BAB9-8ED14B1CDE1E}"/>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8E2CABE-13AC-43AE-B273-E08BACBBCCE7}"/>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C1CD742-3587-471D-8F33-6412910C6A0F}"/>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24A2604-9EE0-4D59-A42F-2434515F16BD}"/>
                </a:ext>
              </a:extLst>
            </p:cNvPr>
            <p:cNvCxnSpPr>
              <a:cxnSpLocks/>
            </p:cNvCxnSpPr>
            <p:nvPr/>
          </p:nvCxnSpPr>
          <p:spPr bwMode="auto">
            <a:xfrm>
              <a:off x="2066227"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EC9DEDD-C272-4B8C-870F-702913E311B4}"/>
                </a:ext>
              </a:extLst>
            </p:cNvPr>
            <p:cNvCxnSpPr>
              <a:cxnSpLocks/>
            </p:cNvCxnSpPr>
            <p:nvPr/>
          </p:nvCxnSpPr>
          <p:spPr bwMode="auto">
            <a:xfrm>
              <a:off x="2395660"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D0FA24F-CD91-4083-840F-B40F927B01D0}"/>
                </a:ext>
              </a:extLst>
            </p:cNvPr>
            <p:cNvCxnSpPr>
              <a:cxnSpLocks/>
            </p:cNvCxnSpPr>
            <p:nvPr/>
          </p:nvCxnSpPr>
          <p:spPr bwMode="auto">
            <a:xfrm>
              <a:off x="2725093"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73" name="TextBox 72">
            <a:extLst>
              <a:ext uri="{FF2B5EF4-FFF2-40B4-BE49-F238E27FC236}">
                <a16:creationId xmlns:a16="http://schemas.microsoft.com/office/drawing/2014/main" id="{6D17523C-5CC0-4C12-A991-7150C3A0B207}"/>
              </a:ext>
            </a:extLst>
          </p:cNvPr>
          <p:cNvSpPr txBox="1"/>
          <p:nvPr/>
        </p:nvSpPr>
        <p:spPr bwMode="auto">
          <a:xfrm>
            <a:off x="947867" y="4736738"/>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5D624D53-FB04-4A2C-8073-4A0C5210FFBA}"/>
              </a:ext>
            </a:extLst>
          </p:cNvPr>
          <p:cNvSpPr txBox="1"/>
          <p:nvPr/>
        </p:nvSpPr>
        <p:spPr bwMode="auto">
          <a:xfrm>
            <a:off x="2483021" y="4736738"/>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5" name="TextBox 74">
            <a:extLst>
              <a:ext uri="{FF2B5EF4-FFF2-40B4-BE49-F238E27FC236}">
                <a16:creationId xmlns:a16="http://schemas.microsoft.com/office/drawing/2014/main" id="{D54C0F28-9143-4BED-AF2B-EF33856FE614}"/>
              </a:ext>
            </a:extLst>
          </p:cNvPr>
          <p:cNvSpPr txBox="1"/>
          <p:nvPr/>
        </p:nvSpPr>
        <p:spPr bwMode="auto">
          <a:xfrm>
            <a:off x="3251348" y="4736738"/>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76" name="TextBox 75">
            <a:extLst>
              <a:ext uri="{FF2B5EF4-FFF2-40B4-BE49-F238E27FC236}">
                <a16:creationId xmlns:a16="http://schemas.microsoft.com/office/drawing/2014/main" id="{87C832E9-96B2-496A-AD83-660D2F3484B4}"/>
              </a:ext>
            </a:extLst>
          </p:cNvPr>
          <p:cNvSpPr txBox="1"/>
          <p:nvPr/>
        </p:nvSpPr>
        <p:spPr bwMode="auto">
          <a:xfrm>
            <a:off x="4015856" y="4736738"/>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77" name="TextBox 76">
            <a:extLst>
              <a:ext uri="{FF2B5EF4-FFF2-40B4-BE49-F238E27FC236}">
                <a16:creationId xmlns:a16="http://schemas.microsoft.com/office/drawing/2014/main" id="{11D20C63-8872-4CCA-8A53-F4CA8A9278EB}"/>
              </a:ext>
            </a:extLst>
          </p:cNvPr>
          <p:cNvSpPr txBox="1"/>
          <p:nvPr/>
        </p:nvSpPr>
        <p:spPr bwMode="auto">
          <a:xfrm>
            <a:off x="4782803" y="4736738"/>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6" name="TextBox 85">
            <a:extLst>
              <a:ext uri="{FF2B5EF4-FFF2-40B4-BE49-F238E27FC236}">
                <a16:creationId xmlns:a16="http://schemas.microsoft.com/office/drawing/2014/main" id="{C88C833A-5E0D-42BB-B074-C500D470FE7B}"/>
              </a:ext>
            </a:extLst>
          </p:cNvPr>
          <p:cNvSpPr txBox="1"/>
          <p:nvPr/>
        </p:nvSpPr>
        <p:spPr bwMode="auto">
          <a:xfrm>
            <a:off x="1713608" y="4730172"/>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87" name="TextBox 86">
            <a:extLst>
              <a:ext uri="{FF2B5EF4-FFF2-40B4-BE49-F238E27FC236}">
                <a16:creationId xmlns:a16="http://schemas.microsoft.com/office/drawing/2014/main" id="{012DF3CF-560F-4000-A917-FC9EFEDDD532}"/>
              </a:ext>
            </a:extLst>
          </p:cNvPr>
          <p:cNvSpPr txBox="1"/>
          <p:nvPr/>
        </p:nvSpPr>
        <p:spPr bwMode="auto">
          <a:xfrm>
            <a:off x="920972" y="5292905"/>
            <a:ext cx="49905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227</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225</a:t>
            </a:r>
          </a:p>
        </p:txBody>
      </p:sp>
      <p:sp>
        <p:nvSpPr>
          <p:cNvPr id="88" name="TextBox 87">
            <a:extLst>
              <a:ext uri="{FF2B5EF4-FFF2-40B4-BE49-F238E27FC236}">
                <a16:creationId xmlns:a16="http://schemas.microsoft.com/office/drawing/2014/main" id="{75C12E2E-E56A-4B4B-973D-61D5256A2200}"/>
              </a:ext>
            </a:extLst>
          </p:cNvPr>
          <p:cNvSpPr txBox="1"/>
          <p:nvPr/>
        </p:nvSpPr>
        <p:spPr bwMode="auto">
          <a:xfrm>
            <a:off x="2483022" y="5292905"/>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75</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54</a:t>
            </a:r>
          </a:p>
        </p:txBody>
      </p:sp>
      <p:sp>
        <p:nvSpPr>
          <p:cNvPr id="89" name="TextBox 88">
            <a:extLst>
              <a:ext uri="{FF2B5EF4-FFF2-40B4-BE49-F238E27FC236}">
                <a16:creationId xmlns:a16="http://schemas.microsoft.com/office/drawing/2014/main" id="{2D76CD06-395E-4279-A1E3-EA872A0104A6}"/>
              </a:ext>
            </a:extLst>
          </p:cNvPr>
          <p:cNvSpPr txBox="1"/>
          <p:nvPr/>
        </p:nvSpPr>
        <p:spPr bwMode="auto">
          <a:xfrm>
            <a:off x="3251349" y="5292905"/>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30</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17</a:t>
            </a:r>
          </a:p>
        </p:txBody>
      </p:sp>
      <p:sp>
        <p:nvSpPr>
          <p:cNvPr id="90" name="TextBox 89">
            <a:extLst>
              <a:ext uri="{FF2B5EF4-FFF2-40B4-BE49-F238E27FC236}">
                <a16:creationId xmlns:a16="http://schemas.microsoft.com/office/drawing/2014/main" id="{9C9E393E-CA0B-4C97-AC96-6FDDB7D99BDF}"/>
              </a:ext>
            </a:extLst>
          </p:cNvPr>
          <p:cNvSpPr txBox="1"/>
          <p:nvPr/>
        </p:nvSpPr>
        <p:spPr bwMode="auto">
          <a:xfrm>
            <a:off x="4015857" y="5292905"/>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6</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a:t>
            </a:r>
          </a:p>
        </p:txBody>
      </p:sp>
      <p:sp>
        <p:nvSpPr>
          <p:cNvPr id="91" name="TextBox 90">
            <a:extLst>
              <a:ext uri="{FF2B5EF4-FFF2-40B4-BE49-F238E27FC236}">
                <a16:creationId xmlns:a16="http://schemas.microsoft.com/office/drawing/2014/main" id="{881CBFDB-07EF-455F-9B5E-1EADDDA282D1}"/>
              </a:ext>
            </a:extLst>
          </p:cNvPr>
          <p:cNvSpPr txBox="1"/>
          <p:nvPr/>
        </p:nvSpPr>
        <p:spPr bwMode="auto">
          <a:xfrm>
            <a:off x="4782804" y="5292905"/>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92" name="TextBox 91">
            <a:extLst>
              <a:ext uri="{FF2B5EF4-FFF2-40B4-BE49-F238E27FC236}">
                <a16:creationId xmlns:a16="http://schemas.microsoft.com/office/drawing/2014/main" id="{2FF756B9-A257-405E-ABA0-3D11E1F53816}"/>
              </a:ext>
            </a:extLst>
          </p:cNvPr>
          <p:cNvSpPr txBox="1"/>
          <p:nvPr/>
        </p:nvSpPr>
        <p:spPr bwMode="auto">
          <a:xfrm>
            <a:off x="1686713" y="5286339"/>
            <a:ext cx="49905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142</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114</a:t>
            </a:r>
          </a:p>
        </p:txBody>
      </p:sp>
      <p:sp>
        <p:nvSpPr>
          <p:cNvPr id="93" name="TextBox 92">
            <a:extLst>
              <a:ext uri="{FF2B5EF4-FFF2-40B4-BE49-F238E27FC236}">
                <a16:creationId xmlns:a16="http://schemas.microsoft.com/office/drawing/2014/main" id="{20A98E04-5AAA-4542-BCBB-59F419F8208D}"/>
              </a:ext>
            </a:extLst>
          </p:cNvPr>
          <p:cNvSpPr txBox="1"/>
          <p:nvPr/>
        </p:nvSpPr>
        <p:spPr bwMode="auto">
          <a:xfrm>
            <a:off x="139996" y="5294267"/>
            <a:ext cx="85277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600" b="0" dirty="0">
                <a:solidFill>
                  <a:schemeClr val="bg1"/>
                </a:solidFill>
                <a:latin typeface="Calibri" panose="020F0502020204030204" pitchFamily="34" charset="0"/>
              </a:rPr>
              <a:t>Bev</a:t>
            </a:r>
          </a:p>
          <a:p>
            <a:pPr algn="r">
              <a:lnSpc>
                <a:spcPct val="90000"/>
              </a:lnSpc>
              <a:spcBef>
                <a:spcPts val="0"/>
              </a:spcBef>
              <a:spcAft>
                <a:spcPct val="0"/>
              </a:spcAft>
              <a:buClrTx/>
              <a:buFontTx/>
              <a:buNone/>
            </a:pPr>
            <a:r>
              <a:rPr lang="en-US" sz="1600" b="0" dirty="0">
                <a:solidFill>
                  <a:schemeClr val="bg1"/>
                </a:solidFill>
                <a:latin typeface="Calibri" panose="020F0502020204030204" pitchFamily="34" charset="0"/>
              </a:rPr>
              <a:t>No Bev</a:t>
            </a:r>
          </a:p>
        </p:txBody>
      </p:sp>
      <p:grpSp>
        <p:nvGrpSpPr>
          <p:cNvPr id="177" name="Group 176">
            <a:extLst>
              <a:ext uri="{FF2B5EF4-FFF2-40B4-BE49-F238E27FC236}">
                <a16:creationId xmlns:a16="http://schemas.microsoft.com/office/drawing/2014/main" id="{C7A17136-2014-4908-B306-63D48C05587B}"/>
              </a:ext>
            </a:extLst>
          </p:cNvPr>
          <p:cNvGrpSpPr/>
          <p:nvPr/>
        </p:nvGrpSpPr>
        <p:grpSpPr>
          <a:xfrm>
            <a:off x="1309187" y="2445780"/>
            <a:ext cx="3205202" cy="2081893"/>
            <a:chOff x="1214094" y="2445780"/>
            <a:chExt cx="3205202" cy="2081893"/>
          </a:xfrm>
        </p:grpSpPr>
        <p:cxnSp>
          <p:nvCxnSpPr>
            <p:cNvPr id="137" name="Straight Connector 136">
              <a:extLst>
                <a:ext uri="{FF2B5EF4-FFF2-40B4-BE49-F238E27FC236}">
                  <a16:creationId xmlns:a16="http://schemas.microsoft.com/office/drawing/2014/main" id="{4BA06A7C-463F-4C47-A972-BCE3895CE310}"/>
                </a:ext>
              </a:extLst>
            </p:cNvPr>
            <p:cNvCxnSpPr/>
            <p:nvPr/>
          </p:nvCxnSpPr>
          <p:spPr bwMode="auto">
            <a:xfrm>
              <a:off x="1214094" y="244578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C51F12D-56AC-4709-8C55-BAFD1B882EB3}"/>
                </a:ext>
              </a:extLst>
            </p:cNvPr>
            <p:cNvCxnSpPr/>
            <p:nvPr/>
          </p:nvCxnSpPr>
          <p:spPr bwMode="auto">
            <a:xfrm>
              <a:off x="1494121" y="2860806"/>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081DB53-DB61-4978-A620-8B31E634E5EE}"/>
                </a:ext>
              </a:extLst>
            </p:cNvPr>
            <p:cNvCxnSpPr/>
            <p:nvPr/>
          </p:nvCxnSpPr>
          <p:spPr bwMode="auto">
            <a:xfrm>
              <a:off x="1849727" y="341106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D54A61E-34B1-4522-AF7C-4B49D0E1FF4E}"/>
                </a:ext>
              </a:extLst>
            </p:cNvPr>
            <p:cNvCxnSpPr/>
            <p:nvPr/>
          </p:nvCxnSpPr>
          <p:spPr bwMode="auto">
            <a:xfrm>
              <a:off x="1677095" y="3187327"/>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46F7530-36DA-49F9-94F1-6F80DC45CD44}"/>
                </a:ext>
              </a:extLst>
            </p:cNvPr>
            <p:cNvCxnSpPr/>
            <p:nvPr/>
          </p:nvCxnSpPr>
          <p:spPr bwMode="auto">
            <a:xfrm>
              <a:off x="1939505" y="350956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69CEBBC-ADCB-43C9-AB8F-1B5FD586976C}"/>
                </a:ext>
              </a:extLst>
            </p:cNvPr>
            <p:cNvCxnSpPr/>
            <p:nvPr/>
          </p:nvCxnSpPr>
          <p:spPr bwMode="auto">
            <a:xfrm>
              <a:off x="1998489" y="3559635"/>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9236AA5-6883-49FB-AB3E-638CD2DE7107}"/>
                </a:ext>
              </a:extLst>
            </p:cNvPr>
            <p:cNvCxnSpPr/>
            <p:nvPr/>
          </p:nvCxnSpPr>
          <p:spPr bwMode="auto">
            <a:xfrm>
              <a:off x="2074196" y="3631864"/>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E51C3ED-94FA-4E5C-B434-EB8E2003974C}"/>
                </a:ext>
              </a:extLst>
            </p:cNvPr>
            <p:cNvCxnSpPr/>
            <p:nvPr/>
          </p:nvCxnSpPr>
          <p:spPr bwMode="auto">
            <a:xfrm>
              <a:off x="2104319" y="3652027"/>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68429A7-0E3B-4198-A869-479B9B5EFFF2}"/>
                </a:ext>
              </a:extLst>
            </p:cNvPr>
            <p:cNvCxnSpPr/>
            <p:nvPr/>
          </p:nvCxnSpPr>
          <p:spPr bwMode="auto">
            <a:xfrm>
              <a:off x="2202514" y="3739819"/>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D49BF47-8956-4B37-BD81-7FABAC3FEACC}"/>
                </a:ext>
              </a:extLst>
            </p:cNvPr>
            <p:cNvCxnSpPr/>
            <p:nvPr/>
          </p:nvCxnSpPr>
          <p:spPr bwMode="auto">
            <a:xfrm>
              <a:off x="2506479" y="392595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F77F901-1312-4B0A-B0E3-77EF6816B535}"/>
                </a:ext>
              </a:extLst>
            </p:cNvPr>
            <p:cNvCxnSpPr/>
            <p:nvPr/>
          </p:nvCxnSpPr>
          <p:spPr bwMode="auto">
            <a:xfrm>
              <a:off x="2708579" y="400846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12225A5-A191-4D57-AD0A-E12345019CF3}"/>
                </a:ext>
              </a:extLst>
            </p:cNvPr>
            <p:cNvCxnSpPr/>
            <p:nvPr/>
          </p:nvCxnSpPr>
          <p:spPr bwMode="auto">
            <a:xfrm>
              <a:off x="2645735" y="399010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02BB3C7-CA2F-4433-AEB8-3166D60F59BB}"/>
                </a:ext>
              </a:extLst>
            </p:cNvPr>
            <p:cNvCxnSpPr/>
            <p:nvPr/>
          </p:nvCxnSpPr>
          <p:spPr bwMode="auto">
            <a:xfrm>
              <a:off x="2564559" y="3965214"/>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CB4F5BF-EE80-4FFF-84CE-1333C3889B3E}"/>
                </a:ext>
              </a:extLst>
            </p:cNvPr>
            <p:cNvCxnSpPr/>
            <p:nvPr/>
          </p:nvCxnSpPr>
          <p:spPr bwMode="auto">
            <a:xfrm>
              <a:off x="2995609" y="4132474"/>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5D2E037-B0BA-4D36-A657-3B911B9434D0}"/>
                </a:ext>
              </a:extLst>
            </p:cNvPr>
            <p:cNvCxnSpPr/>
            <p:nvPr/>
          </p:nvCxnSpPr>
          <p:spPr bwMode="auto">
            <a:xfrm>
              <a:off x="2841689" y="4068013"/>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0D9DE2D-1ED9-4CFA-AD24-AA37EACDFF34}"/>
                </a:ext>
              </a:extLst>
            </p:cNvPr>
            <p:cNvCxnSpPr/>
            <p:nvPr/>
          </p:nvCxnSpPr>
          <p:spPr bwMode="auto">
            <a:xfrm>
              <a:off x="3043033" y="4132474"/>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E15C300-8BD0-421E-B475-EA6C74CC04CB}"/>
                </a:ext>
              </a:extLst>
            </p:cNvPr>
            <p:cNvCxnSpPr/>
            <p:nvPr/>
          </p:nvCxnSpPr>
          <p:spPr bwMode="auto">
            <a:xfrm>
              <a:off x="3097785" y="4126065"/>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92EBD0D-C229-4779-AC86-51D3ACE138E6}"/>
                </a:ext>
              </a:extLst>
            </p:cNvPr>
            <p:cNvCxnSpPr/>
            <p:nvPr/>
          </p:nvCxnSpPr>
          <p:spPr bwMode="auto">
            <a:xfrm>
              <a:off x="3047152" y="4132474"/>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987DEB2-53A5-4F2C-9D78-7FE691A5FF27}"/>
                </a:ext>
              </a:extLst>
            </p:cNvPr>
            <p:cNvCxnSpPr/>
            <p:nvPr/>
          </p:nvCxnSpPr>
          <p:spPr bwMode="auto">
            <a:xfrm>
              <a:off x="3281410" y="426085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9147CAD-8807-4675-84FD-828CCF0B92A3}"/>
                </a:ext>
              </a:extLst>
            </p:cNvPr>
            <p:cNvCxnSpPr/>
            <p:nvPr/>
          </p:nvCxnSpPr>
          <p:spPr bwMode="auto">
            <a:xfrm>
              <a:off x="3115479" y="4131955"/>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93BB733-EDDD-4A3D-B898-B387A4C16AE8}"/>
                </a:ext>
              </a:extLst>
            </p:cNvPr>
            <p:cNvCxnSpPr/>
            <p:nvPr/>
          </p:nvCxnSpPr>
          <p:spPr bwMode="auto">
            <a:xfrm>
              <a:off x="3179161" y="4175893"/>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DBAACC6-BF94-4F32-871A-88D5D88BF46F}"/>
                </a:ext>
              </a:extLst>
            </p:cNvPr>
            <p:cNvCxnSpPr/>
            <p:nvPr/>
          </p:nvCxnSpPr>
          <p:spPr bwMode="auto">
            <a:xfrm>
              <a:off x="3387467" y="4284995"/>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2D34E73-2119-4FE0-A1F1-53B2B727C47D}"/>
                </a:ext>
              </a:extLst>
            </p:cNvPr>
            <p:cNvCxnSpPr/>
            <p:nvPr/>
          </p:nvCxnSpPr>
          <p:spPr bwMode="auto">
            <a:xfrm>
              <a:off x="3337945" y="427252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AFB89F7-482E-4BF3-88B2-5E312B5BEC14}"/>
                </a:ext>
              </a:extLst>
            </p:cNvPr>
            <p:cNvCxnSpPr/>
            <p:nvPr/>
          </p:nvCxnSpPr>
          <p:spPr bwMode="auto">
            <a:xfrm>
              <a:off x="3483717" y="4315908"/>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0296549-0FF6-4D29-A613-06BDEA79BA2C}"/>
                </a:ext>
              </a:extLst>
            </p:cNvPr>
            <p:cNvCxnSpPr/>
            <p:nvPr/>
          </p:nvCxnSpPr>
          <p:spPr bwMode="auto">
            <a:xfrm>
              <a:off x="3672718" y="4381829"/>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1DC5EBE-382C-46BB-83D3-1009B1BC00D8}"/>
                </a:ext>
              </a:extLst>
            </p:cNvPr>
            <p:cNvCxnSpPr/>
            <p:nvPr/>
          </p:nvCxnSpPr>
          <p:spPr bwMode="auto">
            <a:xfrm>
              <a:off x="3695549" y="440270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F319602-A563-46D9-97D3-36FC566ED438}"/>
                </a:ext>
              </a:extLst>
            </p:cNvPr>
            <p:cNvCxnSpPr/>
            <p:nvPr/>
          </p:nvCxnSpPr>
          <p:spPr bwMode="auto">
            <a:xfrm>
              <a:off x="3728357" y="4403809"/>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6EA15D1-57C6-422A-AB79-5DD14FFDEB91}"/>
                </a:ext>
              </a:extLst>
            </p:cNvPr>
            <p:cNvCxnSpPr/>
            <p:nvPr/>
          </p:nvCxnSpPr>
          <p:spPr bwMode="auto">
            <a:xfrm>
              <a:off x="3972001" y="4410966"/>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6A50684-54B8-4E0A-871E-4C9F12BA93F3}"/>
                </a:ext>
              </a:extLst>
            </p:cNvPr>
            <p:cNvCxnSpPr/>
            <p:nvPr/>
          </p:nvCxnSpPr>
          <p:spPr bwMode="auto">
            <a:xfrm>
              <a:off x="3810600" y="4403809"/>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62A69BE-7F2B-4B67-A714-E6C0430BDC6F}"/>
                </a:ext>
              </a:extLst>
            </p:cNvPr>
            <p:cNvCxnSpPr/>
            <p:nvPr/>
          </p:nvCxnSpPr>
          <p:spPr bwMode="auto">
            <a:xfrm>
              <a:off x="4021803" y="441134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933BA04-92B3-463E-BE2A-52D204B552C7}"/>
                </a:ext>
              </a:extLst>
            </p:cNvPr>
            <p:cNvCxnSpPr/>
            <p:nvPr/>
          </p:nvCxnSpPr>
          <p:spPr bwMode="auto">
            <a:xfrm>
              <a:off x="4419296" y="4415737"/>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D425A84-AB3E-4F74-88FE-EDF532CA057A}"/>
                </a:ext>
              </a:extLst>
            </p:cNvPr>
            <p:cNvCxnSpPr/>
            <p:nvPr/>
          </p:nvCxnSpPr>
          <p:spPr bwMode="auto">
            <a:xfrm>
              <a:off x="4372841" y="4416166"/>
              <a:ext cx="0" cy="11150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3CAA594F-09E8-43E3-9531-CF5381D2B497}"/>
              </a:ext>
            </a:extLst>
          </p:cNvPr>
          <p:cNvGrpSpPr/>
          <p:nvPr/>
        </p:nvGrpSpPr>
        <p:grpSpPr>
          <a:xfrm>
            <a:off x="1176361" y="2317652"/>
            <a:ext cx="3340557" cy="2042888"/>
            <a:chOff x="1081268" y="2317652"/>
            <a:chExt cx="3340557" cy="2042888"/>
          </a:xfrm>
        </p:grpSpPr>
        <p:grpSp>
          <p:nvGrpSpPr>
            <p:cNvPr id="135" name="Group 134">
              <a:extLst>
                <a:ext uri="{FF2B5EF4-FFF2-40B4-BE49-F238E27FC236}">
                  <a16:creationId xmlns:a16="http://schemas.microsoft.com/office/drawing/2014/main" id="{2CB9A512-EA44-4923-BD31-C553EE19C3D2}"/>
                </a:ext>
              </a:extLst>
            </p:cNvPr>
            <p:cNvGrpSpPr/>
            <p:nvPr/>
          </p:nvGrpSpPr>
          <p:grpSpPr>
            <a:xfrm>
              <a:off x="1081268" y="2317652"/>
              <a:ext cx="3340557" cy="2042888"/>
              <a:chOff x="1081268" y="2317652"/>
              <a:chExt cx="3340557" cy="2042888"/>
            </a:xfrm>
          </p:grpSpPr>
          <p:cxnSp>
            <p:nvCxnSpPr>
              <p:cNvPr id="98" name="Straight Connector 97">
                <a:extLst>
                  <a:ext uri="{FF2B5EF4-FFF2-40B4-BE49-F238E27FC236}">
                    <a16:creationId xmlns:a16="http://schemas.microsoft.com/office/drawing/2014/main" id="{0695BE92-8990-4214-A554-71EEB63A35F9}"/>
                  </a:ext>
                </a:extLst>
              </p:cNvPr>
              <p:cNvCxnSpPr/>
              <p:nvPr/>
            </p:nvCxnSpPr>
            <p:spPr bwMode="auto">
              <a:xfrm>
                <a:off x="1081268" y="231765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B6FFC2F-68C2-46B6-9E1C-F666DAF50563}"/>
                  </a:ext>
                </a:extLst>
              </p:cNvPr>
              <p:cNvCxnSpPr/>
              <p:nvPr/>
            </p:nvCxnSpPr>
            <p:spPr bwMode="auto">
              <a:xfrm>
                <a:off x="1163586" y="236943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10852E-56A8-4404-912B-927DEB593FB0}"/>
                  </a:ext>
                </a:extLst>
              </p:cNvPr>
              <p:cNvCxnSpPr/>
              <p:nvPr/>
            </p:nvCxnSpPr>
            <p:spPr bwMode="auto">
              <a:xfrm>
                <a:off x="1786535" y="307581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66A6741-A715-4681-86CF-AF5271F5C545}"/>
                  </a:ext>
                </a:extLst>
              </p:cNvPr>
              <p:cNvCxnSpPr/>
              <p:nvPr/>
            </p:nvCxnSpPr>
            <p:spPr bwMode="auto">
              <a:xfrm>
                <a:off x="1519556" y="2728975"/>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4D50C8D-B9BE-4AAC-9522-4A5E947AD1BD}"/>
                  </a:ext>
                </a:extLst>
              </p:cNvPr>
              <p:cNvCxnSpPr/>
              <p:nvPr/>
            </p:nvCxnSpPr>
            <p:spPr bwMode="auto">
              <a:xfrm>
                <a:off x="2556321" y="380036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8A32488-C6EB-49A4-90B9-2ECA1CD4DDC6}"/>
                  </a:ext>
                </a:extLst>
              </p:cNvPr>
              <p:cNvCxnSpPr/>
              <p:nvPr/>
            </p:nvCxnSpPr>
            <p:spPr bwMode="auto">
              <a:xfrm>
                <a:off x="2605676" y="382659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130D55A-CD66-427C-832F-CE240704482F}"/>
                  </a:ext>
                </a:extLst>
              </p:cNvPr>
              <p:cNvCxnSpPr/>
              <p:nvPr/>
            </p:nvCxnSpPr>
            <p:spPr bwMode="auto">
              <a:xfrm>
                <a:off x="2778920" y="390946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1C265CF-5956-4AC5-B965-6648C2E16677}"/>
                  </a:ext>
                </a:extLst>
              </p:cNvPr>
              <p:cNvCxnSpPr/>
              <p:nvPr/>
            </p:nvCxnSpPr>
            <p:spPr bwMode="auto">
              <a:xfrm>
                <a:off x="2842323" y="395682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628CF47-CCE6-467E-B816-BC2C1FA6B441}"/>
                  </a:ext>
                </a:extLst>
              </p:cNvPr>
              <p:cNvCxnSpPr/>
              <p:nvPr/>
            </p:nvCxnSpPr>
            <p:spPr bwMode="auto">
              <a:xfrm>
                <a:off x="2922303" y="4020968"/>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891154C-A1FF-4B79-A267-47D1BC9D02F1}"/>
                  </a:ext>
                </a:extLst>
              </p:cNvPr>
              <p:cNvCxnSpPr/>
              <p:nvPr/>
            </p:nvCxnSpPr>
            <p:spPr bwMode="auto">
              <a:xfrm>
                <a:off x="2995609" y="4020967"/>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078F404-78ED-4514-87FC-CC56B3FC94A7}"/>
                  </a:ext>
                </a:extLst>
              </p:cNvPr>
              <p:cNvCxnSpPr/>
              <p:nvPr/>
            </p:nvCxnSpPr>
            <p:spPr bwMode="auto">
              <a:xfrm>
                <a:off x="3071253" y="4024305"/>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4E4C160-B552-4E17-BE36-A53301CE182F}"/>
                  </a:ext>
                </a:extLst>
              </p:cNvPr>
              <p:cNvCxnSpPr/>
              <p:nvPr/>
            </p:nvCxnSpPr>
            <p:spPr bwMode="auto">
              <a:xfrm>
                <a:off x="3103513" y="403765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D6855E5-3F7F-4B44-A330-C6D4B39C8578}"/>
                  </a:ext>
                </a:extLst>
              </p:cNvPr>
              <p:cNvCxnSpPr/>
              <p:nvPr/>
            </p:nvCxnSpPr>
            <p:spPr bwMode="auto">
              <a:xfrm>
                <a:off x="3110187" y="403765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BB6B663-795C-42E7-BCFE-D2B349F4506C}"/>
                  </a:ext>
                </a:extLst>
              </p:cNvPr>
              <p:cNvCxnSpPr/>
              <p:nvPr/>
            </p:nvCxnSpPr>
            <p:spPr bwMode="auto">
              <a:xfrm>
                <a:off x="3178046" y="4057675"/>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52DE60A-2AC9-498F-A1E7-8F1810835D61}"/>
                  </a:ext>
                </a:extLst>
              </p:cNvPr>
              <p:cNvCxnSpPr/>
              <p:nvPr/>
            </p:nvCxnSpPr>
            <p:spPr bwMode="auto">
              <a:xfrm>
                <a:off x="3194626" y="4057675"/>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F83127B-6D27-442B-AD0A-AC3E3F44B101}"/>
                  </a:ext>
                </a:extLst>
              </p:cNvPr>
              <p:cNvCxnSpPr/>
              <p:nvPr/>
            </p:nvCxnSpPr>
            <p:spPr bwMode="auto">
              <a:xfrm>
                <a:off x="3252577" y="4066450"/>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27FC1D2-C528-468A-87BA-2C52E6DAE2C3}"/>
                  </a:ext>
                </a:extLst>
              </p:cNvPr>
              <p:cNvCxnSpPr/>
              <p:nvPr/>
            </p:nvCxnSpPr>
            <p:spPr bwMode="auto">
              <a:xfrm>
                <a:off x="3304861" y="406965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107121B-7DF1-4326-8F6A-F06616CA5510}"/>
                  </a:ext>
                </a:extLst>
              </p:cNvPr>
              <p:cNvCxnSpPr/>
              <p:nvPr/>
            </p:nvCxnSpPr>
            <p:spPr bwMode="auto">
              <a:xfrm>
                <a:off x="3331451" y="4097598"/>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B1055CF-CCB9-47DC-99D6-189C7D36855A}"/>
                  </a:ext>
                </a:extLst>
              </p:cNvPr>
              <p:cNvCxnSpPr/>
              <p:nvPr/>
            </p:nvCxnSpPr>
            <p:spPr bwMode="auto">
              <a:xfrm>
                <a:off x="3375110" y="414073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C84556B-93D2-4288-9391-B2D86172A2A8}"/>
                  </a:ext>
                </a:extLst>
              </p:cNvPr>
              <p:cNvCxnSpPr/>
              <p:nvPr/>
            </p:nvCxnSpPr>
            <p:spPr bwMode="auto">
              <a:xfrm>
                <a:off x="3381784" y="414000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BD5FD7F-A1AA-4CE1-B889-FCB5AB691E71}"/>
                  </a:ext>
                </a:extLst>
              </p:cNvPr>
              <p:cNvCxnSpPr/>
              <p:nvPr/>
            </p:nvCxnSpPr>
            <p:spPr bwMode="auto">
              <a:xfrm>
                <a:off x="3428231" y="4143340"/>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671DE96-2A01-47E4-B06A-C06ED239A1C2}"/>
                  </a:ext>
                </a:extLst>
              </p:cNvPr>
              <p:cNvCxnSpPr/>
              <p:nvPr/>
            </p:nvCxnSpPr>
            <p:spPr bwMode="auto">
              <a:xfrm>
                <a:off x="3460476" y="414395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FD9847D-CC84-4183-806D-C13CCF60DFDC}"/>
                  </a:ext>
                </a:extLst>
              </p:cNvPr>
              <p:cNvCxnSpPr/>
              <p:nvPr/>
            </p:nvCxnSpPr>
            <p:spPr bwMode="auto">
              <a:xfrm>
                <a:off x="3496074" y="414580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C458A57-7025-4933-8843-ADCBF82A4ABA}"/>
                  </a:ext>
                </a:extLst>
              </p:cNvPr>
              <p:cNvCxnSpPr/>
              <p:nvPr/>
            </p:nvCxnSpPr>
            <p:spPr bwMode="auto">
              <a:xfrm>
                <a:off x="3531670" y="4162508"/>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E8FCAAE-762B-4F79-9AF2-2F3A92D25331}"/>
                  </a:ext>
                </a:extLst>
              </p:cNvPr>
              <p:cNvCxnSpPr/>
              <p:nvPr/>
            </p:nvCxnSpPr>
            <p:spPr bwMode="auto">
              <a:xfrm>
                <a:off x="3570606" y="4161014"/>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6FEFAEE-7648-476D-B863-36EE54AA738E}"/>
                  </a:ext>
                </a:extLst>
              </p:cNvPr>
              <p:cNvCxnSpPr/>
              <p:nvPr/>
            </p:nvCxnSpPr>
            <p:spPr bwMode="auto">
              <a:xfrm>
                <a:off x="3662934" y="422565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BB9BE43-2EE1-48ED-BC97-8D44EE62A80C}"/>
                  </a:ext>
                </a:extLst>
              </p:cNvPr>
              <p:cNvCxnSpPr/>
              <p:nvPr/>
            </p:nvCxnSpPr>
            <p:spPr bwMode="auto">
              <a:xfrm>
                <a:off x="3711881" y="424483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67499CF-5275-4B0C-8AB3-6631E93BA780}"/>
                  </a:ext>
                </a:extLst>
              </p:cNvPr>
              <p:cNvCxnSpPr/>
              <p:nvPr/>
            </p:nvCxnSpPr>
            <p:spPr bwMode="auto">
              <a:xfrm>
                <a:off x="3834247" y="424817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D79986A-1925-4937-9F09-05FE5869FE7C}"/>
                  </a:ext>
                </a:extLst>
              </p:cNvPr>
              <p:cNvCxnSpPr/>
              <p:nvPr/>
            </p:nvCxnSpPr>
            <p:spPr bwMode="auto">
              <a:xfrm>
                <a:off x="3866507" y="424817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DFA974A-3881-45C6-8765-BABBEDE8705A}"/>
                  </a:ext>
                </a:extLst>
              </p:cNvPr>
              <p:cNvCxnSpPr/>
              <p:nvPr/>
            </p:nvCxnSpPr>
            <p:spPr bwMode="auto">
              <a:xfrm>
                <a:off x="3914089" y="424817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0B6A901-323C-4B59-8D7A-80108ECA1818}"/>
                  </a:ext>
                </a:extLst>
              </p:cNvPr>
              <p:cNvCxnSpPr/>
              <p:nvPr/>
            </p:nvCxnSpPr>
            <p:spPr bwMode="auto">
              <a:xfrm>
                <a:off x="3974544" y="424817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31EB017-8962-437D-BD4A-EBEFA6EFD4BD}"/>
                  </a:ext>
                </a:extLst>
              </p:cNvPr>
              <p:cNvCxnSpPr/>
              <p:nvPr/>
            </p:nvCxnSpPr>
            <p:spPr bwMode="auto">
              <a:xfrm>
                <a:off x="4019666" y="424817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EE1BDFF-3977-48EA-99AB-EE4DA52A5DE4}"/>
                  </a:ext>
                </a:extLst>
              </p:cNvPr>
              <p:cNvCxnSpPr/>
              <p:nvPr/>
            </p:nvCxnSpPr>
            <p:spPr bwMode="auto">
              <a:xfrm>
                <a:off x="4062425" y="424903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A9AA356-CD64-4928-A77F-946DD2657034}"/>
                  </a:ext>
                </a:extLst>
              </p:cNvPr>
              <p:cNvCxnSpPr/>
              <p:nvPr/>
            </p:nvCxnSpPr>
            <p:spPr bwMode="auto">
              <a:xfrm>
                <a:off x="4188126" y="424817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F338750-8673-495B-87BD-9D948684D363}"/>
                  </a:ext>
                </a:extLst>
              </p:cNvPr>
              <p:cNvCxnSpPr/>
              <p:nvPr/>
            </p:nvCxnSpPr>
            <p:spPr bwMode="auto">
              <a:xfrm>
                <a:off x="4290467" y="424817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D024933-618E-46BE-8021-11AC1C8A0A25}"/>
                  </a:ext>
                </a:extLst>
              </p:cNvPr>
              <p:cNvCxnSpPr/>
              <p:nvPr/>
            </p:nvCxnSpPr>
            <p:spPr bwMode="auto">
              <a:xfrm>
                <a:off x="4372841" y="424817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5401A1D-FBB8-41B3-B645-1FEE024A9F0D}"/>
                  </a:ext>
                </a:extLst>
              </p:cNvPr>
              <p:cNvCxnSpPr/>
              <p:nvPr/>
            </p:nvCxnSpPr>
            <p:spPr bwMode="auto">
              <a:xfrm>
                <a:off x="4421825" y="4248173"/>
                <a:ext cx="0" cy="11150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74" name="Straight Connector 173">
              <a:extLst>
                <a:ext uri="{FF2B5EF4-FFF2-40B4-BE49-F238E27FC236}">
                  <a16:creationId xmlns:a16="http://schemas.microsoft.com/office/drawing/2014/main" id="{ADD19292-4F92-4274-AAC4-388B8634A5B2}"/>
                </a:ext>
              </a:extLst>
            </p:cNvPr>
            <p:cNvCxnSpPr/>
            <p:nvPr/>
          </p:nvCxnSpPr>
          <p:spPr bwMode="auto">
            <a:xfrm>
              <a:off x="1976818" y="3291484"/>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B7CF2EB-D4D4-4643-93B3-8546A81E41B7}"/>
                </a:ext>
              </a:extLst>
            </p:cNvPr>
            <p:cNvCxnSpPr/>
            <p:nvPr/>
          </p:nvCxnSpPr>
          <p:spPr bwMode="auto">
            <a:xfrm>
              <a:off x="2102766" y="3427331"/>
              <a:ext cx="0" cy="111507"/>
            </a:xfrm>
            <a:prstGeom prst="line">
              <a:avLst/>
            </a:prstGeom>
            <a:noFill/>
            <a:ln w="28575" cap="flat" cmpd="sng" algn="ctr">
              <a:solidFill>
                <a:schemeClr val="accent1"/>
              </a:solidFill>
              <a:prstDash val="solid"/>
              <a:round/>
              <a:headEnd type="none" w="med" len="med"/>
              <a:tailEnd type="none" w="med" len="med"/>
            </a:ln>
            <a:effectLst/>
          </p:spPr>
        </p:cxnSp>
      </p:grpSp>
      <p:sp>
        <p:nvSpPr>
          <p:cNvPr id="181" name="TextBox 180">
            <a:extLst>
              <a:ext uri="{FF2B5EF4-FFF2-40B4-BE49-F238E27FC236}">
                <a16:creationId xmlns:a16="http://schemas.microsoft.com/office/drawing/2014/main" id="{18D4A262-9540-40A1-8763-09226418E7C9}"/>
              </a:ext>
            </a:extLst>
          </p:cNvPr>
          <p:cNvSpPr txBox="1"/>
          <p:nvPr/>
        </p:nvSpPr>
        <p:spPr bwMode="auto">
          <a:xfrm>
            <a:off x="7226775" y="5036758"/>
            <a:ext cx="390901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grpSp>
        <p:nvGrpSpPr>
          <p:cNvPr id="291" name="Group 290">
            <a:extLst>
              <a:ext uri="{FF2B5EF4-FFF2-40B4-BE49-F238E27FC236}">
                <a16:creationId xmlns:a16="http://schemas.microsoft.com/office/drawing/2014/main" id="{4E143C61-1B99-4EB2-BCAB-DB9D91B5EE72}"/>
              </a:ext>
            </a:extLst>
          </p:cNvPr>
          <p:cNvGrpSpPr/>
          <p:nvPr/>
        </p:nvGrpSpPr>
        <p:grpSpPr>
          <a:xfrm>
            <a:off x="7205334" y="2426521"/>
            <a:ext cx="3848811" cy="2322984"/>
            <a:chOff x="7205334" y="2426521"/>
            <a:chExt cx="3848811" cy="2322984"/>
          </a:xfrm>
        </p:grpSpPr>
        <p:cxnSp>
          <p:nvCxnSpPr>
            <p:cNvPr id="182" name="Straight Connector 181">
              <a:extLst>
                <a:ext uri="{FF2B5EF4-FFF2-40B4-BE49-F238E27FC236}">
                  <a16:creationId xmlns:a16="http://schemas.microsoft.com/office/drawing/2014/main" id="{2657F58B-C562-44F2-91BE-73D96F6F7574}"/>
                </a:ext>
              </a:extLst>
            </p:cNvPr>
            <p:cNvCxnSpPr>
              <a:cxnSpLocks/>
            </p:cNvCxnSpPr>
            <p:nvPr/>
          </p:nvCxnSpPr>
          <p:spPr bwMode="auto">
            <a:xfrm>
              <a:off x="7205334" y="4749504"/>
              <a:ext cx="3848811"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9A8B4F9-7E87-406F-9778-DE8D9B5AA2CA}"/>
                </a:ext>
              </a:extLst>
            </p:cNvPr>
            <p:cNvCxnSpPr>
              <a:cxnSpLocks/>
            </p:cNvCxnSpPr>
            <p:nvPr/>
          </p:nvCxnSpPr>
          <p:spPr bwMode="auto">
            <a:xfrm flipV="1">
              <a:off x="7212058" y="2426521"/>
              <a:ext cx="0" cy="2322984"/>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52756AA7-E152-4FEB-BF88-7ABD54EC6CB9}"/>
              </a:ext>
            </a:extLst>
          </p:cNvPr>
          <p:cNvGrpSpPr/>
          <p:nvPr/>
        </p:nvGrpSpPr>
        <p:grpSpPr>
          <a:xfrm>
            <a:off x="7142610" y="2434825"/>
            <a:ext cx="78735" cy="2314679"/>
            <a:chOff x="1008481" y="1851548"/>
            <a:chExt cx="64008" cy="2844841"/>
          </a:xfrm>
        </p:grpSpPr>
        <p:cxnSp>
          <p:nvCxnSpPr>
            <p:cNvPr id="185" name="Straight Connector 184">
              <a:extLst>
                <a:ext uri="{FF2B5EF4-FFF2-40B4-BE49-F238E27FC236}">
                  <a16:creationId xmlns:a16="http://schemas.microsoft.com/office/drawing/2014/main" id="{31421797-A23B-4CAE-872E-3B864626785C}"/>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2F9D1FB-C3CA-4E0F-AD03-2D309F60BBBC}"/>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C1F5BB8-0373-493C-8F9E-E781AB6F9BDB}"/>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055FE049-7824-4D42-9249-9B8A25060C76}"/>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57730E4-33E9-407C-A953-462A3C53612E}"/>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3755E78-B2D2-408E-9D06-A80B7DF6EA2C}"/>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191" name="TextBox 190">
            <a:extLst>
              <a:ext uri="{FF2B5EF4-FFF2-40B4-BE49-F238E27FC236}">
                <a16:creationId xmlns:a16="http://schemas.microsoft.com/office/drawing/2014/main" id="{3CA58154-7A6C-446C-B153-4A9CE9855354}"/>
              </a:ext>
            </a:extLst>
          </p:cNvPr>
          <p:cNvSpPr txBox="1"/>
          <p:nvPr/>
        </p:nvSpPr>
        <p:spPr bwMode="auto">
          <a:xfrm>
            <a:off x="6528897" y="2248713"/>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92" name="TextBox 191">
            <a:extLst>
              <a:ext uri="{FF2B5EF4-FFF2-40B4-BE49-F238E27FC236}">
                <a16:creationId xmlns:a16="http://schemas.microsoft.com/office/drawing/2014/main" id="{C7A63805-ADF6-4B39-BC55-EE1BF7059778}"/>
              </a:ext>
            </a:extLst>
          </p:cNvPr>
          <p:cNvSpPr txBox="1"/>
          <p:nvPr/>
        </p:nvSpPr>
        <p:spPr bwMode="auto">
          <a:xfrm>
            <a:off x="6528897" y="270490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93" name="TextBox 192">
            <a:extLst>
              <a:ext uri="{FF2B5EF4-FFF2-40B4-BE49-F238E27FC236}">
                <a16:creationId xmlns:a16="http://schemas.microsoft.com/office/drawing/2014/main" id="{453AAAF5-0602-49FE-B05B-F14B388EDBA5}"/>
              </a:ext>
            </a:extLst>
          </p:cNvPr>
          <p:cNvSpPr txBox="1"/>
          <p:nvPr/>
        </p:nvSpPr>
        <p:spPr bwMode="auto">
          <a:xfrm>
            <a:off x="6528897" y="3158832"/>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4" name="TextBox 193">
            <a:extLst>
              <a:ext uri="{FF2B5EF4-FFF2-40B4-BE49-F238E27FC236}">
                <a16:creationId xmlns:a16="http://schemas.microsoft.com/office/drawing/2014/main" id="{9B7E9D57-B3CC-4B0D-ADD8-515B012029D8}"/>
              </a:ext>
            </a:extLst>
          </p:cNvPr>
          <p:cNvSpPr txBox="1"/>
          <p:nvPr/>
        </p:nvSpPr>
        <p:spPr bwMode="auto">
          <a:xfrm>
            <a:off x="6528897" y="364676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5" name="TextBox 194">
            <a:extLst>
              <a:ext uri="{FF2B5EF4-FFF2-40B4-BE49-F238E27FC236}">
                <a16:creationId xmlns:a16="http://schemas.microsoft.com/office/drawing/2014/main" id="{DA72F48B-AC9B-4971-841B-73630DC287A4}"/>
              </a:ext>
            </a:extLst>
          </p:cNvPr>
          <p:cNvSpPr txBox="1"/>
          <p:nvPr/>
        </p:nvSpPr>
        <p:spPr bwMode="auto">
          <a:xfrm>
            <a:off x="6528897" y="4094105"/>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6" name="TextBox 195">
            <a:extLst>
              <a:ext uri="{FF2B5EF4-FFF2-40B4-BE49-F238E27FC236}">
                <a16:creationId xmlns:a16="http://schemas.microsoft.com/office/drawing/2014/main" id="{CBF43DD4-0F5C-400A-92E9-864EE684D208}"/>
              </a:ext>
            </a:extLst>
          </p:cNvPr>
          <p:cNvSpPr txBox="1"/>
          <p:nvPr/>
        </p:nvSpPr>
        <p:spPr bwMode="auto">
          <a:xfrm>
            <a:off x="6528897" y="4575588"/>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197" name="Group 196">
            <a:extLst>
              <a:ext uri="{FF2B5EF4-FFF2-40B4-BE49-F238E27FC236}">
                <a16:creationId xmlns:a16="http://schemas.microsoft.com/office/drawing/2014/main" id="{AE0A3959-CDF8-45DB-8C1E-D1FDDCFDDC36}"/>
              </a:ext>
            </a:extLst>
          </p:cNvPr>
          <p:cNvGrpSpPr/>
          <p:nvPr/>
        </p:nvGrpSpPr>
        <p:grpSpPr>
          <a:xfrm>
            <a:off x="7212058" y="4760849"/>
            <a:ext cx="3828638" cy="55742"/>
            <a:chOff x="1077928" y="4707139"/>
            <a:chExt cx="1647165" cy="64008"/>
          </a:xfrm>
        </p:grpSpPr>
        <p:cxnSp>
          <p:nvCxnSpPr>
            <p:cNvPr id="198" name="Straight Connector 197">
              <a:extLst>
                <a:ext uri="{FF2B5EF4-FFF2-40B4-BE49-F238E27FC236}">
                  <a16:creationId xmlns:a16="http://schemas.microsoft.com/office/drawing/2014/main" id="{597857BC-6911-4BCF-B7CF-A482FAA40074}"/>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E0B257C-A628-452C-829D-D1FFC57B62EF}"/>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51BF913-8304-46F0-BD5D-FE206EDD21E8}"/>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F82557B-B584-4B87-A5E2-06BE6583B010}"/>
                </a:ext>
              </a:extLst>
            </p:cNvPr>
            <p:cNvCxnSpPr>
              <a:cxnSpLocks/>
            </p:cNvCxnSpPr>
            <p:nvPr/>
          </p:nvCxnSpPr>
          <p:spPr bwMode="auto">
            <a:xfrm>
              <a:off x="2066227"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EA83479-BC62-4504-9B11-9505AC938854}"/>
                </a:ext>
              </a:extLst>
            </p:cNvPr>
            <p:cNvCxnSpPr>
              <a:cxnSpLocks/>
            </p:cNvCxnSpPr>
            <p:nvPr/>
          </p:nvCxnSpPr>
          <p:spPr bwMode="auto">
            <a:xfrm>
              <a:off x="2395660"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A0893F9-C92D-434E-962B-BE499BBC5325}"/>
                </a:ext>
              </a:extLst>
            </p:cNvPr>
            <p:cNvCxnSpPr>
              <a:cxnSpLocks/>
            </p:cNvCxnSpPr>
            <p:nvPr/>
          </p:nvCxnSpPr>
          <p:spPr bwMode="auto">
            <a:xfrm>
              <a:off x="2725093"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204" name="TextBox 203">
            <a:extLst>
              <a:ext uri="{FF2B5EF4-FFF2-40B4-BE49-F238E27FC236}">
                <a16:creationId xmlns:a16="http://schemas.microsoft.com/office/drawing/2014/main" id="{8C27351D-E948-4D98-BB84-DC160DB730F8}"/>
              </a:ext>
            </a:extLst>
          </p:cNvPr>
          <p:cNvSpPr txBox="1"/>
          <p:nvPr/>
        </p:nvSpPr>
        <p:spPr bwMode="auto">
          <a:xfrm>
            <a:off x="6986904" y="4789853"/>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5" name="TextBox 204">
            <a:extLst>
              <a:ext uri="{FF2B5EF4-FFF2-40B4-BE49-F238E27FC236}">
                <a16:creationId xmlns:a16="http://schemas.microsoft.com/office/drawing/2014/main" id="{AA35FF52-E4F5-4640-8EEA-8E02D00C3BCB}"/>
              </a:ext>
            </a:extLst>
          </p:cNvPr>
          <p:cNvSpPr txBox="1"/>
          <p:nvPr/>
        </p:nvSpPr>
        <p:spPr bwMode="auto">
          <a:xfrm>
            <a:off x="8522058" y="4789853"/>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6" name="TextBox 205">
            <a:extLst>
              <a:ext uri="{FF2B5EF4-FFF2-40B4-BE49-F238E27FC236}">
                <a16:creationId xmlns:a16="http://schemas.microsoft.com/office/drawing/2014/main" id="{ACE22DC5-4F06-4C44-9673-25F2B1CAC5CD}"/>
              </a:ext>
            </a:extLst>
          </p:cNvPr>
          <p:cNvSpPr txBox="1"/>
          <p:nvPr/>
        </p:nvSpPr>
        <p:spPr bwMode="auto">
          <a:xfrm>
            <a:off x="9290385" y="4789853"/>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07" name="TextBox 206">
            <a:extLst>
              <a:ext uri="{FF2B5EF4-FFF2-40B4-BE49-F238E27FC236}">
                <a16:creationId xmlns:a16="http://schemas.microsoft.com/office/drawing/2014/main" id="{5B98AFF2-7E4E-466B-B631-787B85AE5D9E}"/>
              </a:ext>
            </a:extLst>
          </p:cNvPr>
          <p:cNvSpPr txBox="1"/>
          <p:nvPr/>
        </p:nvSpPr>
        <p:spPr bwMode="auto">
          <a:xfrm>
            <a:off x="10054893" y="4789853"/>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08" name="TextBox 207">
            <a:extLst>
              <a:ext uri="{FF2B5EF4-FFF2-40B4-BE49-F238E27FC236}">
                <a16:creationId xmlns:a16="http://schemas.microsoft.com/office/drawing/2014/main" id="{DC0694FE-9AA1-4A52-9B1A-FC7D21E74B69}"/>
              </a:ext>
            </a:extLst>
          </p:cNvPr>
          <p:cNvSpPr txBox="1"/>
          <p:nvPr/>
        </p:nvSpPr>
        <p:spPr bwMode="auto">
          <a:xfrm>
            <a:off x="10821840" y="4789853"/>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9" name="TextBox 208">
            <a:extLst>
              <a:ext uri="{FF2B5EF4-FFF2-40B4-BE49-F238E27FC236}">
                <a16:creationId xmlns:a16="http://schemas.microsoft.com/office/drawing/2014/main" id="{E3AEBB7B-A8BE-4853-9936-70409B5C8608}"/>
              </a:ext>
            </a:extLst>
          </p:cNvPr>
          <p:cNvSpPr txBox="1"/>
          <p:nvPr/>
        </p:nvSpPr>
        <p:spPr bwMode="auto">
          <a:xfrm>
            <a:off x="7752645" y="4783287"/>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0" name="TextBox 209">
            <a:extLst>
              <a:ext uri="{FF2B5EF4-FFF2-40B4-BE49-F238E27FC236}">
                <a16:creationId xmlns:a16="http://schemas.microsoft.com/office/drawing/2014/main" id="{78F126E5-4585-4105-940F-F44F838ADA88}"/>
              </a:ext>
            </a:extLst>
          </p:cNvPr>
          <p:cNvSpPr txBox="1"/>
          <p:nvPr/>
        </p:nvSpPr>
        <p:spPr bwMode="auto">
          <a:xfrm>
            <a:off x="6960009" y="5346020"/>
            <a:ext cx="49905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46</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45</a:t>
            </a:r>
          </a:p>
        </p:txBody>
      </p:sp>
      <p:sp>
        <p:nvSpPr>
          <p:cNvPr id="211" name="TextBox 210">
            <a:extLst>
              <a:ext uri="{FF2B5EF4-FFF2-40B4-BE49-F238E27FC236}">
                <a16:creationId xmlns:a16="http://schemas.microsoft.com/office/drawing/2014/main" id="{29F4D41E-747D-4FDB-9342-7F5697EC38F7}"/>
              </a:ext>
            </a:extLst>
          </p:cNvPr>
          <p:cNvSpPr txBox="1"/>
          <p:nvPr/>
        </p:nvSpPr>
        <p:spPr bwMode="auto">
          <a:xfrm>
            <a:off x="8522059" y="5346020"/>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22</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13</a:t>
            </a:r>
          </a:p>
        </p:txBody>
      </p:sp>
      <p:sp>
        <p:nvSpPr>
          <p:cNvPr id="212" name="TextBox 211">
            <a:extLst>
              <a:ext uri="{FF2B5EF4-FFF2-40B4-BE49-F238E27FC236}">
                <a16:creationId xmlns:a16="http://schemas.microsoft.com/office/drawing/2014/main" id="{089E0BC2-75D9-4D2E-9DE8-63CEBFD492A4}"/>
              </a:ext>
            </a:extLst>
          </p:cNvPr>
          <p:cNvSpPr txBox="1"/>
          <p:nvPr/>
        </p:nvSpPr>
        <p:spPr bwMode="auto">
          <a:xfrm>
            <a:off x="9290386" y="5346020"/>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9</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213" name="TextBox 212">
            <a:extLst>
              <a:ext uri="{FF2B5EF4-FFF2-40B4-BE49-F238E27FC236}">
                <a16:creationId xmlns:a16="http://schemas.microsoft.com/office/drawing/2014/main" id="{C970989A-5A4F-4523-BE54-8031ADA07377}"/>
              </a:ext>
            </a:extLst>
          </p:cNvPr>
          <p:cNvSpPr txBox="1"/>
          <p:nvPr/>
        </p:nvSpPr>
        <p:spPr bwMode="auto">
          <a:xfrm>
            <a:off x="10054894" y="5346020"/>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214" name="TextBox 213">
            <a:extLst>
              <a:ext uri="{FF2B5EF4-FFF2-40B4-BE49-F238E27FC236}">
                <a16:creationId xmlns:a16="http://schemas.microsoft.com/office/drawing/2014/main" id="{1872AC5E-520C-4130-958D-6EF0BD99DB18}"/>
              </a:ext>
            </a:extLst>
          </p:cNvPr>
          <p:cNvSpPr txBox="1"/>
          <p:nvPr/>
        </p:nvSpPr>
        <p:spPr bwMode="auto">
          <a:xfrm>
            <a:off x="10821841" y="5346020"/>
            <a:ext cx="43771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215" name="TextBox 214">
            <a:extLst>
              <a:ext uri="{FF2B5EF4-FFF2-40B4-BE49-F238E27FC236}">
                <a16:creationId xmlns:a16="http://schemas.microsoft.com/office/drawing/2014/main" id="{B23CF1BF-228C-440D-BA83-69E398D1C409}"/>
              </a:ext>
            </a:extLst>
          </p:cNvPr>
          <p:cNvSpPr txBox="1"/>
          <p:nvPr/>
        </p:nvSpPr>
        <p:spPr bwMode="auto">
          <a:xfrm>
            <a:off x="7725750" y="5339454"/>
            <a:ext cx="49905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34</a:t>
            </a:r>
          </a:p>
          <a:p>
            <a:pPr algn="ctr">
              <a:lnSpc>
                <a:spcPct val="90000"/>
              </a:lnSpc>
              <a:spcBef>
                <a:spcPts val="0"/>
              </a:spcBef>
              <a:spcAft>
                <a:spcPct val="0"/>
              </a:spcAft>
              <a:buClrTx/>
              <a:buFontTx/>
              <a:buNone/>
            </a:pPr>
            <a:r>
              <a:rPr lang="en-US" sz="1600" b="0" dirty="0">
                <a:solidFill>
                  <a:schemeClr val="bg1"/>
                </a:solidFill>
                <a:latin typeface="Calibri" panose="020F0502020204030204" pitchFamily="34" charset="0"/>
              </a:rPr>
              <a:t>29</a:t>
            </a:r>
          </a:p>
        </p:txBody>
      </p:sp>
      <p:sp>
        <p:nvSpPr>
          <p:cNvPr id="216" name="TextBox 215">
            <a:extLst>
              <a:ext uri="{FF2B5EF4-FFF2-40B4-BE49-F238E27FC236}">
                <a16:creationId xmlns:a16="http://schemas.microsoft.com/office/drawing/2014/main" id="{BED89EB2-8B49-4AB9-9CEC-3768028FFB0C}"/>
              </a:ext>
            </a:extLst>
          </p:cNvPr>
          <p:cNvSpPr txBox="1"/>
          <p:nvPr/>
        </p:nvSpPr>
        <p:spPr bwMode="auto">
          <a:xfrm>
            <a:off x="6179033" y="5347382"/>
            <a:ext cx="85277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600" b="0" dirty="0">
                <a:solidFill>
                  <a:schemeClr val="bg1"/>
                </a:solidFill>
                <a:latin typeface="Calibri" panose="020F0502020204030204" pitchFamily="34" charset="0"/>
              </a:rPr>
              <a:t>Bev</a:t>
            </a:r>
          </a:p>
          <a:p>
            <a:pPr algn="r">
              <a:lnSpc>
                <a:spcPct val="90000"/>
              </a:lnSpc>
              <a:spcBef>
                <a:spcPts val="0"/>
              </a:spcBef>
              <a:spcAft>
                <a:spcPct val="0"/>
              </a:spcAft>
              <a:buClrTx/>
              <a:buFontTx/>
              <a:buNone/>
            </a:pPr>
            <a:r>
              <a:rPr lang="en-US" sz="1600" b="0" dirty="0">
                <a:solidFill>
                  <a:schemeClr val="bg1"/>
                </a:solidFill>
                <a:latin typeface="Calibri" panose="020F0502020204030204" pitchFamily="34" charset="0"/>
              </a:rPr>
              <a:t>No Bev</a:t>
            </a:r>
          </a:p>
        </p:txBody>
      </p:sp>
      <p:grpSp>
        <p:nvGrpSpPr>
          <p:cNvPr id="295" name="Group 294">
            <a:extLst>
              <a:ext uri="{FF2B5EF4-FFF2-40B4-BE49-F238E27FC236}">
                <a16:creationId xmlns:a16="http://schemas.microsoft.com/office/drawing/2014/main" id="{50D9F466-B6FA-49A4-8B69-7CCFD671D31B}"/>
              </a:ext>
            </a:extLst>
          </p:cNvPr>
          <p:cNvGrpSpPr/>
          <p:nvPr/>
        </p:nvGrpSpPr>
        <p:grpSpPr>
          <a:xfrm>
            <a:off x="8003251" y="3202606"/>
            <a:ext cx="2535208" cy="1150613"/>
            <a:chOff x="8003251" y="3202606"/>
            <a:chExt cx="2535208" cy="1150613"/>
          </a:xfrm>
        </p:grpSpPr>
        <p:cxnSp>
          <p:nvCxnSpPr>
            <p:cNvPr id="218" name="Straight Connector 217">
              <a:extLst>
                <a:ext uri="{FF2B5EF4-FFF2-40B4-BE49-F238E27FC236}">
                  <a16:creationId xmlns:a16="http://schemas.microsoft.com/office/drawing/2014/main" id="{FA7B10EE-E725-4F95-90BF-D3EA8C5B0C7D}"/>
                </a:ext>
              </a:extLst>
            </p:cNvPr>
            <p:cNvCxnSpPr/>
            <p:nvPr/>
          </p:nvCxnSpPr>
          <p:spPr bwMode="auto">
            <a:xfrm>
              <a:off x="8003251" y="3202606"/>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766742A-71E2-4A81-BAC7-97DA557C0B58}"/>
                </a:ext>
              </a:extLst>
            </p:cNvPr>
            <p:cNvCxnSpPr/>
            <p:nvPr/>
          </p:nvCxnSpPr>
          <p:spPr bwMode="auto">
            <a:xfrm>
              <a:off x="8081742" y="330758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EE262DF-46C8-4929-A181-0266D5C17DE1}"/>
                </a:ext>
              </a:extLst>
            </p:cNvPr>
            <p:cNvCxnSpPr/>
            <p:nvPr/>
          </p:nvCxnSpPr>
          <p:spPr bwMode="auto">
            <a:xfrm>
              <a:off x="9250875" y="4142811"/>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DF1BF78-2B36-4E46-97C3-11DAAE58859E}"/>
                </a:ext>
              </a:extLst>
            </p:cNvPr>
            <p:cNvCxnSpPr/>
            <p:nvPr/>
          </p:nvCxnSpPr>
          <p:spPr bwMode="auto">
            <a:xfrm>
              <a:off x="9287814" y="414448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0AAF111-F89A-476C-A039-0B436EB40122}"/>
                </a:ext>
              </a:extLst>
            </p:cNvPr>
            <p:cNvCxnSpPr/>
            <p:nvPr/>
          </p:nvCxnSpPr>
          <p:spPr bwMode="auto">
            <a:xfrm>
              <a:off x="9420522" y="4235180"/>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638952E-0139-461A-899B-12D3270BD7A5}"/>
                </a:ext>
              </a:extLst>
            </p:cNvPr>
            <p:cNvCxnSpPr/>
            <p:nvPr/>
          </p:nvCxnSpPr>
          <p:spPr bwMode="auto">
            <a:xfrm>
              <a:off x="9862664" y="4239538"/>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1E2795F-5BF2-4557-B7B9-84D79CE28BCC}"/>
                </a:ext>
              </a:extLst>
            </p:cNvPr>
            <p:cNvCxnSpPr/>
            <p:nvPr/>
          </p:nvCxnSpPr>
          <p:spPr bwMode="auto">
            <a:xfrm>
              <a:off x="9615681" y="4241712"/>
              <a:ext cx="0" cy="111507"/>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FFCDC47-271E-49B2-BAAE-43F6B0B28496}"/>
                </a:ext>
              </a:extLst>
            </p:cNvPr>
            <p:cNvCxnSpPr/>
            <p:nvPr/>
          </p:nvCxnSpPr>
          <p:spPr bwMode="auto">
            <a:xfrm>
              <a:off x="10538459" y="4236719"/>
              <a:ext cx="0" cy="11150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37F15A14-C3DC-4244-8EAE-1D2B24C9D010}"/>
              </a:ext>
            </a:extLst>
          </p:cNvPr>
          <p:cNvGrpSpPr/>
          <p:nvPr/>
        </p:nvGrpSpPr>
        <p:grpSpPr>
          <a:xfrm>
            <a:off x="7400629" y="2480939"/>
            <a:ext cx="3362124" cy="1350491"/>
            <a:chOff x="7400629" y="2480939"/>
            <a:chExt cx="3362124" cy="1350491"/>
          </a:xfrm>
        </p:grpSpPr>
        <p:cxnSp>
          <p:nvCxnSpPr>
            <p:cNvPr id="254" name="Straight Connector 253">
              <a:extLst>
                <a:ext uri="{FF2B5EF4-FFF2-40B4-BE49-F238E27FC236}">
                  <a16:creationId xmlns:a16="http://schemas.microsoft.com/office/drawing/2014/main" id="{16BD715C-2D0E-4E7F-B606-252998276FCA}"/>
                </a:ext>
              </a:extLst>
            </p:cNvPr>
            <p:cNvCxnSpPr/>
            <p:nvPr/>
          </p:nvCxnSpPr>
          <p:spPr bwMode="auto">
            <a:xfrm>
              <a:off x="7400629" y="2480939"/>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19DA850-B15A-442C-B1A7-311319FE752B}"/>
                </a:ext>
              </a:extLst>
            </p:cNvPr>
            <p:cNvCxnSpPr/>
            <p:nvPr/>
          </p:nvCxnSpPr>
          <p:spPr bwMode="auto">
            <a:xfrm>
              <a:off x="7657552" y="2589508"/>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AB57D93-1F71-4D12-9ACC-56D6BA11FC56}"/>
                </a:ext>
              </a:extLst>
            </p:cNvPr>
            <p:cNvCxnSpPr/>
            <p:nvPr/>
          </p:nvCxnSpPr>
          <p:spPr bwMode="auto">
            <a:xfrm>
              <a:off x="8249585" y="3163837"/>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213F8B5-6D7E-4F9B-B79C-5E8823D98153}"/>
                </a:ext>
              </a:extLst>
            </p:cNvPr>
            <p:cNvCxnSpPr/>
            <p:nvPr/>
          </p:nvCxnSpPr>
          <p:spPr bwMode="auto">
            <a:xfrm>
              <a:off x="7740783" y="2749299"/>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5F5AD63-CDA4-42D8-94AC-F4C301D26931}"/>
                </a:ext>
              </a:extLst>
            </p:cNvPr>
            <p:cNvCxnSpPr/>
            <p:nvPr/>
          </p:nvCxnSpPr>
          <p:spPr bwMode="auto">
            <a:xfrm>
              <a:off x="8970227" y="354769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95099B7A-29ED-497A-8A93-98AB65E9762C}"/>
                </a:ext>
              </a:extLst>
            </p:cNvPr>
            <p:cNvCxnSpPr/>
            <p:nvPr/>
          </p:nvCxnSpPr>
          <p:spPr bwMode="auto">
            <a:xfrm>
              <a:off x="9200874" y="3617460"/>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A217E32-B5A5-407C-9FB1-E41650CB2C70}"/>
                </a:ext>
              </a:extLst>
            </p:cNvPr>
            <p:cNvCxnSpPr/>
            <p:nvPr/>
          </p:nvCxnSpPr>
          <p:spPr bwMode="auto">
            <a:xfrm>
              <a:off x="9313942" y="3617138"/>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C1A7E1B-2A5C-47F6-B535-E4E32E3C4D91}"/>
                </a:ext>
              </a:extLst>
            </p:cNvPr>
            <p:cNvCxnSpPr/>
            <p:nvPr/>
          </p:nvCxnSpPr>
          <p:spPr bwMode="auto">
            <a:xfrm>
              <a:off x="9335427" y="3617444"/>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844816F9-0A5A-4EBA-A10A-6E1E33BD31C9}"/>
                </a:ext>
              </a:extLst>
            </p:cNvPr>
            <p:cNvCxnSpPr/>
            <p:nvPr/>
          </p:nvCxnSpPr>
          <p:spPr bwMode="auto">
            <a:xfrm>
              <a:off x="9452099" y="3618654"/>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6045D2E-A054-4898-945C-53C8624FAABC}"/>
                </a:ext>
              </a:extLst>
            </p:cNvPr>
            <p:cNvCxnSpPr/>
            <p:nvPr/>
          </p:nvCxnSpPr>
          <p:spPr bwMode="auto">
            <a:xfrm>
              <a:off x="9459949" y="371558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833F5FC-10CD-4E96-AFDA-F82549D74A09}"/>
                </a:ext>
              </a:extLst>
            </p:cNvPr>
            <p:cNvCxnSpPr/>
            <p:nvPr/>
          </p:nvCxnSpPr>
          <p:spPr bwMode="auto">
            <a:xfrm>
              <a:off x="9509240" y="3717270"/>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9961A975-6A16-4828-9074-0E74E7676FE0}"/>
                </a:ext>
              </a:extLst>
            </p:cNvPr>
            <p:cNvCxnSpPr/>
            <p:nvPr/>
          </p:nvCxnSpPr>
          <p:spPr bwMode="auto">
            <a:xfrm>
              <a:off x="9605883" y="3715581"/>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9265D2C4-96F4-47B8-B6B7-B5442CC8F816}"/>
                </a:ext>
              </a:extLst>
            </p:cNvPr>
            <p:cNvCxnSpPr/>
            <p:nvPr/>
          </p:nvCxnSpPr>
          <p:spPr bwMode="auto">
            <a:xfrm>
              <a:off x="9525215" y="3716657"/>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3E808CB-BCA6-4035-8A73-AF9590D06E48}"/>
                </a:ext>
              </a:extLst>
            </p:cNvPr>
            <p:cNvCxnSpPr/>
            <p:nvPr/>
          </p:nvCxnSpPr>
          <p:spPr bwMode="auto">
            <a:xfrm>
              <a:off x="9961139" y="371440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892949FE-3065-441F-93FD-3F99DAAAB247}"/>
                </a:ext>
              </a:extLst>
            </p:cNvPr>
            <p:cNvCxnSpPr/>
            <p:nvPr/>
          </p:nvCxnSpPr>
          <p:spPr bwMode="auto">
            <a:xfrm>
              <a:off x="9692252" y="371992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0333596-DD26-44C9-A717-69D4BF94B7A6}"/>
                </a:ext>
              </a:extLst>
            </p:cNvPr>
            <p:cNvCxnSpPr/>
            <p:nvPr/>
          </p:nvCxnSpPr>
          <p:spPr bwMode="auto">
            <a:xfrm>
              <a:off x="10037772" y="3714402"/>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9CDDA31C-8FDB-4B41-810E-C726033EADBF}"/>
                </a:ext>
              </a:extLst>
            </p:cNvPr>
            <p:cNvCxnSpPr/>
            <p:nvPr/>
          </p:nvCxnSpPr>
          <p:spPr bwMode="auto">
            <a:xfrm>
              <a:off x="10554789" y="3712125"/>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DE2C340-3247-4F76-9318-01CF9E98F103}"/>
                </a:ext>
              </a:extLst>
            </p:cNvPr>
            <p:cNvCxnSpPr/>
            <p:nvPr/>
          </p:nvCxnSpPr>
          <p:spPr bwMode="auto">
            <a:xfrm>
              <a:off x="10153606" y="371665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BCB61532-5E82-443A-AA04-CB7CD82AF86C}"/>
                </a:ext>
              </a:extLst>
            </p:cNvPr>
            <p:cNvCxnSpPr/>
            <p:nvPr/>
          </p:nvCxnSpPr>
          <p:spPr bwMode="auto">
            <a:xfrm>
              <a:off x="10762753" y="3709066"/>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EF95FB5-5006-400F-B4F2-76F8CD8C9566}"/>
                </a:ext>
              </a:extLst>
            </p:cNvPr>
            <p:cNvCxnSpPr/>
            <p:nvPr/>
          </p:nvCxnSpPr>
          <p:spPr bwMode="auto">
            <a:xfrm>
              <a:off x="8745444" y="3489183"/>
              <a:ext cx="0" cy="111507"/>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754CCC9-CC40-4208-9297-86627479F64E}"/>
                </a:ext>
              </a:extLst>
            </p:cNvPr>
            <p:cNvCxnSpPr/>
            <p:nvPr/>
          </p:nvCxnSpPr>
          <p:spPr bwMode="auto">
            <a:xfrm>
              <a:off x="8871162" y="3544936"/>
              <a:ext cx="0" cy="111507"/>
            </a:xfrm>
            <a:prstGeom prst="line">
              <a:avLst/>
            </a:prstGeom>
            <a:noFill/>
            <a:ln w="28575" cap="flat" cmpd="sng" algn="ctr">
              <a:solidFill>
                <a:schemeClr val="accent1"/>
              </a:solidFill>
              <a:prstDash val="solid"/>
              <a:round/>
              <a:headEnd type="none" w="med" len="med"/>
              <a:tailEnd type="none" w="med" len="med"/>
            </a:ln>
            <a:effectLst/>
          </p:spPr>
        </p:cxnSp>
      </p:grpSp>
      <p:sp>
        <p:nvSpPr>
          <p:cNvPr id="217" name="TextBox 216">
            <a:extLst>
              <a:ext uri="{FF2B5EF4-FFF2-40B4-BE49-F238E27FC236}">
                <a16:creationId xmlns:a16="http://schemas.microsoft.com/office/drawing/2014/main" id="{208174A6-D7AA-483C-A9E4-90B9FF01F3D8}"/>
              </a:ext>
            </a:extLst>
          </p:cNvPr>
          <p:cNvSpPr txBox="1"/>
          <p:nvPr/>
        </p:nvSpPr>
        <p:spPr>
          <a:xfrm>
            <a:off x="10393534" y="5730375"/>
            <a:ext cx="1484509" cy="369332"/>
          </a:xfrm>
          <a:prstGeom prst="rect">
            <a:avLst/>
          </a:prstGeom>
          <a:noFill/>
        </p:spPr>
        <p:txBody>
          <a:bodyPr wrap="none" rtlCol="0">
            <a:spAutoFit/>
          </a:bodyPr>
          <a:lstStyle/>
          <a:p>
            <a:pPr defTabSz="685800">
              <a:defRPr/>
            </a:pPr>
            <a:r>
              <a:rPr lang="en-US" dirty="0">
                <a:solidFill>
                  <a:srgbClr val="000000"/>
                </a:solidFill>
                <a:latin typeface="Imago"/>
              </a:rPr>
              <a:t>*</a:t>
            </a:r>
            <a:r>
              <a:rPr lang="en-US" sz="1500" dirty="0">
                <a:solidFill>
                  <a:srgbClr val="000000"/>
                </a:solidFill>
                <a:latin typeface="Imago"/>
              </a:rPr>
              <a:t>Underpowered</a:t>
            </a:r>
          </a:p>
        </p:txBody>
      </p:sp>
      <p:grpSp>
        <p:nvGrpSpPr>
          <p:cNvPr id="221" name="Group 220">
            <a:extLst>
              <a:ext uri="{FF2B5EF4-FFF2-40B4-BE49-F238E27FC236}">
                <a16:creationId xmlns:a16="http://schemas.microsoft.com/office/drawing/2014/main" id="{4332B868-9587-41C7-AC8E-E26655364F4C}"/>
              </a:ext>
            </a:extLst>
          </p:cNvPr>
          <p:cNvGrpSpPr/>
          <p:nvPr/>
        </p:nvGrpSpPr>
        <p:grpSpPr>
          <a:xfrm>
            <a:off x="9392911" y="6207927"/>
            <a:ext cx="2488502" cy="454909"/>
            <a:chOff x="9392911" y="6207927"/>
            <a:chExt cx="2488502" cy="454909"/>
          </a:xfrm>
        </p:grpSpPr>
        <p:pic>
          <p:nvPicPr>
            <p:cNvPr id="227" name="Picture 226" descr="A picture containing text, ax, wheel&#10;&#10;Description automatically generated">
              <a:extLst>
                <a:ext uri="{FF2B5EF4-FFF2-40B4-BE49-F238E27FC236}">
                  <a16:creationId xmlns:a16="http://schemas.microsoft.com/office/drawing/2014/main" id="{51A12B04-F026-4483-A562-A0F1EABE1E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28" name="Rectangle 8">
              <a:extLst>
                <a:ext uri="{FF2B5EF4-FFF2-40B4-BE49-F238E27FC236}">
                  <a16:creationId xmlns:a16="http://schemas.microsoft.com/office/drawing/2014/main" id="{D1A3E115-5C61-4C32-9843-38B231C7FB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3830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73766-E2FB-4A56-BE84-1A14119FB309}"/>
              </a:ext>
            </a:extLst>
          </p:cNvPr>
          <p:cNvSpPr>
            <a:spLocks noGrp="1"/>
          </p:cNvSpPr>
          <p:nvPr>
            <p:ph type="title"/>
          </p:nvPr>
        </p:nvSpPr>
        <p:spPr>
          <a:xfrm>
            <a:off x="609759" y="238127"/>
            <a:ext cx="10872445" cy="1103313"/>
          </a:xfrm>
        </p:spPr>
        <p:txBody>
          <a:bodyPr wrap="square" anchor="ctr">
            <a:noAutofit/>
          </a:bodyPr>
          <a:lstStyle/>
          <a:p>
            <a:r>
              <a:rPr lang="en-US" dirty="0"/>
              <a:t>Rationale for Immunotherapy in Cervical Cancer:</a:t>
            </a:r>
            <a:br>
              <a:rPr lang="en-US" dirty="0"/>
            </a:br>
            <a:r>
              <a:rPr lang="en-US" dirty="0"/>
              <a:t>Cervical Cancer Immunosuppression </a:t>
            </a:r>
          </a:p>
        </p:txBody>
      </p:sp>
      <mc:AlternateContent xmlns:mc="http://schemas.openxmlformats.org/markup-compatibility/2006" xmlns:a14="http://schemas.microsoft.com/office/drawing/2010/main">
        <mc:Choice Requires="a14">
          <p:sp>
            <p:nvSpPr>
              <p:cNvPr id="10" name="Content Placeholder 3">
                <a:extLst>
                  <a:ext uri="{FF2B5EF4-FFF2-40B4-BE49-F238E27FC236}">
                    <a16:creationId xmlns:a16="http://schemas.microsoft.com/office/drawing/2014/main" id="{1F368256-8303-40BE-8F74-A4B542E26768}"/>
                  </a:ext>
                </a:extLst>
              </p:cNvPr>
              <p:cNvSpPr>
                <a:spLocks noGrp="1"/>
              </p:cNvSpPr>
              <p:nvPr>
                <p:ph sz="half" idx="2"/>
              </p:nvPr>
            </p:nvSpPr>
            <p:spPr>
              <a:xfrm>
                <a:off x="6252634" y="1510730"/>
                <a:ext cx="5229570" cy="4679462"/>
              </a:xfrm>
            </p:spPr>
            <p:txBody>
              <a:bodyPr/>
              <a:lstStyle/>
              <a:p>
                <a:pPr marL="0" indent="0">
                  <a:buNone/>
                </a:pPr>
                <a:r>
                  <a:rPr lang="en-US" sz="2400" b="1" dirty="0">
                    <a:cs typeface="Calibri" panose="020F0502020204030204" pitchFamily="34" charset="0"/>
                  </a:rPr>
                  <a:t>Immunosuppression </a:t>
                </a:r>
                <a14:m>
                  <m:oMath xmlns:m="http://schemas.openxmlformats.org/officeDocument/2006/math">
                    <m:r>
                      <a:rPr lang="en-US" sz="2400" b="1" i="1" smtClean="0">
                        <a:latin typeface="Cambria Math" panose="02040503050406030204" pitchFamily="18" charset="0"/>
                        <a:ea typeface="Cambria Math" panose="02040503050406030204" pitchFamily="18" charset="0"/>
                      </a:rPr>
                      <m:t>↔ </m:t>
                    </m:r>
                  </m:oMath>
                </a14:m>
                <a:r>
                  <a:rPr lang="en-US" sz="2400" b="1" dirty="0">
                    <a:cs typeface="Calibri" panose="020F0502020204030204" pitchFamily="34" charset="0"/>
                  </a:rPr>
                  <a:t>Invasion</a:t>
                </a:r>
              </a:p>
              <a:p>
                <a:r>
                  <a:rPr lang="en-US" sz="2000" dirty="0">
                    <a:cs typeface="Calibri" panose="020F0502020204030204" pitchFamily="34" charset="0"/>
                  </a:rPr>
                  <a:t>HPV E6 and E7 induce cascade of cytokines and T-cell signaling (1,2)</a:t>
                </a:r>
              </a:p>
              <a:p>
                <a14:m>
                  <m:oMath xmlns:m="http://schemas.openxmlformats.org/officeDocument/2006/math">
                    <m:r>
                      <a:rPr lang="en-US" sz="2000" i="1" smtClean="0">
                        <a:latin typeface="Cambria Math" panose="02040503050406030204" pitchFamily="18" charset="0"/>
                        <a:ea typeface="Cambria Math" panose="02040503050406030204" pitchFamily="18" charset="0"/>
                      </a:rPr>
                      <m:t>↑</m:t>
                    </m:r>
                  </m:oMath>
                </a14:m>
                <a:r>
                  <a:rPr lang="en-US" sz="2000" dirty="0">
                    <a:cs typeface="Calibri" panose="020F0502020204030204" pitchFamily="34" charset="0"/>
                  </a:rPr>
                  <a:t> IL-6 </a:t>
                </a:r>
              </a:p>
              <a:p>
                <a:pPr lvl="1"/>
                <a:r>
                  <a:rPr lang="en-US" sz="1800" dirty="0">
                    <a:cs typeface="Calibri" panose="020F0502020204030204" pitchFamily="34" charset="0"/>
                  </a:rPr>
                  <a:t>Myelo/monocyte infiltration (3)</a:t>
                </a:r>
              </a:p>
              <a:p>
                <a:pPr lvl="1"/>
                <a:r>
                  <a:rPr lang="en-US" sz="1800" dirty="0">
                    <a:cs typeface="Calibri" panose="020F0502020204030204" pitchFamily="34" charset="0"/>
                  </a:rPr>
                  <a:t>Activated fibroblast inflammation (4)</a:t>
                </a:r>
              </a:p>
              <a:p>
                <a:pPr lvl="1"/>
                <a:r>
                  <a:rPr lang="en-US" sz="1800" dirty="0">
                    <a:cs typeface="Calibri" panose="020F0502020204030204" pitchFamily="34" charset="0"/>
                  </a:rPr>
                  <a:t>Disables antigen presentation (5)</a:t>
                </a:r>
              </a:p>
              <a:p>
                <a:r>
                  <a:rPr lang="en-US" sz="2000" dirty="0">
                    <a:cs typeface="Calibri" panose="020F0502020204030204" pitchFamily="34" charset="0"/>
                  </a:rPr>
                  <a:t>Tregs and MDSC infiltration (6)</a:t>
                </a:r>
              </a:p>
              <a:p>
                <a:r>
                  <a:rPr lang="en-US" sz="2000" dirty="0">
                    <a:cs typeface="Calibri" panose="020F0502020204030204" pitchFamily="34" charset="0"/>
                  </a:rPr>
                  <a:t>PD-L1 upregulation (7)</a:t>
                </a:r>
              </a:p>
              <a:p>
                <a:r>
                  <a:rPr lang="en-US" sz="2000" dirty="0">
                    <a:cs typeface="Calibri" panose="020F0502020204030204" pitchFamily="34" charset="0"/>
                  </a:rPr>
                  <a:t>All worse with hypoxia, TGF-</a:t>
                </a:r>
                <a:r>
                  <a:rPr lang="el-GR" sz="2000" b="0" i="0" dirty="0">
                    <a:effectLst/>
                    <a:cs typeface="Calibri" panose="020F0502020204030204" pitchFamily="34" charset="0"/>
                  </a:rPr>
                  <a:t>β</a:t>
                </a:r>
                <a:r>
                  <a:rPr lang="en-US" sz="2000" dirty="0">
                    <a:cs typeface="Calibri" panose="020F0502020204030204" pitchFamily="34" charset="0"/>
                  </a:rPr>
                  <a:t>, ROS</a:t>
                </a:r>
              </a:p>
              <a:p>
                <a:pPr marL="0" indent="0">
                  <a:buNone/>
                </a:pPr>
                <a:endParaRPr lang="en-US" dirty="0"/>
              </a:p>
            </p:txBody>
          </p:sp>
        </mc:Choice>
        <mc:Fallback xmlns="">
          <p:sp>
            <p:nvSpPr>
              <p:cNvPr id="10" name="Content Placeholder 3">
                <a:extLst>
                  <a:ext uri="{FF2B5EF4-FFF2-40B4-BE49-F238E27FC236}">
                    <a16:creationId xmlns:a16="http://schemas.microsoft.com/office/drawing/2014/main" id="{1F368256-8303-40BE-8F74-A4B542E26768}"/>
                  </a:ext>
                </a:extLst>
              </p:cNvPr>
              <p:cNvSpPr>
                <a:spLocks noGrp="1" noRot="1" noChangeAspect="1" noMove="1" noResize="1" noEditPoints="1" noAdjustHandles="1" noChangeArrowheads="1" noChangeShapeType="1" noTextEdit="1"/>
              </p:cNvSpPr>
              <p:nvPr>
                <p:ph sz="half" idx="2"/>
              </p:nvPr>
            </p:nvSpPr>
            <p:spPr>
              <a:xfrm>
                <a:off x="6252634" y="1510730"/>
                <a:ext cx="5229570" cy="4679462"/>
              </a:xfrm>
              <a:blipFill>
                <a:blip r:embed="rId3"/>
                <a:stretch>
                  <a:fillRect l="-1865" t="-1825"/>
                </a:stretch>
              </a:blipFill>
            </p:spPr>
            <p:txBody>
              <a:bodyPr/>
              <a:lstStyle/>
              <a:p>
                <a:r>
                  <a:rPr lang="en-US">
                    <a:noFill/>
                  </a:rPr>
                  <a:t> </a:t>
                </a:r>
              </a:p>
            </p:txBody>
          </p:sp>
        </mc:Fallback>
      </mc:AlternateContent>
      <p:sp>
        <p:nvSpPr>
          <p:cNvPr id="7" name="Content Placeholder 3">
            <a:extLst>
              <a:ext uri="{FF2B5EF4-FFF2-40B4-BE49-F238E27FC236}">
                <a16:creationId xmlns:a16="http://schemas.microsoft.com/office/drawing/2014/main" id="{0CA158A9-434C-4831-A8A2-E23400F28A08}"/>
              </a:ext>
            </a:extLst>
          </p:cNvPr>
          <p:cNvSpPr txBox="1">
            <a:spLocks/>
          </p:cNvSpPr>
          <p:nvPr/>
        </p:nvSpPr>
        <p:spPr>
          <a:xfrm>
            <a:off x="417008" y="6340390"/>
            <a:ext cx="10616184" cy="307777"/>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Font typeface="Wingdings" panose="05000000000000000000" pitchFamily="2" charset="2"/>
              <a:buNone/>
            </a:pPr>
            <a:r>
              <a:rPr lang="en-US" sz="1200" b="0" kern="1200" dirty="0">
                <a:solidFill>
                  <a:schemeClr val="bg2"/>
                </a:solidFill>
              </a:rPr>
              <a:t>Smola</a:t>
            </a:r>
            <a:r>
              <a:rPr lang="en-US" sz="1200" b="0" dirty="0">
                <a:solidFill>
                  <a:schemeClr val="bg2"/>
                </a:solidFill>
              </a:rPr>
              <a:t>. </a:t>
            </a:r>
            <a:r>
              <a:rPr lang="en-US" sz="1200" b="0" kern="1200" dirty="0">
                <a:solidFill>
                  <a:schemeClr val="bg2"/>
                </a:solidFill>
              </a:rPr>
              <a:t>Ther Adv Vaccines. 2017;5:69.</a:t>
            </a:r>
          </a:p>
        </p:txBody>
      </p:sp>
      <p:grpSp>
        <p:nvGrpSpPr>
          <p:cNvPr id="12" name="Group 11">
            <a:extLst>
              <a:ext uri="{FF2B5EF4-FFF2-40B4-BE49-F238E27FC236}">
                <a16:creationId xmlns:a16="http://schemas.microsoft.com/office/drawing/2014/main" id="{7FA530AF-C9A7-4055-AB8A-98947C33169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B8013F36-5B48-482A-9D9A-49CC3754D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E0CAAC11-5310-4096-8DB0-3E411A4D11E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 name="Content Placeholder 1">
            <a:extLst>
              <a:ext uri="{FF2B5EF4-FFF2-40B4-BE49-F238E27FC236}">
                <a16:creationId xmlns:a16="http://schemas.microsoft.com/office/drawing/2014/main" id="{9F8CFB60-844A-DC59-7614-F3E0A0D07220}"/>
              </a:ext>
            </a:extLst>
          </p:cNvPr>
          <p:cNvSpPr>
            <a:spLocks noGrp="1"/>
          </p:cNvSpPr>
          <p:nvPr>
            <p:ph sz="half" idx="1"/>
          </p:nvPr>
        </p:nvSpPr>
        <p:spPr>
          <a:xfrm>
            <a:off x="719138" y="1628774"/>
            <a:ext cx="5191960" cy="4560693"/>
          </a:xfrm>
          <a:ln>
            <a:solidFill>
              <a:schemeClr val="bg2"/>
            </a:solidFill>
          </a:ln>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dirty="0"/>
              <a:t>Image not available</a:t>
            </a:r>
          </a:p>
        </p:txBody>
      </p:sp>
    </p:spTree>
    <p:extLst>
      <p:ext uri="{BB962C8B-B14F-4D97-AF65-F5344CB8AC3E}">
        <p14:creationId xmlns:p14="http://schemas.microsoft.com/office/powerpoint/2010/main" val="3798576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549C-EA81-3598-3DC5-928C2745D55F}"/>
              </a:ext>
            </a:extLst>
          </p:cNvPr>
          <p:cNvSpPr>
            <a:spLocks noGrp="1"/>
          </p:cNvSpPr>
          <p:nvPr>
            <p:ph type="title"/>
          </p:nvPr>
        </p:nvSpPr>
        <p:spPr/>
        <p:txBody>
          <a:bodyPr/>
          <a:lstStyle/>
          <a:p>
            <a:r>
              <a:rPr lang="en-US" dirty="0"/>
              <a:t>Additional Molecular Testing in Cervical Cancer</a:t>
            </a:r>
          </a:p>
        </p:txBody>
      </p:sp>
      <p:sp>
        <p:nvSpPr>
          <p:cNvPr id="3" name="Content Placeholder 2">
            <a:extLst>
              <a:ext uri="{FF2B5EF4-FFF2-40B4-BE49-F238E27FC236}">
                <a16:creationId xmlns:a16="http://schemas.microsoft.com/office/drawing/2014/main" id="{EA94D1B9-0946-6B22-0B9F-C371F9C791B9}"/>
              </a:ext>
            </a:extLst>
          </p:cNvPr>
          <p:cNvSpPr>
            <a:spLocks noGrp="1"/>
          </p:cNvSpPr>
          <p:nvPr>
            <p:ph idx="1"/>
          </p:nvPr>
        </p:nvSpPr>
        <p:spPr/>
        <p:txBody>
          <a:bodyPr/>
          <a:lstStyle/>
          <a:p>
            <a:pPr marL="342900" indent="-342900">
              <a:spcAft>
                <a:spcPts val="0"/>
              </a:spcAft>
            </a:pPr>
            <a:r>
              <a:rPr lang="en-US" dirty="0"/>
              <a:t>NCCN guidelines recommend testing for molecular biomarkers in patients with recurrent progressive or metastatic cervical cancer</a:t>
            </a:r>
            <a:r>
              <a:rPr lang="en-US" baseline="30000" dirty="0"/>
              <a:t>2</a:t>
            </a:r>
          </a:p>
          <a:p>
            <a:pPr lvl="1">
              <a:spcBef>
                <a:spcPts val="1200"/>
              </a:spcBef>
            </a:pPr>
            <a:r>
              <a:rPr lang="en-US" dirty="0"/>
              <a:t>PD-L1 (CPS ≥1%)</a:t>
            </a:r>
          </a:p>
          <a:p>
            <a:pPr lvl="1">
              <a:spcBef>
                <a:spcPts val="1200"/>
              </a:spcBef>
            </a:pPr>
            <a:r>
              <a:rPr lang="en-US" dirty="0"/>
              <a:t>MMR/MSI</a:t>
            </a:r>
          </a:p>
          <a:p>
            <a:pPr lvl="1">
              <a:spcBef>
                <a:spcPts val="1200"/>
              </a:spcBef>
            </a:pPr>
            <a:r>
              <a:rPr lang="en-US" i="1" dirty="0"/>
              <a:t>NTRK</a:t>
            </a:r>
            <a:r>
              <a:rPr lang="en-US" dirty="0"/>
              <a:t> gene fusion testing</a:t>
            </a:r>
          </a:p>
          <a:p>
            <a:pPr lvl="1">
              <a:spcBef>
                <a:spcPts val="1200"/>
              </a:spcBef>
            </a:pPr>
            <a:r>
              <a:rPr lang="en-US" dirty="0"/>
              <a:t>TMB testing through validated and/or FDA-approved assay</a:t>
            </a:r>
          </a:p>
          <a:p>
            <a:endParaRPr lang="en-US" dirty="0"/>
          </a:p>
        </p:txBody>
      </p:sp>
      <p:grpSp>
        <p:nvGrpSpPr>
          <p:cNvPr id="5" name="Group 4">
            <a:extLst>
              <a:ext uri="{FF2B5EF4-FFF2-40B4-BE49-F238E27FC236}">
                <a16:creationId xmlns:a16="http://schemas.microsoft.com/office/drawing/2014/main" id="{F67CE499-2D08-475F-9029-FBBB8B509AB4}"/>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AF4E3FBE-E704-C824-5DE4-F025B00CF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A17E8AE1-D6F7-5E2C-7EC7-A1CBB391374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3">
            <a:extLst>
              <a:ext uri="{FF2B5EF4-FFF2-40B4-BE49-F238E27FC236}">
                <a16:creationId xmlns:a16="http://schemas.microsoft.com/office/drawing/2014/main" id="{93DDDA58-D6E2-8B2E-777E-762489829C8F}"/>
              </a:ext>
            </a:extLst>
          </p:cNvPr>
          <p:cNvSpPr txBox="1">
            <a:spLocks/>
          </p:cNvSpPr>
          <p:nvPr/>
        </p:nvSpPr>
        <p:spPr>
          <a:xfrm>
            <a:off x="406960" y="6340390"/>
            <a:ext cx="10616184" cy="307777"/>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eaLnBrk="1" hangingPunct="1">
              <a:buNone/>
              <a:defRPr/>
            </a:pPr>
            <a:r>
              <a:rPr lang="en-US" altLang="en-US" sz="1200" b="0" spc="-10" dirty="0">
                <a:solidFill>
                  <a:schemeClr val="bg2"/>
                </a:solidFill>
                <a:latin typeface="Calibri" panose="020F0502020204030204" pitchFamily="34" charset="0"/>
                <a:cs typeface="+mn-cs"/>
              </a:rPr>
              <a:t>NCCN. Clinical practice guidelines in oncology: cervical cancer. v.1.2022. nccn.org. </a:t>
            </a:r>
          </a:p>
        </p:txBody>
      </p:sp>
    </p:spTree>
    <p:extLst>
      <p:ext uri="{BB962C8B-B14F-4D97-AF65-F5344CB8AC3E}">
        <p14:creationId xmlns:p14="http://schemas.microsoft.com/office/powerpoint/2010/main" val="1236852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8" y="238127"/>
            <a:ext cx="11460321" cy="1103313"/>
          </a:xfrm>
        </p:spPr>
        <p:txBody>
          <a:bodyPr/>
          <a:lstStyle/>
          <a:p>
            <a:r>
              <a:rPr lang="en-US" dirty="0"/>
              <a:t>KEYNOTE-158 Phase II Basket Trial (Update): Pembrolizumab Monotherapy in Advanced Cervical Cancer  </a:t>
            </a:r>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Chung. JCO. 2019;37:1470. 2. Chung. SGO 2021. Abstr 41.</a:t>
            </a:r>
            <a:endParaRPr lang="en-US" altLang="en-US" sz="1200" b="0" dirty="0">
              <a:solidFill>
                <a:schemeClr val="bg2"/>
              </a:solidFill>
              <a:latin typeface="Calibri" panose="020F0502020204030204" pitchFamily="34" charset="0"/>
              <a:cs typeface="+mn-cs"/>
            </a:endParaRPr>
          </a:p>
        </p:txBody>
      </p:sp>
      <p:sp>
        <p:nvSpPr>
          <p:cNvPr id="23" name="TextBox 22">
            <a:extLst>
              <a:ext uri="{FF2B5EF4-FFF2-40B4-BE49-F238E27FC236}">
                <a16:creationId xmlns:a16="http://schemas.microsoft.com/office/drawing/2014/main" id="{E08EC3C3-54A6-4786-BC64-D7A30EDE89F6}"/>
              </a:ext>
            </a:extLst>
          </p:cNvPr>
          <p:cNvSpPr txBox="1"/>
          <p:nvPr/>
        </p:nvSpPr>
        <p:spPr>
          <a:xfrm>
            <a:off x="8501633" y="1584233"/>
            <a:ext cx="3350030"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Approval June 2018</a:t>
            </a:r>
            <a:br>
              <a:rPr lang="en-US" sz="1400" b="0" dirty="0">
                <a:solidFill>
                  <a:prstClr val="black"/>
                </a:solidFill>
                <a:latin typeface="Calibri"/>
                <a:cs typeface="+mn-cs"/>
              </a:rPr>
            </a:br>
            <a:r>
              <a:rPr lang="en-US" sz="1400" b="0" dirty="0">
                <a:solidFill>
                  <a:prstClr val="black"/>
                </a:solidFill>
                <a:latin typeface="Calibri"/>
                <a:cs typeface="+mn-cs"/>
              </a:rPr>
              <a:t>For patients with recurrent/metastatic cervical cancer who are PD-L1+ (CPS1 ≥1), MSI-H or dMMR status </a:t>
            </a:r>
          </a:p>
        </p:txBody>
      </p:sp>
      <p:sp>
        <p:nvSpPr>
          <p:cNvPr id="24" name="Content Placeholder 2">
            <a:extLst>
              <a:ext uri="{FF2B5EF4-FFF2-40B4-BE49-F238E27FC236}">
                <a16:creationId xmlns:a16="http://schemas.microsoft.com/office/drawing/2014/main" id="{FAF53BE3-0FEC-4D7B-9B5A-C4D8AC4938C0}"/>
              </a:ext>
            </a:extLst>
          </p:cNvPr>
          <p:cNvSpPr>
            <a:spLocks noGrp="1"/>
          </p:cNvSpPr>
          <p:nvPr>
            <p:ph idx="1"/>
          </p:nvPr>
        </p:nvSpPr>
        <p:spPr>
          <a:xfrm>
            <a:off x="604675" y="1513047"/>
            <a:ext cx="10877529" cy="810411"/>
          </a:xfrm>
        </p:spPr>
        <p:txBody>
          <a:bodyPr/>
          <a:lstStyle/>
          <a:p>
            <a:r>
              <a:rPr lang="en-US" sz="2200" dirty="0"/>
              <a:t>Ongoing, international, multicohort, open-label phase II study</a:t>
            </a:r>
            <a:endParaRPr lang="en-US" sz="2200" baseline="30000" dirty="0"/>
          </a:p>
        </p:txBody>
      </p:sp>
      <p:sp>
        <p:nvSpPr>
          <p:cNvPr id="25" name="Rectangle 49">
            <a:extLst>
              <a:ext uri="{FF2B5EF4-FFF2-40B4-BE49-F238E27FC236}">
                <a16:creationId xmlns:a16="http://schemas.microsoft.com/office/drawing/2014/main" id="{138AF959-1669-43C2-9308-9A3B6DE3197B}"/>
              </a:ext>
            </a:extLst>
          </p:cNvPr>
          <p:cNvSpPr>
            <a:spLocks noChangeArrowheads="1"/>
          </p:cNvSpPr>
          <p:nvPr/>
        </p:nvSpPr>
        <p:spPr bwMode="auto">
          <a:xfrm>
            <a:off x="4074049" y="2498068"/>
            <a:ext cx="4191298" cy="122330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a:t>
            </a:r>
          </a:p>
        </p:txBody>
      </p:sp>
      <p:sp>
        <p:nvSpPr>
          <p:cNvPr id="26" name="Text Box 45">
            <a:extLst>
              <a:ext uri="{FF2B5EF4-FFF2-40B4-BE49-F238E27FC236}">
                <a16:creationId xmlns:a16="http://schemas.microsoft.com/office/drawing/2014/main" id="{3AE7A931-4436-46E8-8F94-510605F58122}"/>
              </a:ext>
            </a:extLst>
          </p:cNvPr>
          <p:cNvSpPr txBox="1">
            <a:spLocks noChangeArrowheads="1"/>
          </p:cNvSpPr>
          <p:nvPr/>
        </p:nvSpPr>
        <p:spPr bwMode="auto">
          <a:xfrm>
            <a:off x="604675" y="2323671"/>
            <a:ext cx="273045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advanced cervical cancer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that progressed on or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was intolerant to ≥1 line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of standard therapy;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0-1; tumor sample for biomarker analysis</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98)</a:t>
            </a:r>
            <a:endParaRPr lang="en-US" altLang="en-US" sz="1600" b="0" dirty="0">
              <a:solidFill>
                <a:schemeClr val="bg1"/>
              </a:solidFill>
              <a:latin typeface="Calibri" panose="020F0502020204030204" pitchFamily="34" charset="0"/>
            </a:endParaRPr>
          </a:p>
        </p:txBody>
      </p:sp>
      <p:sp>
        <p:nvSpPr>
          <p:cNvPr id="28" name="Text Box 45">
            <a:extLst>
              <a:ext uri="{FF2B5EF4-FFF2-40B4-BE49-F238E27FC236}">
                <a16:creationId xmlns:a16="http://schemas.microsoft.com/office/drawing/2014/main" id="{1E6916A1-6D8F-4100-9A90-868EABA67F86}"/>
              </a:ext>
            </a:extLst>
          </p:cNvPr>
          <p:cNvSpPr txBox="1">
            <a:spLocks noChangeArrowheads="1"/>
          </p:cNvSpPr>
          <p:nvPr/>
        </p:nvSpPr>
        <p:spPr bwMode="auto">
          <a:xfrm>
            <a:off x="9004264" y="2706499"/>
            <a:ext cx="18923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For 2 yr or until unacceptable toxicity, progression, or withdrawal</a:t>
            </a:r>
            <a:endParaRPr lang="en-US" altLang="en-US" sz="1600" b="0" i="1" dirty="0">
              <a:solidFill>
                <a:schemeClr val="bg1"/>
              </a:solidFill>
              <a:latin typeface="Calibri" panose="020F0502020204030204" pitchFamily="34" charset="0"/>
            </a:endParaRPr>
          </a:p>
        </p:txBody>
      </p:sp>
      <p:sp>
        <p:nvSpPr>
          <p:cNvPr id="30" name="Content Placeholder 2">
            <a:extLst>
              <a:ext uri="{FF2B5EF4-FFF2-40B4-BE49-F238E27FC236}">
                <a16:creationId xmlns:a16="http://schemas.microsoft.com/office/drawing/2014/main" id="{FAFC7D2A-7EBD-49EB-A2C9-AC40C0FC3241}"/>
              </a:ext>
            </a:extLst>
          </p:cNvPr>
          <p:cNvSpPr txBox="1">
            <a:spLocks/>
          </p:cNvSpPr>
          <p:nvPr/>
        </p:nvSpPr>
        <p:spPr bwMode="auto">
          <a:xfrm>
            <a:off x="604675" y="4574138"/>
            <a:ext cx="5199225" cy="157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kern="0" dirty="0"/>
              <a:t>Primary endpoint: </a:t>
            </a:r>
            <a:r>
              <a:rPr lang="en-US" sz="2200" b="0" kern="0" dirty="0"/>
              <a:t>ORR per RECIST v1.1 (per independent central review)</a:t>
            </a:r>
          </a:p>
          <a:p>
            <a:pPr lvl="1">
              <a:spcAft>
                <a:spcPts val="0"/>
              </a:spcAft>
            </a:pPr>
            <a:r>
              <a:rPr lang="en-US" sz="2000" b="0" kern="0" dirty="0"/>
              <a:t>Previous interim analysis showed 12.2% ORR (0% ORR in PD-L1–negative tumors)</a:t>
            </a:r>
          </a:p>
        </p:txBody>
      </p:sp>
      <p:cxnSp>
        <p:nvCxnSpPr>
          <p:cNvPr id="31" name="Straight Arrow Connector 30">
            <a:extLst>
              <a:ext uri="{FF2B5EF4-FFF2-40B4-BE49-F238E27FC236}">
                <a16:creationId xmlns:a16="http://schemas.microsoft.com/office/drawing/2014/main" id="{A49044D1-8797-474E-B5A3-4A8D803A0848}"/>
              </a:ext>
            </a:extLst>
          </p:cNvPr>
          <p:cNvCxnSpPr/>
          <p:nvPr/>
        </p:nvCxnSpPr>
        <p:spPr bwMode="auto">
          <a:xfrm>
            <a:off x="8585201" y="3157624"/>
            <a:ext cx="506642"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B421FDC-F705-4077-9914-A217FF31C80E}"/>
              </a:ext>
            </a:extLst>
          </p:cNvPr>
          <p:cNvCxnSpPr/>
          <p:nvPr/>
        </p:nvCxnSpPr>
        <p:spPr bwMode="auto">
          <a:xfrm>
            <a:off x="3325129" y="3125437"/>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Box 32">
            <a:extLst>
              <a:ext uri="{FF2B5EF4-FFF2-40B4-BE49-F238E27FC236}">
                <a16:creationId xmlns:a16="http://schemas.microsoft.com/office/drawing/2014/main" id="{29794321-C5E8-49A0-B5F9-2840133BA777}"/>
              </a:ext>
            </a:extLst>
          </p:cNvPr>
          <p:cNvSpPr txBox="1"/>
          <p:nvPr/>
        </p:nvSpPr>
        <p:spPr bwMode="auto">
          <a:xfrm>
            <a:off x="6783204" y="5280413"/>
            <a:ext cx="4698999" cy="646331"/>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i="1" dirty="0">
                <a:solidFill>
                  <a:schemeClr val="accent3"/>
                </a:solidFill>
                <a:latin typeface="Calibri" panose="020F0502020204030204" pitchFamily="34" charset="0"/>
              </a:rPr>
              <a:t>This is an updated analysis of cervical cancer cohort with median 36.9 mo of follow-up</a:t>
            </a:r>
          </a:p>
        </p:txBody>
      </p:sp>
      <p:sp>
        <p:nvSpPr>
          <p:cNvPr id="34" name="TextBox 33">
            <a:extLst>
              <a:ext uri="{FF2B5EF4-FFF2-40B4-BE49-F238E27FC236}">
                <a16:creationId xmlns:a16="http://schemas.microsoft.com/office/drawing/2014/main" id="{B435E8B3-E7D6-4A25-AD35-6C69E07FD274}"/>
              </a:ext>
            </a:extLst>
          </p:cNvPr>
          <p:cNvSpPr txBox="1"/>
          <p:nvPr/>
        </p:nvSpPr>
        <p:spPr bwMode="auto">
          <a:xfrm>
            <a:off x="6433350" y="4537025"/>
            <a:ext cx="555793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200" kern="0" dirty="0">
                <a:solidFill>
                  <a:schemeClr val="bg1"/>
                </a:solidFill>
                <a:latin typeface="Calibri" panose="020F0502020204030204" pitchFamily="34" charset="0"/>
                <a:cs typeface="+mn-cs"/>
              </a:rPr>
              <a:t>Secondary endpoints: </a:t>
            </a:r>
            <a:r>
              <a:rPr lang="en-US" sz="2200" b="0" kern="0" dirty="0">
                <a:solidFill>
                  <a:schemeClr val="bg1"/>
                </a:solidFill>
                <a:latin typeface="Calibri" panose="020F0502020204030204" pitchFamily="34" charset="0"/>
                <a:cs typeface="+mn-cs"/>
              </a:rPr>
              <a:t>DoR, PFS, OS, safety</a:t>
            </a:r>
          </a:p>
          <a:p>
            <a:pPr marL="285750" indent="-285750" algn="l">
              <a:lnSpc>
                <a:spcPct val="100000"/>
              </a:lnSpc>
              <a:spcBef>
                <a:spcPct val="50000"/>
              </a:spcBef>
              <a:spcAft>
                <a:spcPct val="0"/>
              </a:spcAft>
              <a:buClrTx/>
              <a:buFont typeface="Wingdings" panose="05000000000000000000" pitchFamily="2" charset="2"/>
              <a:buChar char="§"/>
            </a:pPr>
            <a:endParaRPr lang="en-US" b="0"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A8A8B4E2-F05F-4617-8D19-DC87032C60B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11438A81-F0B6-4687-8763-26A579E1C0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8BA84C9F-A2A8-49CF-B724-7375C006D47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6860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itle 1">
            <a:extLst>
              <a:ext uri="{FF2B5EF4-FFF2-40B4-BE49-F238E27FC236}">
                <a16:creationId xmlns:a16="http://schemas.microsoft.com/office/drawing/2014/main" id="{F37935CC-DF65-4552-A1CD-9F3E186BACEF}"/>
              </a:ext>
            </a:extLst>
          </p:cNvPr>
          <p:cNvSpPr>
            <a:spLocks noGrp="1"/>
          </p:cNvSpPr>
          <p:nvPr>
            <p:ph type="title"/>
          </p:nvPr>
        </p:nvSpPr>
        <p:spPr>
          <a:xfrm>
            <a:off x="609759" y="238135"/>
            <a:ext cx="10872444" cy="1103313"/>
          </a:xfrm>
        </p:spPr>
        <p:txBody>
          <a:bodyPr/>
          <a:lstStyle/>
          <a:p>
            <a:r>
              <a:rPr lang="en-US" dirty="0"/>
              <a:t>KEYNOTE-158 Update: Efficacy</a:t>
            </a:r>
          </a:p>
        </p:txBody>
      </p:sp>
      <p:grpSp>
        <p:nvGrpSpPr>
          <p:cNvPr id="335" name="Group 334">
            <a:extLst>
              <a:ext uri="{FF2B5EF4-FFF2-40B4-BE49-F238E27FC236}">
                <a16:creationId xmlns:a16="http://schemas.microsoft.com/office/drawing/2014/main" id="{6FD418B5-D115-46AC-9EB3-B30C607A3397}"/>
              </a:ext>
            </a:extLst>
          </p:cNvPr>
          <p:cNvGrpSpPr/>
          <p:nvPr/>
        </p:nvGrpSpPr>
        <p:grpSpPr>
          <a:xfrm>
            <a:off x="650091" y="1634608"/>
            <a:ext cx="6092892" cy="4313929"/>
            <a:chOff x="978982" y="3328600"/>
            <a:chExt cx="6092892" cy="4313929"/>
          </a:xfrm>
        </p:grpSpPr>
        <p:graphicFrame>
          <p:nvGraphicFramePr>
            <p:cNvPr id="336" name="Group 155">
              <a:extLst>
                <a:ext uri="{FF2B5EF4-FFF2-40B4-BE49-F238E27FC236}">
                  <a16:creationId xmlns:a16="http://schemas.microsoft.com/office/drawing/2014/main" id="{3629532F-E85E-4C81-A38D-FFEFF0BC6A08}"/>
                </a:ext>
              </a:extLst>
            </p:cNvPr>
            <p:cNvGraphicFramePr>
              <a:graphicFrameLocks/>
            </p:cNvGraphicFramePr>
            <p:nvPr>
              <p:extLst>
                <p:ext uri="{D42A27DB-BD31-4B8C-83A1-F6EECF244321}">
                  <p14:modId xmlns:p14="http://schemas.microsoft.com/office/powerpoint/2010/main" val="1184428134"/>
                </p:ext>
              </p:extLst>
            </p:nvPr>
          </p:nvGraphicFramePr>
          <p:xfrm>
            <a:off x="1048029" y="3328600"/>
            <a:ext cx="5607343" cy="1981416"/>
          </p:xfrm>
          <a:graphic>
            <a:graphicData uri="http://schemas.openxmlformats.org/drawingml/2006/table">
              <a:tbl>
                <a:tblPr/>
                <a:tblGrid>
                  <a:gridCol w="2056942">
                    <a:extLst>
                      <a:ext uri="{9D8B030D-6E8A-4147-A177-3AD203B41FA5}">
                        <a16:colId xmlns:a16="http://schemas.microsoft.com/office/drawing/2014/main" val="20000"/>
                      </a:ext>
                    </a:extLst>
                  </a:gridCol>
                  <a:gridCol w="1153884">
                    <a:extLst>
                      <a:ext uri="{9D8B030D-6E8A-4147-A177-3AD203B41FA5}">
                        <a16:colId xmlns:a16="http://schemas.microsoft.com/office/drawing/2014/main" val="3873078834"/>
                      </a:ext>
                    </a:extLst>
                  </a:gridCol>
                  <a:gridCol w="1387508">
                    <a:extLst>
                      <a:ext uri="{9D8B030D-6E8A-4147-A177-3AD203B41FA5}">
                        <a16:colId xmlns:a16="http://schemas.microsoft.com/office/drawing/2014/main" val="1426269583"/>
                      </a:ext>
                    </a:extLst>
                  </a:gridCol>
                  <a:gridCol w="1009009">
                    <a:extLst>
                      <a:ext uri="{9D8B030D-6E8A-4147-A177-3AD203B41FA5}">
                        <a16:colId xmlns:a16="http://schemas.microsoft.com/office/drawing/2014/main" val="2847006986"/>
                      </a:ext>
                    </a:extLst>
                  </a:gridCol>
                </a:tblGrid>
                <a:tr h="3053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Overall</a:t>
                        </a:r>
                      </a:p>
                      <a:p>
                        <a:pPr algn="ctr"/>
                        <a:r>
                          <a:rPr lang="en-US" sz="1400" b="1" i="0" dirty="0">
                            <a:latin typeface="Calibri" panose="020F0502020204030204" pitchFamily="34" charset="0"/>
                            <a:cs typeface="Calibri" panose="020F0502020204030204" pitchFamily="34" charset="0"/>
                          </a:rPr>
                          <a:t>(N = 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PD-L1+</a:t>
                        </a:r>
                      </a:p>
                      <a:p>
                        <a:pPr algn="ctr"/>
                        <a:r>
                          <a:rPr lang="en-US" sz="1400" b="1" i="0" dirty="0">
                            <a:latin typeface="Calibri" panose="020F0502020204030204" pitchFamily="34" charset="0"/>
                            <a:cs typeface="Calibri" panose="020F0502020204030204" pitchFamily="34" charset="0"/>
                          </a:rPr>
                          <a:t>(n = 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PD-L1-</a:t>
                        </a:r>
                      </a:p>
                      <a:p>
                        <a:pPr algn="ctr"/>
                        <a:r>
                          <a:rPr lang="en-US" sz="1400" b="1" i="0" dirty="0">
                            <a:latin typeface="Calibri" panose="020F0502020204030204" pitchFamily="34" charset="0"/>
                            <a:cs typeface="Calibri" panose="020F0502020204030204" pitchFamily="34" charset="0"/>
                          </a:rPr>
                          <a:t>(n =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4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(8.0-22.8)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(9.7-27.0)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5728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bl>
            </a:graphicData>
          </a:graphic>
        </p:graphicFrame>
        <p:sp>
          <p:nvSpPr>
            <p:cNvPr id="337" name="Rounded Rectangle 10">
              <a:extLst>
                <a:ext uri="{FF2B5EF4-FFF2-40B4-BE49-F238E27FC236}">
                  <a16:creationId xmlns:a16="http://schemas.microsoft.com/office/drawing/2014/main" id="{3A9A5C3F-1F8C-4BCF-AC93-956506496C22}"/>
                </a:ext>
              </a:extLst>
            </p:cNvPr>
            <p:cNvSpPr/>
            <p:nvPr/>
          </p:nvSpPr>
          <p:spPr bwMode="auto">
            <a:xfrm>
              <a:off x="1048029" y="3853657"/>
              <a:ext cx="5590329" cy="505174"/>
            </a:xfrm>
            <a:prstGeom prst="roundRect">
              <a:avLst>
                <a:gd name="adj" fmla="val 7917"/>
              </a:avLst>
            </a:prstGeom>
            <a:noFill/>
            <a:ln w="28575">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51435" tIns="25718" rIns="51435" bIns="25718" numCol="1" rtlCol="0" anchor="t" anchorCtr="0" compatLnSpc="1">
              <a:prstTxWarp prst="textNoShape">
                <a:avLst/>
              </a:prstTxWarp>
            </a:bodyPr>
            <a:lstStyle/>
            <a:p>
              <a:pPr defTabSz="514350">
                <a:defRPr/>
              </a:pPr>
              <a:endParaRPr lang="en-GB" sz="1125" dirty="0">
                <a:solidFill>
                  <a:srgbClr val="000000"/>
                </a:solidFill>
                <a:latin typeface="Imago Book" pitchFamily="-105" charset="0"/>
              </a:endParaRPr>
            </a:p>
          </p:txBody>
        </p:sp>
        <p:sp>
          <p:nvSpPr>
            <p:cNvPr id="338" name="Content Placeholder 2">
              <a:extLst>
                <a:ext uri="{FF2B5EF4-FFF2-40B4-BE49-F238E27FC236}">
                  <a16:creationId xmlns:a16="http://schemas.microsoft.com/office/drawing/2014/main" id="{03097AD1-8B6F-4520-B258-9F5AAA76975C}"/>
                </a:ext>
              </a:extLst>
            </p:cNvPr>
            <p:cNvSpPr txBox="1">
              <a:spLocks/>
            </p:cNvSpPr>
            <p:nvPr/>
          </p:nvSpPr>
          <p:spPr bwMode="auto">
            <a:xfrm>
              <a:off x="978982" y="5379083"/>
              <a:ext cx="6092892" cy="2263446"/>
            </a:xfrm>
            <a:prstGeom prst="rect">
              <a:avLst/>
            </a:prstGeom>
            <a:noFill/>
            <a:ln>
              <a:noFill/>
            </a:ln>
            <a:effectLst/>
          </p:spPr>
          <p:txBody>
            <a:bodyPr vert="horz" wrap="square" lIns="0" tIns="0" rIns="0" bIns="0" numCol="1" anchor="ctr" anchorCtr="0" compatLnSpc="1">
              <a:prstTxWarp prst="textNoShape">
                <a:avLst/>
              </a:prstTxWarp>
            </a:bodyPr>
            <a:lstStyle>
              <a:lvl1pPr marL="284163" indent="-284163" algn="l" rtl="0" eaLnBrk="0" fontAlgn="base" hangingPunct="0">
                <a:spcBef>
                  <a:spcPts val="1800"/>
                </a:spcBef>
                <a:spcAft>
                  <a:spcPct val="0"/>
                </a:spcAft>
                <a:buSzPct val="100000"/>
                <a:buChar char="•"/>
                <a:defRPr sz="2000">
                  <a:solidFill>
                    <a:srgbClr val="000000"/>
                  </a:solidFill>
                  <a:latin typeface="Arial" panose="020B0604020202020204" pitchFamily="34" charset="0"/>
                  <a:ea typeface="ＭＳ Ｐゴシック" pitchFamily="34" charset="-128"/>
                  <a:cs typeface="Arial" panose="020B0604020202020204" pitchFamily="34" charset="0"/>
                </a:defRPr>
              </a:lvl1pPr>
              <a:lvl2pPr marL="762000" indent="-287338" algn="l" rtl="0" eaLnBrk="0" fontAlgn="base" hangingPunct="0">
                <a:spcBef>
                  <a:spcPct val="30000"/>
                </a:spcBef>
                <a:spcAft>
                  <a:spcPct val="0"/>
                </a:spcAft>
                <a:buChar char="–"/>
                <a:defRPr sz="2000">
                  <a:solidFill>
                    <a:srgbClr val="000000"/>
                  </a:solidFill>
                  <a:latin typeface="Arial" panose="020B0604020202020204" pitchFamily="34" charset="0"/>
                  <a:ea typeface="ＭＳ Ｐゴシック" pitchFamily="34" charset="-128"/>
                  <a:cs typeface="Arial" panose="020B0604020202020204" pitchFamily="34" charset="0"/>
                </a:defRPr>
              </a:lvl2pPr>
              <a:lvl3pPr marL="1241425" indent="-287338" algn="l" rtl="0" eaLnBrk="0" fontAlgn="base" hangingPunct="0">
                <a:spcBef>
                  <a:spcPct val="20000"/>
                </a:spcBef>
                <a:spcAft>
                  <a:spcPct val="0"/>
                </a:spcAft>
                <a:buChar char="•"/>
                <a:defRPr sz="2000">
                  <a:solidFill>
                    <a:srgbClr val="000000"/>
                  </a:solidFill>
                  <a:latin typeface="Arial" panose="020B0604020202020204" pitchFamily="34" charset="0"/>
                  <a:ea typeface="ヒラギノ角ゴ Pro W3" pitchFamily="48" charset="-128"/>
                  <a:cs typeface="Arial" panose="020B0604020202020204" pitchFamily="34" charset="0"/>
                </a:defRPr>
              </a:lvl3pPr>
              <a:lvl4pPr marL="1719263" indent="-287338" algn="l" rtl="0" eaLnBrk="0" fontAlgn="base" hangingPunct="0">
                <a:spcBef>
                  <a:spcPct val="20000"/>
                </a:spcBef>
                <a:spcAft>
                  <a:spcPct val="0"/>
                </a:spcAft>
                <a:buChar char="–"/>
                <a:defRPr>
                  <a:solidFill>
                    <a:srgbClr val="000000"/>
                  </a:solidFill>
                  <a:latin typeface="Arial" panose="020B0604020202020204" pitchFamily="34" charset="0"/>
                  <a:ea typeface="ヒラギノ角ゴ Pro W3" pitchFamily="48" charset="-128"/>
                  <a:cs typeface="Arial" panose="020B0604020202020204" pitchFamily="34" charset="0"/>
                </a:defRPr>
              </a:lvl4pPr>
              <a:lvl5pPr marL="2195513" indent="-284163" algn="l" rtl="0" eaLnBrk="0" fontAlgn="base" hangingPunct="0">
                <a:spcBef>
                  <a:spcPct val="20000"/>
                </a:spcBef>
                <a:spcAft>
                  <a:spcPct val="0"/>
                </a:spcAft>
                <a:buChar char="»"/>
                <a:defRPr sz="1600">
                  <a:solidFill>
                    <a:srgbClr val="000000"/>
                  </a:solidFill>
                  <a:latin typeface="Arial" panose="020B0604020202020204" pitchFamily="34" charset="0"/>
                  <a:ea typeface="ヒラギノ角ゴ Pro W3" pitchFamily="48" charset="-128"/>
                  <a:cs typeface="Arial" panose="020B0604020202020204" pitchFamily="34" charset="0"/>
                </a:defRPr>
              </a:lvl5pPr>
              <a:lvl6pPr marL="23479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6pPr>
              <a:lvl7pPr marL="28051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7pPr>
              <a:lvl8pPr marL="32623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8pPr>
              <a:lvl9pPr marL="37195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9pPr>
            </a:lstStyle>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Median time to response: </a:t>
              </a:r>
              <a:r>
                <a:rPr lang="en-GB" sz="2200" b="0" kern="0" dirty="0">
                  <a:latin typeface="Calibri" panose="020F0502020204030204" pitchFamily="34" charset="0"/>
                  <a:cs typeface="Calibri" panose="020F0502020204030204" pitchFamily="34" charset="0"/>
                </a:rPr>
                <a:t>2.3 mo</a:t>
              </a:r>
              <a:br>
                <a:rPr lang="en-GB" sz="2200" b="0" kern="0" dirty="0">
                  <a:latin typeface="Calibri" panose="020F0502020204030204" pitchFamily="34" charset="0"/>
                  <a:cs typeface="Calibri" panose="020F0502020204030204" pitchFamily="34" charset="0"/>
                </a:rPr>
              </a:br>
              <a:r>
                <a:rPr lang="en-GB" sz="2200" b="0" kern="0" dirty="0">
                  <a:latin typeface="Calibri" panose="020F0502020204030204" pitchFamily="34" charset="0"/>
                  <a:cs typeface="Calibri" panose="020F0502020204030204" pitchFamily="34" charset="0"/>
                </a:rPr>
                <a:t>(range: 1.6-17.6)</a:t>
              </a:r>
            </a:p>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Median DoR: </a:t>
              </a:r>
              <a:r>
                <a:rPr lang="en-GB" sz="2200" b="0" kern="0" dirty="0">
                  <a:latin typeface="Calibri" panose="020F0502020204030204" pitchFamily="34" charset="0"/>
                  <a:cs typeface="Calibri" panose="020F0502020204030204" pitchFamily="34" charset="0"/>
                </a:rPr>
                <a:t>not reached (range: 3.7-35.2+)</a:t>
              </a:r>
            </a:p>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Ongoing responses: </a:t>
              </a:r>
              <a:r>
                <a:rPr lang="en-GB" sz="2200" b="0" kern="0" dirty="0">
                  <a:latin typeface="Calibri" panose="020F0502020204030204" pitchFamily="34" charset="0"/>
                  <a:cs typeface="Calibri" panose="020F0502020204030204" pitchFamily="34" charset="0"/>
                </a:rPr>
                <a:t>7/14 (50%) responses ongoing at data cutoff</a:t>
              </a:r>
            </a:p>
          </p:txBody>
        </p:sp>
      </p:grpSp>
      <p:sp>
        <p:nvSpPr>
          <p:cNvPr id="359" name="Text Box 15">
            <a:extLst>
              <a:ext uri="{FF2B5EF4-FFF2-40B4-BE49-F238E27FC236}">
                <a16:creationId xmlns:a16="http://schemas.microsoft.com/office/drawing/2014/main" id="{2CE25A19-D220-4D73-8443-FABDC2E0ED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Chung. SGO 2021. Abstr 41.</a:t>
            </a:r>
            <a:endParaRPr lang="en-US" altLang="en-US" sz="1200" b="0" dirty="0">
              <a:solidFill>
                <a:schemeClr val="bg2"/>
              </a:solidFill>
              <a:latin typeface="Calibri" panose="020F0502020204030204" pitchFamily="34" charset="0"/>
              <a:cs typeface="+mn-cs"/>
            </a:endParaRPr>
          </a:p>
        </p:txBody>
      </p:sp>
      <p:grpSp>
        <p:nvGrpSpPr>
          <p:cNvPr id="137" name="Group 136">
            <a:extLst>
              <a:ext uri="{FF2B5EF4-FFF2-40B4-BE49-F238E27FC236}">
                <a16:creationId xmlns:a16="http://schemas.microsoft.com/office/drawing/2014/main" id="{0964ADA1-5A8D-4DB8-BA4D-A9F28FD07A8E}"/>
              </a:ext>
            </a:extLst>
          </p:cNvPr>
          <p:cNvGrpSpPr/>
          <p:nvPr/>
        </p:nvGrpSpPr>
        <p:grpSpPr>
          <a:xfrm>
            <a:off x="6432623" y="1636273"/>
            <a:ext cx="5472614" cy="3299983"/>
            <a:chOff x="6096002" y="1495926"/>
            <a:chExt cx="5472614" cy="3299983"/>
          </a:xfrm>
        </p:grpSpPr>
        <p:sp>
          <p:nvSpPr>
            <p:cNvPr id="138" name="TextBox 137">
              <a:extLst>
                <a:ext uri="{FF2B5EF4-FFF2-40B4-BE49-F238E27FC236}">
                  <a16:creationId xmlns:a16="http://schemas.microsoft.com/office/drawing/2014/main" id="{7C268FB5-AAB6-49EA-AB38-A2F2C29FDEEC}"/>
                </a:ext>
              </a:extLst>
            </p:cNvPr>
            <p:cNvSpPr txBox="1"/>
            <p:nvPr/>
          </p:nvSpPr>
          <p:spPr bwMode="auto">
            <a:xfrm>
              <a:off x="6973157" y="1495926"/>
              <a:ext cx="394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Lesion Size Best Change From Baseline</a:t>
              </a:r>
            </a:p>
          </p:txBody>
        </p:sp>
        <p:cxnSp>
          <p:nvCxnSpPr>
            <p:cNvPr id="139" name="Straight Connector 138">
              <a:extLst>
                <a:ext uri="{FF2B5EF4-FFF2-40B4-BE49-F238E27FC236}">
                  <a16:creationId xmlns:a16="http://schemas.microsoft.com/office/drawing/2014/main" id="{1FA80086-90DB-4995-9340-B8D619E682BA}"/>
                </a:ext>
              </a:extLst>
            </p:cNvPr>
            <p:cNvCxnSpPr>
              <a:cxnSpLocks/>
            </p:cNvCxnSpPr>
            <p:nvPr/>
          </p:nvCxnSpPr>
          <p:spPr bwMode="auto">
            <a:xfrm>
              <a:off x="6776977" y="1938759"/>
              <a:ext cx="4823" cy="2709441"/>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6067881-E753-4C25-87D7-9AEA87904AD9}"/>
                </a:ext>
              </a:extLst>
            </p:cNvPr>
            <p:cNvCxnSpPr>
              <a:cxnSpLocks/>
            </p:cNvCxnSpPr>
            <p:nvPr/>
          </p:nvCxnSpPr>
          <p:spPr bwMode="auto">
            <a:xfrm flipH="1">
              <a:off x="6699812" y="3293962"/>
              <a:ext cx="4419600" cy="0"/>
            </a:xfrm>
            <a:prstGeom prst="line">
              <a:avLst/>
            </a:prstGeom>
            <a:noFill/>
            <a:ln w="28575" cap="flat" cmpd="sng" algn="ctr">
              <a:solidFill>
                <a:schemeClr val="bg1"/>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7E57FEA4-CAFF-4233-B1F1-E17347F557B0}"/>
                </a:ext>
              </a:extLst>
            </p:cNvPr>
            <p:cNvGrpSpPr/>
            <p:nvPr/>
          </p:nvGrpSpPr>
          <p:grpSpPr>
            <a:xfrm>
              <a:off x="6681140" y="1958051"/>
              <a:ext cx="95837" cy="1067764"/>
              <a:chOff x="6650619" y="1958051"/>
              <a:chExt cx="228600" cy="1067764"/>
            </a:xfrm>
          </p:grpSpPr>
          <p:cxnSp>
            <p:nvCxnSpPr>
              <p:cNvPr id="253" name="Straight Connector 252">
                <a:extLst>
                  <a:ext uri="{FF2B5EF4-FFF2-40B4-BE49-F238E27FC236}">
                    <a16:creationId xmlns:a16="http://schemas.microsoft.com/office/drawing/2014/main" id="{880B9998-C098-4140-99CE-B513F92AD302}"/>
                  </a:ext>
                </a:extLst>
              </p:cNvPr>
              <p:cNvCxnSpPr>
                <a:cxnSpLocks/>
              </p:cNvCxnSpPr>
              <p:nvPr/>
            </p:nvCxnSpPr>
            <p:spPr bwMode="auto">
              <a:xfrm>
                <a:off x="6650619" y="195805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03DC5C2-C4A5-408A-AC27-99D9AE60EBD4}"/>
                  </a:ext>
                </a:extLst>
              </p:cNvPr>
              <p:cNvCxnSpPr>
                <a:cxnSpLocks/>
              </p:cNvCxnSpPr>
              <p:nvPr/>
            </p:nvCxnSpPr>
            <p:spPr bwMode="auto">
              <a:xfrm>
                <a:off x="6650619" y="222499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65E2177-3550-4212-8172-3A4B5F4091D9}"/>
                  </a:ext>
                </a:extLst>
              </p:cNvPr>
              <p:cNvCxnSpPr>
                <a:cxnSpLocks/>
              </p:cNvCxnSpPr>
              <p:nvPr/>
            </p:nvCxnSpPr>
            <p:spPr bwMode="auto">
              <a:xfrm>
                <a:off x="6650619" y="249193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0EB6507-22B3-4E53-9020-7A4E9B079C5A}"/>
                  </a:ext>
                </a:extLst>
              </p:cNvPr>
              <p:cNvCxnSpPr>
                <a:cxnSpLocks/>
              </p:cNvCxnSpPr>
              <p:nvPr/>
            </p:nvCxnSpPr>
            <p:spPr bwMode="auto">
              <a:xfrm>
                <a:off x="6650619" y="275887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EA79A0A-0502-4BF4-A20B-B6071E466E76}"/>
                  </a:ext>
                </a:extLst>
              </p:cNvPr>
              <p:cNvCxnSpPr>
                <a:cxnSpLocks/>
              </p:cNvCxnSpPr>
              <p:nvPr/>
            </p:nvCxnSpPr>
            <p:spPr bwMode="auto">
              <a:xfrm>
                <a:off x="6650619" y="3025815"/>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7ECFAFDE-12AD-4C49-8032-3FF20A2D61DB}"/>
                </a:ext>
              </a:extLst>
            </p:cNvPr>
            <p:cNvGrpSpPr/>
            <p:nvPr/>
          </p:nvGrpSpPr>
          <p:grpSpPr>
            <a:xfrm>
              <a:off x="6681140" y="3562211"/>
              <a:ext cx="95837" cy="1067764"/>
              <a:chOff x="6650619" y="1958051"/>
              <a:chExt cx="228600" cy="1067764"/>
            </a:xfrm>
          </p:grpSpPr>
          <p:cxnSp>
            <p:nvCxnSpPr>
              <p:cNvPr id="248" name="Straight Connector 247">
                <a:extLst>
                  <a:ext uri="{FF2B5EF4-FFF2-40B4-BE49-F238E27FC236}">
                    <a16:creationId xmlns:a16="http://schemas.microsoft.com/office/drawing/2014/main" id="{C6F1BEC1-BC95-4724-B752-9DDE81437195}"/>
                  </a:ext>
                </a:extLst>
              </p:cNvPr>
              <p:cNvCxnSpPr>
                <a:cxnSpLocks/>
              </p:cNvCxnSpPr>
              <p:nvPr/>
            </p:nvCxnSpPr>
            <p:spPr bwMode="auto">
              <a:xfrm>
                <a:off x="6650619" y="195805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6C2901D-92F3-4DC1-9CA2-D79DD4D79A73}"/>
                  </a:ext>
                </a:extLst>
              </p:cNvPr>
              <p:cNvCxnSpPr>
                <a:cxnSpLocks/>
              </p:cNvCxnSpPr>
              <p:nvPr/>
            </p:nvCxnSpPr>
            <p:spPr bwMode="auto">
              <a:xfrm>
                <a:off x="6650619" y="222499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B469B3F-058B-4C48-ACA9-9DADE4BC4808}"/>
                  </a:ext>
                </a:extLst>
              </p:cNvPr>
              <p:cNvCxnSpPr>
                <a:cxnSpLocks/>
              </p:cNvCxnSpPr>
              <p:nvPr/>
            </p:nvCxnSpPr>
            <p:spPr bwMode="auto">
              <a:xfrm>
                <a:off x="6650619" y="249193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0A30E5B-AC6A-48F9-B55B-CE1EACDD62A6}"/>
                  </a:ext>
                </a:extLst>
              </p:cNvPr>
              <p:cNvCxnSpPr>
                <a:cxnSpLocks/>
              </p:cNvCxnSpPr>
              <p:nvPr/>
            </p:nvCxnSpPr>
            <p:spPr bwMode="auto">
              <a:xfrm>
                <a:off x="6650619" y="275887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385D56BB-4C6D-47FA-90C0-C39F09ACC387}"/>
                  </a:ext>
                </a:extLst>
              </p:cNvPr>
              <p:cNvCxnSpPr>
                <a:cxnSpLocks/>
              </p:cNvCxnSpPr>
              <p:nvPr/>
            </p:nvCxnSpPr>
            <p:spPr bwMode="auto">
              <a:xfrm>
                <a:off x="6650619" y="3025815"/>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143" name="TextBox 142">
              <a:extLst>
                <a:ext uri="{FF2B5EF4-FFF2-40B4-BE49-F238E27FC236}">
                  <a16:creationId xmlns:a16="http://schemas.microsoft.com/office/drawing/2014/main" id="{76EB420E-BEE4-442C-A43B-91AA651B0B8D}"/>
                </a:ext>
              </a:extLst>
            </p:cNvPr>
            <p:cNvSpPr txBox="1"/>
            <p:nvPr/>
          </p:nvSpPr>
          <p:spPr bwMode="auto">
            <a:xfrm>
              <a:off x="6448268" y="3138867"/>
              <a:ext cx="27603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4" name="TextBox 143">
              <a:extLst>
                <a:ext uri="{FF2B5EF4-FFF2-40B4-BE49-F238E27FC236}">
                  <a16:creationId xmlns:a16="http://schemas.microsoft.com/office/drawing/2014/main" id="{21998690-1512-4E4A-B9F5-5B7E889FE7EA}"/>
                </a:ext>
              </a:extLst>
            </p:cNvPr>
            <p:cNvSpPr txBox="1"/>
            <p:nvPr/>
          </p:nvSpPr>
          <p:spPr bwMode="auto">
            <a:xfrm>
              <a:off x="6356898" y="2860675"/>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45" name="TextBox 144">
              <a:extLst>
                <a:ext uri="{FF2B5EF4-FFF2-40B4-BE49-F238E27FC236}">
                  <a16:creationId xmlns:a16="http://schemas.microsoft.com/office/drawing/2014/main" id="{36036315-2EBE-42FE-B7DF-E875DB4E49D1}"/>
                </a:ext>
              </a:extLst>
            </p:cNvPr>
            <p:cNvSpPr txBox="1"/>
            <p:nvPr/>
          </p:nvSpPr>
          <p:spPr bwMode="auto">
            <a:xfrm>
              <a:off x="6356898" y="2606455"/>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46" name="TextBox 145">
              <a:extLst>
                <a:ext uri="{FF2B5EF4-FFF2-40B4-BE49-F238E27FC236}">
                  <a16:creationId xmlns:a16="http://schemas.microsoft.com/office/drawing/2014/main" id="{F93FF074-FB15-4566-A702-A2A2BD5EBB35}"/>
                </a:ext>
              </a:extLst>
            </p:cNvPr>
            <p:cNvSpPr txBox="1"/>
            <p:nvPr/>
          </p:nvSpPr>
          <p:spPr bwMode="auto">
            <a:xfrm>
              <a:off x="6356898" y="2342484"/>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47" name="TextBox 146">
              <a:extLst>
                <a:ext uri="{FF2B5EF4-FFF2-40B4-BE49-F238E27FC236}">
                  <a16:creationId xmlns:a16="http://schemas.microsoft.com/office/drawing/2014/main" id="{E3324B54-38F6-4824-86B7-286754CD27B9}"/>
                </a:ext>
              </a:extLst>
            </p:cNvPr>
            <p:cNvSpPr txBox="1"/>
            <p:nvPr/>
          </p:nvSpPr>
          <p:spPr bwMode="auto">
            <a:xfrm>
              <a:off x="6356898" y="2061878"/>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48" name="TextBox 147">
              <a:extLst>
                <a:ext uri="{FF2B5EF4-FFF2-40B4-BE49-F238E27FC236}">
                  <a16:creationId xmlns:a16="http://schemas.microsoft.com/office/drawing/2014/main" id="{3E8F9B6D-D3DB-46AD-B2DA-64F4721A7300}"/>
                </a:ext>
              </a:extLst>
            </p:cNvPr>
            <p:cNvSpPr txBox="1"/>
            <p:nvPr/>
          </p:nvSpPr>
          <p:spPr bwMode="auto">
            <a:xfrm>
              <a:off x="6265526" y="1801534"/>
              <a:ext cx="45878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4A430F60-8E5C-49DE-A2B7-128B37903D35}"/>
                </a:ext>
              </a:extLst>
            </p:cNvPr>
            <p:cNvSpPr txBox="1"/>
            <p:nvPr/>
          </p:nvSpPr>
          <p:spPr bwMode="auto">
            <a:xfrm>
              <a:off x="6302396" y="3392504"/>
              <a:ext cx="4219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0" name="TextBox 149">
              <a:extLst>
                <a:ext uri="{FF2B5EF4-FFF2-40B4-BE49-F238E27FC236}">
                  <a16:creationId xmlns:a16="http://schemas.microsoft.com/office/drawing/2014/main" id="{9702C4FA-784D-4171-87DB-1BD78F7E617A}"/>
                </a:ext>
              </a:extLst>
            </p:cNvPr>
            <p:cNvSpPr txBox="1"/>
            <p:nvPr/>
          </p:nvSpPr>
          <p:spPr bwMode="auto">
            <a:xfrm>
              <a:off x="6302396" y="3670696"/>
              <a:ext cx="4219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1" name="TextBox 150">
              <a:extLst>
                <a:ext uri="{FF2B5EF4-FFF2-40B4-BE49-F238E27FC236}">
                  <a16:creationId xmlns:a16="http://schemas.microsoft.com/office/drawing/2014/main" id="{18BFCE07-537B-433A-BD52-CDA56CBF152C}"/>
                </a:ext>
              </a:extLst>
            </p:cNvPr>
            <p:cNvSpPr txBox="1"/>
            <p:nvPr/>
          </p:nvSpPr>
          <p:spPr bwMode="auto">
            <a:xfrm>
              <a:off x="6302396" y="3956955"/>
              <a:ext cx="4219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52" name="TextBox 151">
              <a:extLst>
                <a:ext uri="{FF2B5EF4-FFF2-40B4-BE49-F238E27FC236}">
                  <a16:creationId xmlns:a16="http://schemas.microsoft.com/office/drawing/2014/main" id="{7AE74AFC-E10A-42D9-AB23-037C4BA77D7A}"/>
                </a:ext>
              </a:extLst>
            </p:cNvPr>
            <p:cNvSpPr txBox="1"/>
            <p:nvPr/>
          </p:nvSpPr>
          <p:spPr bwMode="auto">
            <a:xfrm>
              <a:off x="6302396" y="4203517"/>
              <a:ext cx="42191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3" name="TextBox 152">
              <a:extLst>
                <a:ext uri="{FF2B5EF4-FFF2-40B4-BE49-F238E27FC236}">
                  <a16:creationId xmlns:a16="http://schemas.microsoft.com/office/drawing/2014/main" id="{A83D51A4-1BFF-4C26-BB5F-DF51544E70D5}"/>
                </a:ext>
              </a:extLst>
            </p:cNvPr>
            <p:cNvSpPr txBox="1"/>
            <p:nvPr/>
          </p:nvSpPr>
          <p:spPr bwMode="auto">
            <a:xfrm>
              <a:off x="6211024" y="4488132"/>
              <a:ext cx="51328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4" name="TextBox 153">
              <a:extLst>
                <a:ext uri="{FF2B5EF4-FFF2-40B4-BE49-F238E27FC236}">
                  <a16:creationId xmlns:a16="http://schemas.microsoft.com/office/drawing/2014/main" id="{C20A0A67-DF6E-41B0-99BD-1E43F8839BF7}"/>
                </a:ext>
              </a:extLst>
            </p:cNvPr>
            <p:cNvSpPr txBox="1"/>
            <p:nvPr/>
          </p:nvSpPr>
          <p:spPr bwMode="auto">
            <a:xfrm>
              <a:off x="9846644" y="1853747"/>
              <a:ext cx="1371786"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positive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negative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unknown </a:t>
              </a:r>
            </a:p>
          </p:txBody>
        </p:sp>
        <p:sp>
          <p:nvSpPr>
            <p:cNvPr id="155" name="TextBox 154">
              <a:extLst>
                <a:ext uri="{FF2B5EF4-FFF2-40B4-BE49-F238E27FC236}">
                  <a16:creationId xmlns:a16="http://schemas.microsoft.com/office/drawing/2014/main" id="{9883BA49-2A74-4A3C-8EF5-56518DD000FD}"/>
                </a:ext>
              </a:extLst>
            </p:cNvPr>
            <p:cNvSpPr txBox="1"/>
            <p:nvPr/>
          </p:nvSpPr>
          <p:spPr bwMode="auto">
            <a:xfrm>
              <a:off x="11004318" y="3535660"/>
              <a:ext cx="55015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6" name="TextBox 155">
              <a:extLst>
                <a:ext uri="{FF2B5EF4-FFF2-40B4-BE49-F238E27FC236}">
                  <a16:creationId xmlns:a16="http://schemas.microsoft.com/office/drawing/2014/main" id="{547CEA30-DD75-4380-9820-DFACB59665CF}"/>
                </a:ext>
              </a:extLst>
            </p:cNvPr>
            <p:cNvSpPr txBox="1"/>
            <p:nvPr/>
          </p:nvSpPr>
          <p:spPr bwMode="auto">
            <a:xfrm rot="16200000">
              <a:off x="5420625" y="3143834"/>
              <a:ext cx="165853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Change From BL (%)</a:t>
              </a:r>
            </a:p>
          </p:txBody>
        </p:sp>
        <p:sp>
          <p:nvSpPr>
            <p:cNvPr id="157" name="Rectangle 156">
              <a:extLst>
                <a:ext uri="{FF2B5EF4-FFF2-40B4-BE49-F238E27FC236}">
                  <a16:creationId xmlns:a16="http://schemas.microsoft.com/office/drawing/2014/main" id="{7FD4989C-6BB6-486C-B5D4-8ED6D8684433}"/>
                </a:ext>
              </a:extLst>
            </p:cNvPr>
            <p:cNvSpPr/>
            <p:nvPr/>
          </p:nvSpPr>
          <p:spPr bwMode="auto">
            <a:xfrm>
              <a:off x="9717420" y="1918418"/>
              <a:ext cx="143460" cy="1434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606C2198-7640-424D-A6C8-76CAB2BBD4B5}"/>
                </a:ext>
              </a:extLst>
            </p:cNvPr>
            <p:cNvSpPr/>
            <p:nvPr/>
          </p:nvSpPr>
          <p:spPr bwMode="auto">
            <a:xfrm>
              <a:off x="9717420" y="2139517"/>
              <a:ext cx="143460" cy="1434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0D83C0F7-A2BD-4945-B79A-42F818563162}"/>
                </a:ext>
              </a:extLst>
            </p:cNvPr>
            <p:cNvSpPr/>
            <p:nvPr/>
          </p:nvSpPr>
          <p:spPr bwMode="auto">
            <a:xfrm>
              <a:off x="9717420" y="2377844"/>
              <a:ext cx="143460" cy="1434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1305C42D-6160-4673-9123-8C0C88AFDF78}"/>
                </a:ext>
              </a:extLst>
            </p:cNvPr>
            <p:cNvSpPr/>
            <p:nvPr/>
          </p:nvSpPr>
          <p:spPr bwMode="auto">
            <a:xfrm>
              <a:off x="6795348" y="1955421"/>
              <a:ext cx="45915" cy="1338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D6E93B3E-875F-46BC-96D0-3A223218229C}"/>
                </a:ext>
              </a:extLst>
            </p:cNvPr>
            <p:cNvSpPr/>
            <p:nvPr/>
          </p:nvSpPr>
          <p:spPr bwMode="auto">
            <a:xfrm>
              <a:off x="6841263" y="1955421"/>
              <a:ext cx="45915" cy="13385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B51D650E-7A2A-4114-AE9E-E5C4B2A1CE99}"/>
                </a:ext>
              </a:extLst>
            </p:cNvPr>
            <p:cNvSpPr/>
            <p:nvPr/>
          </p:nvSpPr>
          <p:spPr bwMode="auto">
            <a:xfrm>
              <a:off x="6887178" y="1955420"/>
              <a:ext cx="45915" cy="13385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CBB34527-8414-4131-A23A-1F5B84735A5C}"/>
                </a:ext>
              </a:extLst>
            </p:cNvPr>
            <p:cNvSpPr/>
            <p:nvPr/>
          </p:nvSpPr>
          <p:spPr bwMode="auto">
            <a:xfrm>
              <a:off x="6939242" y="2036233"/>
              <a:ext cx="49991" cy="12577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0E312B11-945B-4DC2-A780-3194708D11D6}"/>
                </a:ext>
              </a:extLst>
            </p:cNvPr>
            <p:cNvSpPr/>
            <p:nvPr/>
          </p:nvSpPr>
          <p:spPr bwMode="auto">
            <a:xfrm>
              <a:off x="6984190" y="2143476"/>
              <a:ext cx="54281" cy="1150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02774465-1BB6-40CC-BB19-32DAD466A783}"/>
                </a:ext>
              </a:extLst>
            </p:cNvPr>
            <p:cNvSpPr/>
            <p:nvPr/>
          </p:nvSpPr>
          <p:spPr bwMode="auto">
            <a:xfrm>
              <a:off x="7038526" y="2143476"/>
              <a:ext cx="54281" cy="1150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B2B88D75-52BB-4A72-9968-D26343A70697}"/>
                </a:ext>
              </a:extLst>
            </p:cNvPr>
            <p:cNvSpPr/>
            <p:nvPr/>
          </p:nvSpPr>
          <p:spPr bwMode="auto">
            <a:xfrm>
              <a:off x="7090590" y="2184400"/>
              <a:ext cx="45719" cy="11095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184CFA99-3C77-4D8A-AB78-80B4BE6AA0ED}"/>
                </a:ext>
              </a:extLst>
            </p:cNvPr>
            <p:cNvSpPr/>
            <p:nvPr/>
          </p:nvSpPr>
          <p:spPr bwMode="auto">
            <a:xfrm>
              <a:off x="7142099" y="2282977"/>
              <a:ext cx="45719" cy="10109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5E349E13-0392-4E77-A1F3-475E93CFE79F}"/>
                </a:ext>
              </a:extLst>
            </p:cNvPr>
            <p:cNvSpPr/>
            <p:nvPr/>
          </p:nvSpPr>
          <p:spPr bwMode="auto">
            <a:xfrm>
              <a:off x="7188964" y="2314988"/>
              <a:ext cx="45719" cy="9783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BBD241C3-8AB0-49A4-8283-CD432993E45D}"/>
                </a:ext>
              </a:extLst>
            </p:cNvPr>
            <p:cNvSpPr/>
            <p:nvPr/>
          </p:nvSpPr>
          <p:spPr bwMode="auto">
            <a:xfrm>
              <a:off x="7241028" y="2521304"/>
              <a:ext cx="45719" cy="7728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A7547108-E969-442F-ADF4-68FDCE4065B0}"/>
                </a:ext>
              </a:extLst>
            </p:cNvPr>
            <p:cNvSpPr/>
            <p:nvPr/>
          </p:nvSpPr>
          <p:spPr bwMode="auto">
            <a:xfrm>
              <a:off x="7287139" y="2521304"/>
              <a:ext cx="45719" cy="7728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F41E44B4-D5D2-4734-8817-A0D1EDAD92FB}"/>
                </a:ext>
              </a:extLst>
            </p:cNvPr>
            <p:cNvSpPr/>
            <p:nvPr/>
          </p:nvSpPr>
          <p:spPr bwMode="auto">
            <a:xfrm>
              <a:off x="7334403" y="2707418"/>
              <a:ext cx="45719" cy="586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86E89C4C-2182-4867-A85E-562E3607095C}"/>
                </a:ext>
              </a:extLst>
            </p:cNvPr>
            <p:cNvSpPr/>
            <p:nvPr/>
          </p:nvSpPr>
          <p:spPr bwMode="auto">
            <a:xfrm>
              <a:off x="7382023" y="2707418"/>
              <a:ext cx="45719" cy="586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60C4F8A6-EF42-43E6-92EE-963D3B1CE8B4}"/>
                </a:ext>
              </a:extLst>
            </p:cNvPr>
            <p:cNvSpPr/>
            <p:nvPr/>
          </p:nvSpPr>
          <p:spPr bwMode="auto">
            <a:xfrm>
              <a:off x="7434087" y="2707418"/>
              <a:ext cx="45719" cy="5867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9DA6409C-91D4-417E-91EE-F7622F035E19}"/>
                </a:ext>
              </a:extLst>
            </p:cNvPr>
            <p:cNvSpPr/>
            <p:nvPr/>
          </p:nvSpPr>
          <p:spPr bwMode="auto">
            <a:xfrm>
              <a:off x="7485488" y="2707418"/>
              <a:ext cx="45719" cy="5867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F78A5CA4-2F7F-495A-AB79-5FCD478804B2}"/>
                </a:ext>
              </a:extLst>
            </p:cNvPr>
            <p:cNvSpPr/>
            <p:nvPr/>
          </p:nvSpPr>
          <p:spPr bwMode="auto">
            <a:xfrm>
              <a:off x="7529175" y="2789865"/>
              <a:ext cx="55227" cy="5042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7FEBC350-F410-4FB0-9F10-5E6707A13411}"/>
                </a:ext>
              </a:extLst>
            </p:cNvPr>
            <p:cNvSpPr/>
            <p:nvPr/>
          </p:nvSpPr>
          <p:spPr bwMode="auto">
            <a:xfrm>
              <a:off x="7581239" y="2815369"/>
              <a:ext cx="53209" cy="4787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4AB2C29A-1966-4B69-A017-F3C7AB566927}"/>
                </a:ext>
              </a:extLst>
            </p:cNvPr>
            <p:cNvSpPr/>
            <p:nvPr/>
          </p:nvSpPr>
          <p:spPr bwMode="auto">
            <a:xfrm>
              <a:off x="7637498" y="2815369"/>
              <a:ext cx="49014" cy="4787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9B8EAF4B-2FE3-4144-B0AD-A62EACADE65B}"/>
                </a:ext>
              </a:extLst>
            </p:cNvPr>
            <p:cNvSpPr/>
            <p:nvPr/>
          </p:nvSpPr>
          <p:spPr bwMode="auto">
            <a:xfrm>
              <a:off x="7686132" y="2846567"/>
              <a:ext cx="45719" cy="4511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F8BA6713-BE12-41EA-9446-C6ED87A62DBD}"/>
                </a:ext>
              </a:extLst>
            </p:cNvPr>
            <p:cNvSpPr/>
            <p:nvPr/>
          </p:nvSpPr>
          <p:spPr bwMode="auto">
            <a:xfrm>
              <a:off x="7731293" y="2969812"/>
              <a:ext cx="45719" cy="3243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DD56C256-9272-4447-97C2-5F352A5A2179}"/>
                </a:ext>
              </a:extLst>
            </p:cNvPr>
            <p:cNvSpPr/>
            <p:nvPr/>
          </p:nvSpPr>
          <p:spPr bwMode="auto">
            <a:xfrm>
              <a:off x="7783535" y="2969811"/>
              <a:ext cx="45719" cy="3279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CB51794-51BC-4D2A-8351-76AE7715F819}"/>
                </a:ext>
              </a:extLst>
            </p:cNvPr>
            <p:cNvSpPr/>
            <p:nvPr/>
          </p:nvSpPr>
          <p:spPr bwMode="auto">
            <a:xfrm>
              <a:off x="8033833" y="3013544"/>
              <a:ext cx="45719" cy="2842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2116524B-C1E1-4EDC-8352-845B0B4956EF}"/>
                </a:ext>
              </a:extLst>
            </p:cNvPr>
            <p:cNvSpPr/>
            <p:nvPr/>
          </p:nvSpPr>
          <p:spPr bwMode="auto">
            <a:xfrm>
              <a:off x="8426780" y="3124200"/>
              <a:ext cx="45719" cy="1735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83DAF9D5-3359-46AC-AFBD-9A7052B0B59C}"/>
                </a:ext>
              </a:extLst>
            </p:cNvPr>
            <p:cNvSpPr/>
            <p:nvPr/>
          </p:nvSpPr>
          <p:spPr bwMode="auto">
            <a:xfrm>
              <a:off x="8673092" y="3204376"/>
              <a:ext cx="45719" cy="933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25D3BA30-88D6-4C07-967E-27C518BDE77A}"/>
                </a:ext>
              </a:extLst>
            </p:cNvPr>
            <p:cNvSpPr/>
            <p:nvPr/>
          </p:nvSpPr>
          <p:spPr bwMode="auto">
            <a:xfrm>
              <a:off x="7832314" y="2976713"/>
              <a:ext cx="45719" cy="3243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E7C5DB4-CE26-42AB-B537-EB6995A97A00}"/>
                </a:ext>
              </a:extLst>
            </p:cNvPr>
            <p:cNvSpPr/>
            <p:nvPr/>
          </p:nvSpPr>
          <p:spPr bwMode="auto">
            <a:xfrm>
              <a:off x="7879970" y="2993665"/>
              <a:ext cx="59407" cy="3073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56EE521B-5556-4289-8234-BD342490830D}"/>
                </a:ext>
              </a:extLst>
            </p:cNvPr>
            <p:cNvSpPr/>
            <p:nvPr/>
          </p:nvSpPr>
          <p:spPr bwMode="auto">
            <a:xfrm>
              <a:off x="7931582" y="3007973"/>
              <a:ext cx="48181" cy="291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3027D57D-EFC6-4C3B-BF6A-8183D23E2C71}"/>
                </a:ext>
              </a:extLst>
            </p:cNvPr>
            <p:cNvSpPr/>
            <p:nvPr/>
          </p:nvSpPr>
          <p:spPr bwMode="auto">
            <a:xfrm>
              <a:off x="7979300" y="3009569"/>
              <a:ext cx="51517" cy="291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202DE020-C5E9-470D-857A-8772BAE3E76A}"/>
                </a:ext>
              </a:extLst>
            </p:cNvPr>
            <p:cNvSpPr/>
            <p:nvPr/>
          </p:nvSpPr>
          <p:spPr bwMode="auto">
            <a:xfrm>
              <a:off x="8079596" y="3053301"/>
              <a:ext cx="54588" cy="2461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06D657C9-C5AD-44EA-99B2-9FC6C27642A5}"/>
                </a:ext>
              </a:extLst>
            </p:cNvPr>
            <p:cNvSpPr/>
            <p:nvPr/>
          </p:nvSpPr>
          <p:spPr bwMode="auto">
            <a:xfrm>
              <a:off x="8133161" y="3072875"/>
              <a:ext cx="45719" cy="218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C1CD1C55-9B0D-4824-B73D-4A5E2817FC14}"/>
                </a:ext>
              </a:extLst>
            </p:cNvPr>
            <p:cNvSpPr/>
            <p:nvPr/>
          </p:nvSpPr>
          <p:spPr bwMode="auto">
            <a:xfrm>
              <a:off x="8180130" y="3072875"/>
              <a:ext cx="45719" cy="218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043716BF-9B03-4489-98FD-9B0B8421322B}"/>
                </a:ext>
              </a:extLst>
            </p:cNvPr>
            <p:cNvSpPr/>
            <p:nvPr/>
          </p:nvSpPr>
          <p:spPr bwMode="auto">
            <a:xfrm>
              <a:off x="8229891" y="3085343"/>
              <a:ext cx="55686" cy="2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D78DB784-7E53-43AC-94DB-6C1C668B9828}"/>
                </a:ext>
              </a:extLst>
            </p:cNvPr>
            <p:cNvSpPr/>
            <p:nvPr/>
          </p:nvSpPr>
          <p:spPr bwMode="auto">
            <a:xfrm>
              <a:off x="8276860" y="3085343"/>
              <a:ext cx="55686" cy="2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F9EF7D5B-3BB5-4CEA-BDDC-2D6737F243DB}"/>
                </a:ext>
              </a:extLst>
            </p:cNvPr>
            <p:cNvSpPr/>
            <p:nvPr/>
          </p:nvSpPr>
          <p:spPr bwMode="auto">
            <a:xfrm>
              <a:off x="8331096" y="3097342"/>
              <a:ext cx="45719" cy="1924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A24FEC0C-EA55-4918-903B-4DAFCD904C81}"/>
                </a:ext>
              </a:extLst>
            </p:cNvPr>
            <p:cNvSpPr/>
            <p:nvPr/>
          </p:nvSpPr>
          <p:spPr bwMode="auto">
            <a:xfrm>
              <a:off x="8379895" y="3138867"/>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D3C22E18-2129-4936-B3DC-8A732ADBA029}"/>
                </a:ext>
              </a:extLst>
            </p:cNvPr>
            <p:cNvSpPr/>
            <p:nvPr/>
          </p:nvSpPr>
          <p:spPr bwMode="auto">
            <a:xfrm>
              <a:off x="8474598" y="3144256"/>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D7BD7A1A-F9EE-4762-AE2F-A424C4B90F3D}"/>
                </a:ext>
              </a:extLst>
            </p:cNvPr>
            <p:cNvSpPr/>
            <p:nvPr/>
          </p:nvSpPr>
          <p:spPr bwMode="auto">
            <a:xfrm>
              <a:off x="8523959" y="3144256"/>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5316BE16-6CC5-4807-8EE0-CD60DE55631C}"/>
                </a:ext>
              </a:extLst>
            </p:cNvPr>
            <p:cNvSpPr/>
            <p:nvPr/>
          </p:nvSpPr>
          <p:spPr bwMode="auto">
            <a:xfrm>
              <a:off x="8572832" y="3161038"/>
              <a:ext cx="47356" cy="136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CA62665A-2F10-4AF8-9C34-305DD74BD6EA}"/>
                </a:ext>
              </a:extLst>
            </p:cNvPr>
            <p:cNvSpPr/>
            <p:nvPr/>
          </p:nvSpPr>
          <p:spPr bwMode="auto">
            <a:xfrm>
              <a:off x="8624451" y="3204336"/>
              <a:ext cx="45719" cy="933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4613E2B6-1468-44E4-A935-9829BF6B3AE1}"/>
                </a:ext>
              </a:extLst>
            </p:cNvPr>
            <p:cNvSpPr/>
            <p:nvPr/>
          </p:nvSpPr>
          <p:spPr bwMode="auto">
            <a:xfrm>
              <a:off x="8726661" y="3211946"/>
              <a:ext cx="45719" cy="857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8660806A-2071-4411-A3FB-8ADF8FC1A009}"/>
                </a:ext>
              </a:extLst>
            </p:cNvPr>
            <p:cNvSpPr/>
            <p:nvPr/>
          </p:nvSpPr>
          <p:spPr bwMode="auto">
            <a:xfrm>
              <a:off x="8774315" y="3252002"/>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9F2B9889-78B0-4887-8991-CE1196B4E7EE}"/>
                </a:ext>
              </a:extLst>
            </p:cNvPr>
            <p:cNvSpPr/>
            <p:nvPr/>
          </p:nvSpPr>
          <p:spPr bwMode="auto">
            <a:xfrm>
              <a:off x="9379388" y="3297398"/>
              <a:ext cx="51517" cy="2044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D357270F-A3BB-4435-8036-9355BC37EF49}"/>
                </a:ext>
              </a:extLst>
            </p:cNvPr>
            <p:cNvSpPr/>
            <p:nvPr/>
          </p:nvSpPr>
          <p:spPr bwMode="auto">
            <a:xfrm>
              <a:off x="10079010" y="3308270"/>
              <a:ext cx="45719" cy="4897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7B16FA9-5910-4E09-8936-4EFFE46DCF93}"/>
                </a:ext>
              </a:extLst>
            </p:cNvPr>
            <p:cNvSpPr/>
            <p:nvPr/>
          </p:nvSpPr>
          <p:spPr bwMode="auto">
            <a:xfrm>
              <a:off x="9087820" y="3297398"/>
              <a:ext cx="45719" cy="857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A4419D2D-884A-4DA3-851D-959A5F213C58}"/>
                </a:ext>
              </a:extLst>
            </p:cNvPr>
            <p:cNvSpPr/>
            <p:nvPr/>
          </p:nvSpPr>
          <p:spPr bwMode="auto">
            <a:xfrm>
              <a:off x="8982442" y="3306229"/>
              <a:ext cx="48109"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EE5EFF4F-5E46-47FC-BF74-D9A27EA4B0D0}"/>
                </a:ext>
              </a:extLst>
            </p:cNvPr>
            <p:cNvSpPr/>
            <p:nvPr/>
          </p:nvSpPr>
          <p:spPr bwMode="auto">
            <a:xfrm>
              <a:off x="8875120" y="3306229"/>
              <a:ext cx="48109"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1307944A-53D4-492C-B24B-A8FA70322CDA}"/>
                </a:ext>
              </a:extLst>
            </p:cNvPr>
            <p:cNvSpPr/>
            <p:nvPr/>
          </p:nvSpPr>
          <p:spPr bwMode="auto">
            <a:xfrm>
              <a:off x="8930916" y="3306229"/>
              <a:ext cx="4810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65875F44-D8F2-41F2-BD74-9243EC367CA6}"/>
                </a:ext>
              </a:extLst>
            </p:cNvPr>
            <p:cNvSpPr/>
            <p:nvPr/>
          </p:nvSpPr>
          <p:spPr bwMode="auto">
            <a:xfrm>
              <a:off x="9031682" y="3308659"/>
              <a:ext cx="4810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FA880C06-E9D4-4C0C-A04E-71BE5DF933C1}"/>
                </a:ext>
              </a:extLst>
            </p:cNvPr>
            <p:cNvSpPr/>
            <p:nvPr/>
          </p:nvSpPr>
          <p:spPr bwMode="auto">
            <a:xfrm>
              <a:off x="9132448" y="3301074"/>
              <a:ext cx="45719" cy="1127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827D1B58-2704-4483-87F5-3D8B38823B01}"/>
                </a:ext>
              </a:extLst>
            </p:cNvPr>
            <p:cNvSpPr/>
            <p:nvPr/>
          </p:nvSpPr>
          <p:spPr bwMode="auto">
            <a:xfrm>
              <a:off x="9180348" y="3302527"/>
              <a:ext cx="45719" cy="1236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8773D11F-7756-4044-B54C-18CCCC11F986}"/>
                </a:ext>
              </a:extLst>
            </p:cNvPr>
            <p:cNvSpPr/>
            <p:nvPr/>
          </p:nvSpPr>
          <p:spPr bwMode="auto">
            <a:xfrm>
              <a:off x="9226699" y="3305928"/>
              <a:ext cx="45720" cy="1347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2C321E78-B1E8-48CF-98C6-1964C7268E0E}"/>
                </a:ext>
              </a:extLst>
            </p:cNvPr>
            <p:cNvSpPr/>
            <p:nvPr/>
          </p:nvSpPr>
          <p:spPr bwMode="auto">
            <a:xfrm>
              <a:off x="9275815" y="3305928"/>
              <a:ext cx="45720" cy="1347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2F8DB118-CA05-4803-B682-9D6EC3D6FC41}"/>
                </a:ext>
              </a:extLst>
            </p:cNvPr>
            <p:cNvSpPr/>
            <p:nvPr/>
          </p:nvSpPr>
          <p:spPr bwMode="auto">
            <a:xfrm>
              <a:off x="9320895"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7AB8989A-BC8F-4F06-BE5F-3120A3EC15BB}"/>
                </a:ext>
              </a:extLst>
            </p:cNvPr>
            <p:cNvSpPr/>
            <p:nvPr/>
          </p:nvSpPr>
          <p:spPr bwMode="auto">
            <a:xfrm>
              <a:off x="9427864"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BBACA83B-C2A1-40EF-81C0-D0D73A5EB724}"/>
                </a:ext>
              </a:extLst>
            </p:cNvPr>
            <p:cNvSpPr/>
            <p:nvPr/>
          </p:nvSpPr>
          <p:spPr bwMode="auto">
            <a:xfrm>
              <a:off x="9478228"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ACADC729-4605-48ED-B85E-9068423D6210}"/>
                </a:ext>
              </a:extLst>
            </p:cNvPr>
            <p:cNvSpPr/>
            <p:nvPr/>
          </p:nvSpPr>
          <p:spPr bwMode="auto">
            <a:xfrm>
              <a:off x="9527678" y="3305927"/>
              <a:ext cx="45719" cy="2447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190C0EBC-8DB8-4D34-8BC7-67E11D6B9908}"/>
                </a:ext>
              </a:extLst>
            </p:cNvPr>
            <p:cNvSpPr/>
            <p:nvPr/>
          </p:nvSpPr>
          <p:spPr bwMode="auto">
            <a:xfrm>
              <a:off x="9570856" y="3307096"/>
              <a:ext cx="52136" cy="298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5A650717-0D88-4E6E-8849-7A3221401701}"/>
                </a:ext>
              </a:extLst>
            </p:cNvPr>
            <p:cNvSpPr/>
            <p:nvPr/>
          </p:nvSpPr>
          <p:spPr bwMode="auto">
            <a:xfrm>
              <a:off x="9626970" y="3307096"/>
              <a:ext cx="45719" cy="3110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0EE5C3AA-389F-412E-886C-9CCE82B171DF}"/>
                </a:ext>
              </a:extLst>
            </p:cNvPr>
            <p:cNvSpPr/>
            <p:nvPr/>
          </p:nvSpPr>
          <p:spPr bwMode="auto">
            <a:xfrm>
              <a:off x="9676667" y="3307096"/>
              <a:ext cx="48193" cy="33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7ED8B8BC-1813-4409-B315-1894484E3C79}"/>
                </a:ext>
              </a:extLst>
            </p:cNvPr>
            <p:cNvSpPr/>
            <p:nvPr/>
          </p:nvSpPr>
          <p:spPr bwMode="auto">
            <a:xfrm>
              <a:off x="9727038" y="3307096"/>
              <a:ext cx="48193" cy="33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59B95A28-B7B6-4FEF-B53A-0D08B7C1ECCF}"/>
                </a:ext>
              </a:extLst>
            </p:cNvPr>
            <p:cNvSpPr/>
            <p:nvPr/>
          </p:nvSpPr>
          <p:spPr bwMode="auto">
            <a:xfrm>
              <a:off x="9775085" y="3307096"/>
              <a:ext cx="45719" cy="3731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69180B16-46A9-40BE-BE4A-16E3D481F1CB}"/>
                </a:ext>
              </a:extLst>
            </p:cNvPr>
            <p:cNvSpPr/>
            <p:nvPr/>
          </p:nvSpPr>
          <p:spPr bwMode="auto">
            <a:xfrm>
              <a:off x="9820256" y="3307096"/>
              <a:ext cx="52087" cy="3868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6EB377A7-D08F-4B41-8EAD-3933705F7297}"/>
                </a:ext>
              </a:extLst>
            </p:cNvPr>
            <p:cNvSpPr/>
            <p:nvPr/>
          </p:nvSpPr>
          <p:spPr bwMode="auto">
            <a:xfrm>
              <a:off x="9874660" y="3307096"/>
              <a:ext cx="47601" cy="4140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5271295D-B2E6-458E-A2EC-BE68D13E2B6B}"/>
                </a:ext>
              </a:extLst>
            </p:cNvPr>
            <p:cNvSpPr/>
            <p:nvPr/>
          </p:nvSpPr>
          <p:spPr bwMode="auto">
            <a:xfrm>
              <a:off x="9924632" y="3307095"/>
              <a:ext cx="45719" cy="454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E2ABE341-8745-4EC9-A8CA-370AAD086719}"/>
                </a:ext>
              </a:extLst>
            </p:cNvPr>
            <p:cNvSpPr/>
            <p:nvPr/>
          </p:nvSpPr>
          <p:spPr bwMode="auto">
            <a:xfrm>
              <a:off x="9972650" y="3307095"/>
              <a:ext cx="49446" cy="475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F2B961AF-9496-46FD-AAFD-8F57F60C447F}"/>
                </a:ext>
              </a:extLst>
            </p:cNvPr>
            <p:cNvSpPr/>
            <p:nvPr/>
          </p:nvSpPr>
          <p:spPr bwMode="auto">
            <a:xfrm>
              <a:off x="10025830" y="3307095"/>
              <a:ext cx="49446" cy="475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CA9B0B06-CC0A-4B18-A4B4-F5ACF57FE3B1}"/>
                </a:ext>
              </a:extLst>
            </p:cNvPr>
            <p:cNvSpPr/>
            <p:nvPr/>
          </p:nvSpPr>
          <p:spPr bwMode="auto">
            <a:xfrm>
              <a:off x="10119674" y="3305318"/>
              <a:ext cx="593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2C936A9F-5E5E-42F2-8842-55B27FEAB6DD}"/>
                </a:ext>
              </a:extLst>
            </p:cNvPr>
            <p:cNvSpPr/>
            <p:nvPr/>
          </p:nvSpPr>
          <p:spPr bwMode="auto">
            <a:xfrm>
              <a:off x="10173452" y="3305318"/>
              <a:ext cx="46046" cy="5610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553D32AE-5777-44B8-AA45-257EF0F3B312}"/>
                </a:ext>
              </a:extLst>
            </p:cNvPr>
            <p:cNvSpPr/>
            <p:nvPr/>
          </p:nvSpPr>
          <p:spPr bwMode="auto">
            <a:xfrm>
              <a:off x="10224222" y="3305318"/>
              <a:ext cx="457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D03C1820-77C6-4068-B81D-FC68F541418C}"/>
                </a:ext>
              </a:extLst>
            </p:cNvPr>
            <p:cNvSpPr/>
            <p:nvPr/>
          </p:nvSpPr>
          <p:spPr bwMode="auto">
            <a:xfrm>
              <a:off x="10271602" y="3305318"/>
              <a:ext cx="457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CE9F9CA9-59F3-4649-8F1A-001447911C06}"/>
                </a:ext>
              </a:extLst>
            </p:cNvPr>
            <p:cNvSpPr/>
            <p:nvPr/>
          </p:nvSpPr>
          <p:spPr bwMode="auto">
            <a:xfrm>
              <a:off x="10321827" y="3305317"/>
              <a:ext cx="45719" cy="6516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E2BA111D-2E51-4ADD-8E06-D25A03EBD67F}"/>
                </a:ext>
              </a:extLst>
            </p:cNvPr>
            <p:cNvSpPr/>
            <p:nvPr/>
          </p:nvSpPr>
          <p:spPr bwMode="auto">
            <a:xfrm>
              <a:off x="10370877" y="3305317"/>
              <a:ext cx="45719" cy="7470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EA593C7A-D393-4C96-9E0D-8A29FB623BF6}"/>
                </a:ext>
              </a:extLst>
            </p:cNvPr>
            <p:cNvSpPr/>
            <p:nvPr/>
          </p:nvSpPr>
          <p:spPr bwMode="auto">
            <a:xfrm>
              <a:off x="10421175" y="3305316"/>
              <a:ext cx="52087" cy="7906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FAF4B43F-9F04-48B7-A633-82B3FD4F80D2}"/>
                </a:ext>
              </a:extLst>
            </p:cNvPr>
            <p:cNvSpPr/>
            <p:nvPr/>
          </p:nvSpPr>
          <p:spPr bwMode="auto">
            <a:xfrm>
              <a:off x="10478382" y="3305316"/>
              <a:ext cx="45719" cy="7906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755A7D98-5344-4D23-9E32-8E2546292102}"/>
                </a:ext>
              </a:extLst>
            </p:cNvPr>
            <p:cNvSpPr/>
            <p:nvPr/>
          </p:nvSpPr>
          <p:spPr bwMode="auto">
            <a:xfrm>
              <a:off x="10524110" y="3305316"/>
              <a:ext cx="45719" cy="8982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84DE9E3F-C9A5-4F3B-94BA-DB715E234E3F}"/>
                </a:ext>
              </a:extLst>
            </p:cNvPr>
            <p:cNvSpPr/>
            <p:nvPr/>
          </p:nvSpPr>
          <p:spPr bwMode="auto">
            <a:xfrm>
              <a:off x="10568493" y="3305316"/>
              <a:ext cx="45719" cy="8982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A5A5545D-F42D-48D9-A3EF-68C2D3FB1843}"/>
                </a:ext>
              </a:extLst>
            </p:cNvPr>
            <p:cNvSpPr/>
            <p:nvPr/>
          </p:nvSpPr>
          <p:spPr bwMode="auto">
            <a:xfrm>
              <a:off x="10619180" y="3305316"/>
              <a:ext cx="49576" cy="96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CAA0FA39-F154-4009-856A-245EF5741EC6}"/>
                </a:ext>
              </a:extLst>
            </p:cNvPr>
            <p:cNvSpPr/>
            <p:nvPr/>
          </p:nvSpPr>
          <p:spPr bwMode="auto">
            <a:xfrm>
              <a:off x="10673279" y="3305316"/>
              <a:ext cx="47664" cy="11600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2F2C4C7C-E8E4-4D53-B22F-E4BEE938AF78}"/>
                </a:ext>
              </a:extLst>
            </p:cNvPr>
            <p:cNvSpPr/>
            <p:nvPr/>
          </p:nvSpPr>
          <p:spPr bwMode="auto">
            <a:xfrm>
              <a:off x="10725344"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25CCCFBE-0B94-4D6A-811D-0C1A2DBCBB8C}"/>
                </a:ext>
              </a:extLst>
            </p:cNvPr>
            <p:cNvSpPr/>
            <p:nvPr/>
          </p:nvSpPr>
          <p:spPr bwMode="auto">
            <a:xfrm>
              <a:off x="10772511"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D64AC01F-B134-4C21-A4E1-A07D2DC45F84}"/>
                </a:ext>
              </a:extLst>
            </p:cNvPr>
            <p:cNvSpPr/>
            <p:nvPr/>
          </p:nvSpPr>
          <p:spPr bwMode="auto">
            <a:xfrm>
              <a:off x="10822456"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D38331E3-FDDA-43EE-9415-10BACAE27A01}"/>
                </a:ext>
              </a:extLst>
            </p:cNvPr>
            <p:cNvSpPr/>
            <p:nvPr/>
          </p:nvSpPr>
          <p:spPr bwMode="auto">
            <a:xfrm>
              <a:off x="10871958"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BDD44E76-5ED6-4D66-BEC7-6658A9E343B5}"/>
                </a:ext>
              </a:extLst>
            </p:cNvPr>
            <p:cNvSpPr/>
            <p:nvPr/>
          </p:nvSpPr>
          <p:spPr bwMode="auto">
            <a:xfrm>
              <a:off x="10923057"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8808EDC3-3C9A-4354-9D21-EE872C0F415D}"/>
                </a:ext>
              </a:extLst>
            </p:cNvPr>
            <p:cNvSpPr/>
            <p:nvPr/>
          </p:nvSpPr>
          <p:spPr bwMode="auto">
            <a:xfrm>
              <a:off x="10971895"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24867524-FB62-4186-9CA6-88EE9FF2F354}"/>
                </a:ext>
              </a:extLst>
            </p:cNvPr>
            <p:cNvSpPr/>
            <p:nvPr/>
          </p:nvSpPr>
          <p:spPr bwMode="auto">
            <a:xfrm>
              <a:off x="11019038"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5" name="Straight Connector 244">
              <a:extLst>
                <a:ext uri="{FF2B5EF4-FFF2-40B4-BE49-F238E27FC236}">
                  <a16:creationId xmlns:a16="http://schemas.microsoft.com/office/drawing/2014/main" id="{574CD6DF-EE2B-490D-B267-030214BFD4FD}"/>
                </a:ext>
              </a:extLst>
            </p:cNvPr>
            <p:cNvCxnSpPr/>
            <p:nvPr/>
          </p:nvCxnSpPr>
          <p:spPr bwMode="auto">
            <a:xfrm>
              <a:off x="6776977" y="3025815"/>
              <a:ext cx="4342435"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46" name="Straight Connector 245">
              <a:extLst>
                <a:ext uri="{FF2B5EF4-FFF2-40B4-BE49-F238E27FC236}">
                  <a16:creationId xmlns:a16="http://schemas.microsoft.com/office/drawing/2014/main" id="{ACEF4AD0-900A-4A6D-A36C-4B12A167BC78}"/>
                </a:ext>
              </a:extLst>
            </p:cNvPr>
            <p:cNvCxnSpPr/>
            <p:nvPr/>
          </p:nvCxnSpPr>
          <p:spPr bwMode="auto">
            <a:xfrm>
              <a:off x="6776977" y="3692763"/>
              <a:ext cx="4342435"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47" name="TextBox 246">
              <a:extLst>
                <a:ext uri="{FF2B5EF4-FFF2-40B4-BE49-F238E27FC236}">
                  <a16:creationId xmlns:a16="http://schemas.microsoft.com/office/drawing/2014/main" id="{FAACD84E-9785-44E1-9554-E072E9BD7FA1}"/>
                </a:ext>
              </a:extLst>
            </p:cNvPr>
            <p:cNvSpPr txBox="1"/>
            <p:nvPr/>
          </p:nvSpPr>
          <p:spPr bwMode="auto">
            <a:xfrm>
              <a:off x="10983199" y="2863978"/>
              <a:ext cx="58541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nvGrpSpPr>
          <p:cNvPr id="132" name="Group 131">
            <a:extLst>
              <a:ext uri="{FF2B5EF4-FFF2-40B4-BE49-F238E27FC236}">
                <a16:creationId xmlns:a16="http://schemas.microsoft.com/office/drawing/2014/main" id="{F4C7AD6F-8D18-4018-A103-5FE5F51F95DE}"/>
              </a:ext>
            </a:extLst>
          </p:cNvPr>
          <p:cNvGrpSpPr/>
          <p:nvPr/>
        </p:nvGrpSpPr>
        <p:grpSpPr>
          <a:xfrm>
            <a:off x="9392911" y="6207927"/>
            <a:ext cx="2488502" cy="454909"/>
            <a:chOff x="9392911" y="6207927"/>
            <a:chExt cx="2488502" cy="454909"/>
          </a:xfrm>
        </p:grpSpPr>
        <p:pic>
          <p:nvPicPr>
            <p:cNvPr id="133" name="Picture 132" descr="A picture containing text, ax, wheel&#10;&#10;Description automatically generated">
              <a:extLst>
                <a:ext uri="{FF2B5EF4-FFF2-40B4-BE49-F238E27FC236}">
                  <a16:creationId xmlns:a16="http://schemas.microsoft.com/office/drawing/2014/main" id="{E9B4B590-8E3F-44DB-8FC1-1D7AA3795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4" name="Rectangle 8">
              <a:extLst>
                <a:ext uri="{FF2B5EF4-FFF2-40B4-BE49-F238E27FC236}">
                  <a16:creationId xmlns:a16="http://schemas.microsoft.com/office/drawing/2014/main" id="{AF51F1FF-5250-4A41-9010-0DA97A90FA6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15852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0872444" cy="1103313"/>
          </a:xfrm>
        </p:spPr>
        <p:txBody>
          <a:bodyPr/>
          <a:lstStyle/>
          <a:p>
            <a:r>
              <a:rPr lang="en-US" dirty="0"/>
              <a:t>KEYNOTE-158 Update: PFS and OS</a:t>
            </a:r>
          </a:p>
        </p:txBody>
      </p:sp>
      <p:sp>
        <p:nvSpPr>
          <p:cNvPr id="209" name="Text Box 15">
            <a:extLst>
              <a:ext uri="{FF2B5EF4-FFF2-40B4-BE49-F238E27FC236}">
                <a16:creationId xmlns:a16="http://schemas.microsoft.com/office/drawing/2014/main" id="{27857E63-C6C6-4022-8604-4EB1B95A6C4F}"/>
              </a:ext>
            </a:extLst>
          </p:cNvPr>
          <p:cNvSpPr txBox="1">
            <a:spLocks noChangeArrowheads="1"/>
          </p:cNvSpPr>
          <p:nvPr/>
        </p:nvSpPr>
        <p:spPr bwMode="auto">
          <a:xfrm>
            <a:off x="412751" y="63584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Chung. SGO 2021. Abstr 41.</a:t>
            </a:r>
            <a:endParaRPr lang="en-US" altLang="en-US" sz="1200" b="0" dirty="0">
              <a:solidFill>
                <a:schemeClr val="bg2"/>
              </a:solidFill>
              <a:latin typeface="Calibri" panose="020F0502020204030204" pitchFamily="34" charset="0"/>
              <a:cs typeface="+mn-cs"/>
            </a:endParaRPr>
          </a:p>
        </p:txBody>
      </p:sp>
      <p:sp>
        <p:nvSpPr>
          <p:cNvPr id="210" name="TextBox 209">
            <a:extLst>
              <a:ext uri="{FF2B5EF4-FFF2-40B4-BE49-F238E27FC236}">
                <a16:creationId xmlns:a16="http://schemas.microsoft.com/office/drawing/2014/main" id="{8E9581BA-FD5F-4D86-B051-5806F964C367}"/>
              </a:ext>
            </a:extLst>
          </p:cNvPr>
          <p:cNvSpPr txBox="1"/>
          <p:nvPr/>
        </p:nvSpPr>
        <p:spPr bwMode="auto">
          <a:xfrm>
            <a:off x="1440202" y="1469730"/>
            <a:ext cx="41966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PFS</a:t>
            </a:r>
          </a:p>
        </p:txBody>
      </p:sp>
      <p:sp>
        <p:nvSpPr>
          <p:cNvPr id="211" name="TextBox 210">
            <a:extLst>
              <a:ext uri="{FF2B5EF4-FFF2-40B4-BE49-F238E27FC236}">
                <a16:creationId xmlns:a16="http://schemas.microsoft.com/office/drawing/2014/main" id="{B6A22A08-7184-437C-A2F0-3D3EC488147E}"/>
              </a:ext>
            </a:extLst>
          </p:cNvPr>
          <p:cNvSpPr txBox="1"/>
          <p:nvPr/>
        </p:nvSpPr>
        <p:spPr bwMode="auto">
          <a:xfrm>
            <a:off x="7176752" y="1469730"/>
            <a:ext cx="4305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OS</a:t>
            </a:r>
          </a:p>
        </p:txBody>
      </p:sp>
      <p:sp>
        <p:nvSpPr>
          <p:cNvPr id="212" name="TextBox 211">
            <a:extLst>
              <a:ext uri="{FF2B5EF4-FFF2-40B4-BE49-F238E27FC236}">
                <a16:creationId xmlns:a16="http://schemas.microsoft.com/office/drawing/2014/main" id="{79B7479D-3EF7-482E-9E12-1FEDCD8718AE}"/>
              </a:ext>
            </a:extLst>
          </p:cNvPr>
          <p:cNvSpPr txBox="1"/>
          <p:nvPr/>
        </p:nvSpPr>
        <p:spPr bwMode="auto">
          <a:xfrm rot="16200000">
            <a:off x="5069453" y="3674905"/>
            <a:ext cx="291959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 (%)</a:t>
            </a:r>
          </a:p>
        </p:txBody>
      </p:sp>
      <p:sp>
        <p:nvSpPr>
          <p:cNvPr id="213" name="TextBox 212">
            <a:extLst>
              <a:ext uri="{FF2B5EF4-FFF2-40B4-BE49-F238E27FC236}">
                <a16:creationId xmlns:a16="http://schemas.microsoft.com/office/drawing/2014/main" id="{BBDDD00D-6893-4AD7-B701-3A693A77513D}"/>
              </a:ext>
            </a:extLst>
          </p:cNvPr>
          <p:cNvSpPr txBox="1"/>
          <p:nvPr/>
        </p:nvSpPr>
        <p:spPr bwMode="auto">
          <a:xfrm rot="16200000">
            <a:off x="-720235" y="3631333"/>
            <a:ext cx="287874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Probability (%)</a:t>
            </a:r>
          </a:p>
        </p:txBody>
      </p:sp>
      <p:sp>
        <p:nvSpPr>
          <p:cNvPr id="214" name="Rectangle 213">
            <a:extLst>
              <a:ext uri="{FF2B5EF4-FFF2-40B4-BE49-F238E27FC236}">
                <a16:creationId xmlns:a16="http://schemas.microsoft.com/office/drawing/2014/main" id="{B99EB838-4140-4DBB-A2DF-7474855B7576}"/>
              </a:ext>
            </a:extLst>
          </p:cNvPr>
          <p:cNvSpPr/>
          <p:nvPr/>
        </p:nvSpPr>
        <p:spPr bwMode="auto">
          <a:xfrm>
            <a:off x="2413000" y="4817533"/>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TextBox 214">
            <a:extLst>
              <a:ext uri="{FF2B5EF4-FFF2-40B4-BE49-F238E27FC236}">
                <a16:creationId xmlns:a16="http://schemas.microsoft.com/office/drawing/2014/main" id="{9DC88777-8157-4FDE-A4E9-FEFBA3A4DEDA}"/>
              </a:ext>
            </a:extLst>
          </p:cNvPr>
          <p:cNvSpPr txBox="1"/>
          <p:nvPr/>
        </p:nvSpPr>
        <p:spPr bwMode="auto">
          <a:xfrm>
            <a:off x="1440204" y="5556323"/>
            <a:ext cx="412722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16" name="Rectangle 215">
            <a:extLst>
              <a:ext uri="{FF2B5EF4-FFF2-40B4-BE49-F238E27FC236}">
                <a16:creationId xmlns:a16="http://schemas.microsoft.com/office/drawing/2014/main" id="{F4DBC163-1856-4E8D-B2E5-8981D4936FD0}"/>
              </a:ext>
            </a:extLst>
          </p:cNvPr>
          <p:cNvSpPr/>
          <p:nvPr/>
        </p:nvSpPr>
        <p:spPr bwMode="auto">
          <a:xfrm>
            <a:off x="8211834" y="4784971"/>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17" name="Table 15">
            <a:extLst>
              <a:ext uri="{FF2B5EF4-FFF2-40B4-BE49-F238E27FC236}">
                <a16:creationId xmlns:a16="http://schemas.microsoft.com/office/drawing/2014/main" id="{63E8AB3C-484C-4608-AE7B-7647F4905A43}"/>
              </a:ext>
            </a:extLst>
          </p:cNvPr>
          <p:cNvGraphicFramePr>
            <a:graphicFrameLocks noGrp="1"/>
          </p:cNvGraphicFramePr>
          <p:nvPr/>
        </p:nvGraphicFramePr>
        <p:xfrm>
          <a:off x="3175262" y="1933767"/>
          <a:ext cx="2928420" cy="731520"/>
        </p:xfrm>
        <a:graphic>
          <a:graphicData uri="http://schemas.openxmlformats.org/drawingml/2006/table">
            <a:tbl>
              <a:tblPr firstRow="1" bandRow="1">
                <a:tableStyleId>{93296810-A885-4BE3-A3E7-6D5BEEA58F35}</a:tableStyleId>
              </a:tblPr>
              <a:tblGrid>
                <a:gridCol w="1464210">
                  <a:extLst>
                    <a:ext uri="{9D8B030D-6E8A-4147-A177-3AD203B41FA5}">
                      <a16:colId xmlns:a16="http://schemas.microsoft.com/office/drawing/2014/main" val="662196331"/>
                    </a:ext>
                  </a:extLst>
                </a:gridCol>
                <a:gridCol w="1464210">
                  <a:extLst>
                    <a:ext uri="{9D8B030D-6E8A-4147-A177-3AD203B41FA5}">
                      <a16:colId xmlns:a16="http://schemas.microsoft.com/office/drawing/2014/main" val="234444397"/>
                    </a:ext>
                  </a:extLst>
                </a:gridCol>
              </a:tblGrid>
              <a:tr h="0">
                <a:tc>
                  <a:txBody>
                    <a:bodyPr/>
                    <a:lstStyle/>
                    <a:p>
                      <a:pPr algn="ctr"/>
                      <a:r>
                        <a:rPr lang="en-US" dirty="0">
                          <a:latin typeface="Calibri" panose="020F0502020204030204" pitchFamily="34" charset="0"/>
                          <a:cs typeface="Calibri" panose="020F0502020204030204" pitchFamily="34" charset="0"/>
                        </a:rPr>
                        <a:t>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86225451"/>
                  </a:ext>
                </a:extLst>
              </a:tr>
              <a:tr h="0">
                <a:tc>
                  <a:txBody>
                    <a:bodyPr/>
                    <a:lstStyle/>
                    <a:p>
                      <a:pPr algn="ctr"/>
                      <a:r>
                        <a:rPr lang="en-US" dirty="0">
                          <a:solidFill>
                            <a:schemeClr val="bg1"/>
                          </a:solidFill>
                          <a:latin typeface="Calibri" panose="020F0502020204030204" pitchFamily="34" charset="0"/>
                          <a:cs typeface="Calibri" panose="020F0502020204030204" pitchFamily="34" charset="0"/>
                        </a:rPr>
                        <a:t>88/98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89.8%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7509225"/>
                  </a:ext>
                </a:extLst>
              </a:tr>
            </a:tbl>
          </a:graphicData>
        </a:graphic>
      </p:graphicFrame>
      <p:graphicFrame>
        <p:nvGraphicFramePr>
          <p:cNvPr id="218" name="Table 15">
            <a:extLst>
              <a:ext uri="{FF2B5EF4-FFF2-40B4-BE49-F238E27FC236}">
                <a16:creationId xmlns:a16="http://schemas.microsoft.com/office/drawing/2014/main" id="{229E4D5F-7AFA-49D5-B6B1-A9460A4D0FCE}"/>
              </a:ext>
            </a:extLst>
          </p:cNvPr>
          <p:cNvGraphicFramePr>
            <a:graphicFrameLocks noGrp="1"/>
          </p:cNvGraphicFramePr>
          <p:nvPr/>
        </p:nvGraphicFramePr>
        <p:xfrm>
          <a:off x="8553783" y="1933767"/>
          <a:ext cx="2928420" cy="731520"/>
        </p:xfrm>
        <a:graphic>
          <a:graphicData uri="http://schemas.openxmlformats.org/drawingml/2006/table">
            <a:tbl>
              <a:tblPr firstRow="1" bandRow="1">
                <a:tableStyleId>{93296810-A885-4BE3-A3E7-6D5BEEA58F35}</a:tableStyleId>
              </a:tblPr>
              <a:tblGrid>
                <a:gridCol w="1464210">
                  <a:extLst>
                    <a:ext uri="{9D8B030D-6E8A-4147-A177-3AD203B41FA5}">
                      <a16:colId xmlns:a16="http://schemas.microsoft.com/office/drawing/2014/main" val="662196331"/>
                    </a:ext>
                  </a:extLst>
                </a:gridCol>
                <a:gridCol w="1464210">
                  <a:extLst>
                    <a:ext uri="{9D8B030D-6E8A-4147-A177-3AD203B41FA5}">
                      <a16:colId xmlns:a16="http://schemas.microsoft.com/office/drawing/2014/main" val="234444397"/>
                    </a:ext>
                  </a:extLst>
                </a:gridCol>
              </a:tblGrid>
              <a:tr h="0">
                <a:tc>
                  <a:txBody>
                    <a:bodyPr/>
                    <a:lstStyle/>
                    <a:p>
                      <a:pPr algn="ctr"/>
                      <a:r>
                        <a:rPr lang="en-US" dirty="0">
                          <a:latin typeface="Calibri" panose="020F0502020204030204" pitchFamily="34" charset="0"/>
                          <a:cs typeface="Calibri" panose="020F0502020204030204" pitchFamily="34" charset="0"/>
                        </a:rPr>
                        <a:t>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Death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86225451"/>
                  </a:ext>
                </a:extLst>
              </a:tr>
              <a:tr h="0">
                <a:tc>
                  <a:txBody>
                    <a:bodyPr/>
                    <a:lstStyle/>
                    <a:p>
                      <a:pPr algn="ctr"/>
                      <a:r>
                        <a:rPr lang="en-US" dirty="0">
                          <a:solidFill>
                            <a:schemeClr val="bg1"/>
                          </a:solidFill>
                          <a:latin typeface="Calibri" panose="020F0502020204030204" pitchFamily="34" charset="0"/>
                          <a:cs typeface="Calibri" panose="020F0502020204030204" pitchFamily="34" charset="0"/>
                        </a:rPr>
                        <a:t>81/98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82.7%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7509225"/>
                  </a:ext>
                </a:extLst>
              </a:tr>
            </a:tbl>
          </a:graphicData>
        </a:graphic>
      </p:graphicFrame>
      <p:cxnSp>
        <p:nvCxnSpPr>
          <p:cNvPr id="219" name="Straight Connector 218">
            <a:extLst>
              <a:ext uri="{FF2B5EF4-FFF2-40B4-BE49-F238E27FC236}">
                <a16:creationId xmlns:a16="http://schemas.microsoft.com/office/drawing/2014/main" id="{5C61ECB2-753E-4523-A352-E6CB43428CFC}"/>
              </a:ext>
            </a:extLst>
          </p:cNvPr>
          <p:cNvCxnSpPr>
            <a:cxnSpLocks/>
          </p:cNvCxnSpPr>
          <p:nvPr/>
        </p:nvCxnSpPr>
        <p:spPr bwMode="auto">
          <a:xfrm>
            <a:off x="1342663" y="5229225"/>
            <a:ext cx="4317357"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439EA99-84F5-4D68-9BC2-178CC51FBC9E}"/>
              </a:ext>
            </a:extLst>
          </p:cNvPr>
          <p:cNvCxnSpPr>
            <a:cxnSpLocks/>
          </p:cNvCxnSpPr>
          <p:nvPr/>
        </p:nvCxnSpPr>
        <p:spPr bwMode="auto">
          <a:xfrm flipV="1">
            <a:off x="1354238" y="2384384"/>
            <a:ext cx="0" cy="2844841"/>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443DCC8-CFC1-4987-96BF-102055FC30DA}"/>
              </a:ext>
            </a:extLst>
          </p:cNvPr>
          <p:cNvCxnSpPr/>
          <p:nvPr/>
        </p:nvCxnSpPr>
        <p:spPr bwMode="auto">
          <a:xfrm>
            <a:off x="1342663" y="3819646"/>
            <a:ext cx="4317357" cy="0"/>
          </a:xfrm>
          <a:prstGeom prst="line">
            <a:avLst/>
          </a:prstGeom>
          <a:noFill/>
          <a:ln w="28575" cap="flat" cmpd="sng" algn="ctr">
            <a:solidFill>
              <a:schemeClr val="bg1"/>
            </a:solidFill>
            <a:prstDash val="sysDot"/>
            <a:round/>
            <a:headEnd type="none" w="med" len="med"/>
            <a:tailEnd type="none" w="med" len="med"/>
          </a:ln>
          <a:effectLst/>
        </p:spPr>
      </p:cxnSp>
      <p:cxnSp>
        <p:nvCxnSpPr>
          <p:cNvPr id="222" name="Straight Connector 221">
            <a:extLst>
              <a:ext uri="{FF2B5EF4-FFF2-40B4-BE49-F238E27FC236}">
                <a16:creationId xmlns:a16="http://schemas.microsoft.com/office/drawing/2014/main" id="{E7CD5C60-69BD-42B9-818D-02E2A09F6F0B}"/>
              </a:ext>
            </a:extLst>
          </p:cNvPr>
          <p:cNvCxnSpPr>
            <a:cxnSpLocks/>
          </p:cNvCxnSpPr>
          <p:nvPr/>
        </p:nvCxnSpPr>
        <p:spPr bwMode="auto">
          <a:xfrm flipV="1">
            <a:off x="267568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3" name="Straight Connector 222">
            <a:extLst>
              <a:ext uri="{FF2B5EF4-FFF2-40B4-BE49-F238E27FC236}">
                <a16:creationId xmlns:a16="http://schemas.microsoft.com/office/drawing/2014/main" id="{A3399A80-1244-4E18-9711-6119CDCCDA3A}"/>
              </a:ext>
            </a:extLst>
          </p:cNvPr>
          <p:cNvCxnSpPr>
            <a:cxnSpLocks/>
          </p:cNvCxnSpPr>
          <p:nvPr/>
        </p:nvCxnSpPr>
        <p:spPr bwMode="auto">
          <a:xfrm flipV="1">
            <a:off x="3985549"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4" name="Straight Connector 223">
            <a:extLst>
              <a:ext uri="{FF2B5EF4-FFF2-40B4-BE49-F238E27FC236}">
                <a16:creationId xmlns:a16="http://schemas.microsoft.com/office/drawing/2014/main" id="{44C21A81-4FC9-4927-8EC8-B5AB4B20BFE4}"/>
              </a:ext>
            </a:extLst>
          </p:cNvPr>
          <p:cNvCxnSpPr>
            <a:cxnSpLocks/>
          </p:cNvCxnSpPr>
          <p:nvPr/>
        </p:nvCxnSpPr>
        <p:spPr bwMode="auto">
          <a:xfrm flipV="1">
            <a:off x="530441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5" name="Straight Connector 224">
            <a:extLst>
              <a:ext uri="{FF2B5EF4-FFF2-40B4-BE49-F238E27FC236}">
                <a16:creationId xmlns:a16="http://schemas.microsoft.com/office/drawing/2014/main" id="{D6E18F6E-B331-48A5-9154-4411B5402656}"/>
              </a:ext>
            </a:extLst>
          </p:cNvPr>
          <p:cNvCxnSpPr>
            <a:cxnSpLocks/>
          </p:cNvCxnSpPr>
          <p:nvPr/>
        </p:nvCxnSpPr>
        <p:spPr bwMode="auto">
          <a:xfrm flipH="1">
            <a:off x="1284791" y="2384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0E2EFC1-4DC7-42BF-AF7E-7D8DB11FC1E9}"/>
              </a:ext>
            </a:extLst>
          </p:cNvPr>
          <p:cNvCxnSpPr>
            <a:cxnSpLocks/>
          </p:cNvCxnSpPr>
          <p:nvPr/>
        </p:nvCxnSpPr>
        <p:spPr bwMode="auto">
          <a:xfrm flipH="1">
            <a:off x="1284791" y="2953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538FE91-A46C-40E7-87DE-5F8465F44980}"/>
              </a:ext>
            </a:extLst>
          </p:cNvPr>
          <p:cNvCxnSpPr>
            <a:cxnSpLocks/>
          </p:cNvCxnSpPr>
          <p:nvPr/>
        </p:nvCxnSpPr>
        <p:spPr bwMode="auto">
          <a:xfrm flipH="1">
            <a:off x="1284791" y="3522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7D10DE7-5313-4D2F-8794-3C451D40F138}"/>
              </a:ext>
            </a:extLst>
          </p:cNvPr>
          <p:cNvCxnSpPr>
            <a:cxnSpLocks/>
          </p:cNvCxnSpPr>
          <p:nvPr/>
        </p:nvCxnSpPr>
        <p:spPr bwMode="auto">
          <a:xfrm flipH="1">
            <a:off x="1284791" y="40912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64B8B32-80E9-4F67-82C3-495B5DCA8FAB}"/>
              </a:ext>
            </a:extLst>
          </p:cNvPr>
          <p:cNvCxnSpPr>
            <a:cxnSpLocks/>
          </p:cNvCxnSpPr>
          <p:nvPr/>
        </p:nvCxnSpPr>
        <p:spPr bwMode="auto">
          <a:xfrm flipH="1">
            <a:off x="1284791" y="46602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C60758F-F854-4DF7-9DC4-D4019FA633C1}"/>
              </a:ext>
            </a:extLst>
          </p:cNvPr>
          <p:cNvCxnSpPr>
            <a:cxnSpLocks/>
          </p:cNvCxnSpPr>
          <p:nvPr/>
        </p:nvCxnSpPr>
        <p:spPr bwMode="auto">
          <a:xfrm flipH="1">
            <a:off x="1284791" y="522922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6" name="TextBox 235">
            <a:extLst>
              <a:ext uri="{FF2B5EF4-FFF2-40B4-BE49-F238E27FC236}">
                <a16:creationId xmlns:a16="http://schemas.microsoft.com/office/drawing/2014/main" id="{D8DC5FA9-C897-4A9A-8C47-337A309BA036}"/>
              </a:ext>
            </a:extLst>
          </p:cNvPr>
          <p:cNvSpPr txBox="1"/>
          <p:nvPr/>
        </p:nvSpPr>
        <p:spPr bwMode="auto">
          <a:xfrm>
            <a:off x="671077" y="221076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8" name="TextBox 237">
            <a:extLst>
              <a:ext uri="{FF2B5EF4-FFF2-40B4-BE49-F238E27FC236}">
                <a16:creationId xmlns:a16="http://schemas.microsoft.com/office/drawing/2014/main" id="{BAA45A3B-40FC-4216-9D66-0CA648DB732B}"/>
              </a:ext>
            </a:extLst>
          </p:cNvPr>
          <p:cNvSpPr txBox="1"/>
          <p:nvPr/>
        </p:nvSpPr>
        <p:spPr bwMode="auto">
          <a:xfrm>
            <a:off x="671077" y="277967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0" name="TextBox 239">
            <a:extLst>
              <a:ext uri="{FF2B5EF4-FFF2-40B4-BE49-F238E27FC236}">
                <a16:creationId xmlns:a16="http://schemas.microsoft.com/office/drawing/2014/main" id="{A9EAE3BB-D4B6-40C2-8B20-ED68E69D12E9}"/>
              </a:ext>
            </a:extLst>
          </p:cNvPr>
          <p:cNvSpPr txBox="1"/>
          <p:nvPr/>
        </p:nvSpPr>
        <p:spPr bwMode="auto">
          <a:xfrm>
            <a:off x="671077" y="334858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2" name="TextBox 241">
            <a:extLst>
              <a:ext uri="{FF2B5EF4-FFF2-40B4-BE49-F238E27FC236}">
                <a16:creationId xmlns:a16="http://schemas.microsoft.com/office/drawing/2014/main" id="{299557A4-7BDC-44EB-92BE-506E8FFF9507}"/>
              </a:ext>
            </a:extLst>
          </p:cNvPr>
          <p:cNvSpPr txBox="1"/>
          <p:nvPr/>
        </p:nvSpPr>
        <p:spPr bwMode="auto">
          <a:xfrm>
            <a:off x="671077" y="391749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44" name="TextBox 243">
            <a:extLst>
              <a:ext uri="{FF2B5EF4-FFF2-40B4-BE49-F238E27FC236}">
                <a16:creationId xmlns:a16="http://schemas.microsoft.com/office/drawing/2014/main" id="{5F0ECCD5-A651-4EE4-821B-4C938995D7BF}"/>
              </a:ext>
            </a:extLst>
          </p:cNvPr>
          <p:cNvSpPr txBox="1"/>
          <p:nvPr/>
        </p:nvSpPr>
        <p:spPr bwMode="auto">
          <a:xfrm>
            <a:off x="671077" y="448640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6" name="TextBox 245">
            <a:extLst>
              <a:ext uri="{FF2B5EF4-FFF2-40B4-BE49-F238E27FC236}">
                <a16:creationId xmlns:a16="http://schemas.microsoft.com/office/drawing/2014/main" id="{2357EC04-DBF6-4145-ACA3-F5B4F0235C4D}"/>
              </a:ext>
            </a:extLst>
          </p:cNvPr>
          <p:cNvSpPr txBox="1"/>
          <p:nvPr/>
        </p:nvSpPr>
        <p:spPr bwMode="auto">
          <a:xfrm>
            <a:off x="671077" y="505530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47" name="Straight Connector 246">
            <a:extLst>
              <a:ext uri="{FF2B5EF4-FFF2-40B4-BE49-F238E27FC236}">
                <a16:creationId xmlns:a16="http://schemas.microsoft.com/office/drawing/2014/main" id="{BD626637-31FC-48FF-9C1A-A80DE3B3CF4E}"/>
              </a:ext>
            </a:extLst>
          </p:cNvPr>
          <p:cNvCxnSpPr>
            <a:cxnSpLocks/>
          </p:cNvCxnSpPr>
          <p:nvPr/>
        </p:nvCxnSpPr>
        <p:spPr bwMode="auto">
          <a:xfrm>
            <a:off x="1354238"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E5CEC53-2721-41DA-A4DB-A1ACEECE6934}"/>
              </a:ext>
            </a:extLst>
          </p:cNvPr>
          <p:cNvCxnSpPr>
            <a:cxnSpLocks/>
          </p:cNvCxnSpPr>
          <p:nvPr/>
        </p:nvCxnSpPr>
        <p:spPr bwMode="auto">
          <a:xfrm>
            <a:off x="168367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ED17C6A-71FA-4B49-8213-C8F2FF50F3C3}"/>
              </a:ext>
            </a:extLst>
          </p:cNvPr>
          <p:cNvCxnSpPr>
            <a:cxnSpLocks/>
          </p:cNvCxnSpPr>
          <p:nvPr/>
        </p:nvCxnSpPr>
        <p:spPr bwMode="auto">
          <a:xfrm>
            <a:off x="2013104"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DB3F252-34F5-4929-8377-68F1784A7ECF}"/>
              </a:ext>
            </a:extLst>
          </p:cNvPr>
          <p:cNvCxnSpPr>
            <a:cxnSpLocks/>
          </p:cNvCxnSpPr>
          <p:nvPr/>
        </p:nvCxnSpPr>
        <p:spPr bwMode="auto">
          <a:xfrm>
            <a:off x="234253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23BA1FA-DD8B-4D62-BA42-5C08F58F82BF}"/>
              </a:ext>
            </a:extLst>
          </p:cNvPr>
          <p:cNvCxnSpPr>
            <a:cxnSpLocks/>
          </p:cNvCxnSpPr>
          <p:nvPr/>
        </p:nvCxnSpPr>
        <p:spPr bwMode="auto">
          <a:xfrm>
            <a:off x="2671970"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D2957DC-F3BD-4DEE-BF3D-61C82DD9DA59}"/>
              </a:ext>
            </a:extLst>
          </p:cNvPr>
          <p:cNvCxnSpPr>
            <a:cxnSpLocks/>
          </p:cNvCxnSpPr>
          <p:nvPr/>
        </p:nvCxnSpPr>
        <p:spPr bwMode="auto">
          <a:xfrm>
            <a:off x="300140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5DD258B-CAB4-4A96-8A5A-0680E8C3A07B}"/>
              </a:ext>
            </a:extLst>
          </p:cNvPr>
          <p:cNvCxnSpPr>
            <a:cxnSpLocks/>
          </p:cNvCxnSpPr>
          <p:nvPr/>
        </p:nvCxnSpPr>
        <p:spPr bwMode="auto">
          <a:xfrm>
            <a:off x="3330836"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F115F95-EB00-437A-B759-4BE0EBA01CBE}"/>
              </a:ext>
            </a:extLst>
          </p:cNvPr>
          <p:cNvCxnSpPr>
            <a:cxnSpLocks/>
          </p:cNvCxnSpPr>
          <p:nvPr/>
        </p:nvCxnSpPr>
        <p:spPr bwMode="auto">
          <a:xfrm>
            <a:off x="366026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708528B-38BD-475F-AEBC-C3BECEC8B396}"/>
              </a:ext>
            </a:extLst>
          </p:cNvPr>
          <p:cNvCxnSpPr>
            <a:cxnSpLocks/>
          </p:cNvCxnSpPr>
          <p:nvPr/>
        </p:nvCxnSpPr>
        <p:spPr bwMode="auto">
          <a:xfrm>
            <a:off x="3989702"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DE5579B-4334-4A6C-A1E5-BFB6502481DB}"/>
              </a:ext>
            </a:extLst>
          </p:cNvPr>
          <p:cNvCxnSpPr>
            <a:cxnSpLocks/>
          </p:cNvCxnSpPr>
          <p:nvPr/>
        </p:nvCxnSpPr>
        <p:spPr bwMode="auto">
          <a:xfrm>
            <a:off x="431913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F5B27C7-7AAB-46EA-A1A2-EBFB81E8C70E}"/>
              </a:ext>
            </a:extLst>
          </p:cNvPr>
          <p:cNvCxnSpPr>
            <a:cxnSpLocks/>
          </p:cNvCxnSpPr>
          <p:nvPr/>
        </p:nvCxnSpPr>
        <p:spPr bwMode="auto">
          <a:xfrm>
            <a:off x="4648568"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22F91F4-C68D-43B7-9A21-9179A41F5667}"/>
              </a:ext>
            </a:extLst>
          </p:cNvPr>
          <p:cNvCxnSpPr>
            <a:cxnSpLocks/>
          </p:cNvCxnSpPr>
          <p:nvPr/>
        </p:nvCxnSpPr>
        <p:spPr bwMode="auto">
          <a:xfrm>
            <a:off x="497800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283F162-06F0-4344-B6F1-0A38CA2AFFE1}"/>
              </a:ext>
            </a:extLst>
          </p:cNvPr>
          <p:cNvCxnSpPr>
            <a:cxnSpLocks/>
          </p:cNvCxnSpPr>
          <p:nvPr/>
        </p:nvCxnSpPr>
        <p:spPr bwMode="auto">
          <a:xfrm>
            <a:off x="5307434"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659BE97-A38B-421F-ADA2-302805146E20}"/>
              </a:ext>
            </a:extLst>
          </p:cNvPr>
          <p:cNvCxnSpPr>
            <a:cxnSpLocks/>
          </p:cNvCxnSpPr>
          <p:nvPr/>
        </p:nvCxnSpPr>
        <p:spPr bwMode="auto">
          <a:xfrm>
            <a:off x="5636870"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1" name="TextBox 260">
            <a:extLst>
              <a:ext uri="{FF2B5EF4-FFF2-40B4-BE49-F238E27FC236}">
                <a16:creationId xmlns:a16="http://schemas.microsoft.com/office/drawing/2014/main" id="{84823A88-F8DD-45F2-B271-4DB84D572A3A}"/>
              </a:ext>
            </a:extLst>
          </p:cNvPr>
          <p:cNvSpPr txBox="1"/>
          <p:nvPr/>
        </p:nvSpPr>
        <p:spPr bwMode="auto">
          <a:xfrm>
            <a:off x="2651146" y="2904447"/>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17.2%</a:t>
            </a:r>
          </a:p>
        </p:txBody>
      </p:sp>
      <p:sp>
        <p:nvSpPr>
          <p:cNvPr id="262" name="TextBox 261">
            <a:extLst>
              <a:ext uri="{FF2B5EF4-FFF2-40B4-BE49-F238E27FC236}">
                <a16:creationId xmlns:a16="http://schemas.microsoft.com/office/drawing/2014/main" id="{1976AD40-9A61-466A-A2A2-777AD949F3C8}"/>
              </a:ext>
            </a:extLst>
          </p:cNvPr>
          <p:cNvSpPr txBox="1"/>
          <p:nvPr/>
        </p:nvSpPr>
        <p:spPr bwMode="auto">
          <a:xfrm>
            <a:off x="3958434" y="3009248"/>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12.9%</a:t>
            </a:r>
          </a:p>
        </p:txBody>
      </p:sp>
      <p:sp>
        <p:nvSpPr>
          <p:cNvPr id="263" name="TextBox 262">
            <a:extLst>
              <a:ext uri="{FF2B5EF4-FFF2-40B4-BE49-F238E27FC236}">
                <a16:creationId xmlns:a16="http://schemas.microsoft.com/office/drawing/2014/main" id="{C0AC2F25-323A-4438-AE9E-63C1BB76643E}"/>
              </a:ext>
            </a:extLst>
          </p:cNvPr>
          <p:cNvSpPr txBox="1"/>
          <p:nvPr/>
        </p:nvSpPr>
        <p:spPr bwMode="auto">
          <a:xfrm>
            <a:off x="5187367" y="3240462"/>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8.6%</a:t>
            </a:r>
          </a:p>
        </p:txBody>
      </p:sp>
      <p:sp>
        <p:nvSpPr>
          <p:cNvPr id="264" name="TextBox 263">
            <a:extLst>
              <a:ext uri="{FF2B5EF4-FFF2-40B4-BE49-F238E27FC236}">
                <a16:creationId xmlns:a16="http://schemas.microsoft.com/office/drawing/2014/main" id="{AB625A7B-9A75-45C0-8812-8F8211729EC7}"/>
              </a:ext>
            </a:extLst>
          </p:cNvPr>
          <p:cNvSpPr txBox="1"/>
          <p:nvPr/>
        </p:nvSpPr>
        <p:spPr bwMode="auto">
          <a:xfrm>
            <a:off x="541966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65" name="TextBox 264">
            <a:extLst>
              <a:ext uri="{FF2B5EF4-FFF2-40B4-BE49-F238E27FC236}">
                <a16:creationId xmlns:a16="http://schemas.microsoft.com/office/drawing/2014/main" id="{EBDCE6E3-CBB7-4CF1-9074-5E0B7D3126D0}"/>
              </a:ext>
            </a:extLst>
          </p:cNvPr>
          <p:cNvSpPr txBox="1"/>
          <p:nvPr/>
        </p:nvSpPr>
        <p:spPr bwMode="auto">
          <a:xfrm>
            <a:off x="112908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6" name="TextBox 265">
            <a:extLst>
              <a:ext uri="{FF2B5EF4-FFF2-40B4-BE49-F238E27FC236}">
                <a16:creationId xmlns:a16="http://schemas.microsoft.com/office/drawing/2014/main" id="{60669B06-07A1-4511-B1F7-1D545666DA36}"/>
              </a:ext>
            </a:extLst>
          </p:cNvPr>
          <p:cNvSpPr txBox="1"/>
          <p:nvPr/>
        </p:nvSpPr>
        <p:spPr bwMode="auto">
          <a:xfrm>
            <a:off x="145912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67" name="TextBox 266">
            <a:extLst>
              <a:ext uri="{FF2B5EF4-FFF2-40B4-BE49-F238E27FC236}">
                <a16:creationId xmlns:a16="http://schemas.microsoft.com/office/drawing/2014/main" id="{8B1B8E14-AABA-4120-8089-371BA9456D8E}"/>
              </a:ext>
            </a:extLst>
          </p:cNvPr>
          <p:cNvSpPr txBox="1"/>
          <p:nvPr/>
        </p:nvSpPr>
        <p:spPr bwMode="auto">
          <a:xfrm>
            <a:off x="178917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68" name="TextBox 267">
            <a:extLst>
              <a:ext uri="{FF2B5EF4-FFF2-40B4-BE49-F238E27FC236}">
                <a16:creationId xmlns:a16="http://schemas.microsoft.com/office/drawing/2014/main" id="{D60BCEC9-4B55-4107-87D0-5D5D029926BC}"/>
              </a:ext>
            </a:extLst>
          </p:cNvPr>
          <p:cNvSpPr txBox="1"/>
          <p:nvPr/>
        </p:nvSpPr>
        <p:spPr bwMode="auto">
          <a:xfrm>
            <a:off x="2119216"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69" name="TextBox 268">
            <a:extLst>
              <a:ext uri="{FF2B5EF4-FFF2-40B4-BE49-F238E27FC236}">
                <a16:creationId xmlns:a16="http://schemas.microsoft.com/office/drawing/2014/main" id="{48222972-EA7C-4C20-B811-64E2C7F3174B}"/>
              </a:ext>
            </a:extLst>
          </p:cNvPr>
          <p:cNvSpPr txBox="1"/>
          <p:nvPr/>
        </p:nvSpPr>
        <p:spPr bwMode="auto">
          <a:xfrm>
            <a:off x="244926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70" name="TextBox 269">
            <a:extLst>
              <a:ext uri="{FF2B5EF4-FFF2-40B4-BE49-F238E27FC236}">
                <a16:creationId xmlns:a16="http://schemas.microsoft.com/office/drawing/2014/main" id="{7700617F-D074-49E2-A660-D953E4CE1C72}"/>
              </a:ext>
            </a:extLst>
          </p:cNvPr>
          <p:cNvSpPr txBox="1"/>
          <p:nvPr/>
        </p:nvSpPr>
        <p:spPr bwMode="auto">
          <a:xfrm>
            <a:off x="277930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71" name="TextBox 270">
            <a:extLst>
              <a:ext uri="{FF2B5EF4-FFF2-40B4-BE49-F238E27FC236}">
                <a16:creationId xmlns:a16="http://schemas.microsoft.com/office/drawing/2014/main" id="{527DB605-45A5-4C17-A279-CFCF205E3C39}"/>
              </a:ext>
            </a:extLst>
          </p:cNvPr>
          <p:cNvSpPr txBox="1"/>
          <p:nvPr/>
        </p:nvSpPr>
        <p:spPr bwMode="auto">
          <a:xfrm>
            <a:off x="310934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2" name="TextBox 271">
            <a:extLst>
              <a:ext uri="{FF2B5EF4-FFF2-40B4-BE49-F238E27FC236}">
                <a16:creationId xmlns:a16="http://schemas.microsoft.com/office/drawing/2014/main" id="{EF31136D-5E1A-40CF-A23B-A31D579990FA}"/>
              </a:ext>
            </a:extLst>
          </p:cNvPr>
          <p:cNvSpPr txBox="1"/>
          <p:nvPr/>
        </p:nvSpPr>
        <p:spPr bwMode="auto">
          <a:xfrm>
            <a:off x="343939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73" name="TextBox 272">
            <a:extLst>
              <a:ext uri="{FF2B5EF4-FFF2-40B4-BE49-F238E27FC236}">
                <a16:creationId xmlns:a16="http://schemas.microsoft.com/office/drawing/2014/main" id="{E723158B-133D-4322-98B8-49D546B6737A}"/>
              </a:ext>
            </a:extLst>
          </p:cNvPr>
          <p:cNvSpPr txBox="1"/>
          <p:nvPr/>
        </p:nvSpPr>
        <p:spPr bwMode="auto">
          <a:xfrm>
            <a:off x="3769436"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4" name="TextBox 273">
            <a:extLst>
              <a:ext uri="{FF2B5EF4-FFF2-40B4-BE49-F238E27FC236}">
                <a16:creationId xmlns:a16="http://schemas.microsoft.com/office/drawing/2014/main" id="{10CC0821-B1B6-4055-92FB-F2DFB2D75B07}"/>
              </a:ext>
            </a:extLst>
          </p:cNvPr>
          <p:cNvSpPr txBox="1"/>
          <p:nvPr/>
        </p:nvSpPr>
        <p:spPr bwMode="auto">
          <a:xfrm>
            <a:off x="409948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75" name="TextBox 274">
            <a:extLst>
              <a:ext uri="{FF2B5EF4-FFF2-40B4-BE49-F238E27FC236}">
                <a16:creationId xmlns:a16="http://schemas.microsoft.com/office/drawing/2014/main" id="{288483D2-34FC-4844-A15A-325C7CB47427}"/>
              </a:ext>
            </a:extLst>
          </p:cNvPr>
          <p:cNvSpPr txBox="1"/>
          <p:nvPr/>
        </p:nvSpPr>
        <p:spPr bwMode="auto">
          <a:xfrm>
            <a:off x="442952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6" name="TextBox 275">
            <a:extLst>
              <a:ext uri="{FF2B5EF4-FFF2-40B4-BE49-F238E27FC236}">
                <a16:creationId xmlns:a16="http://schemas.microsoft.com/office/drawing/2014/main" id="{3EFB18BF-2682-4338-A4B1-6809FD60C0DC}"/>
              </a:ext>
            </a:extLst>
          </p:cNvPr>
          <p:cNvSpPr txBox="1"/>
          <p:nvPr/>
        </p:nvSpPr>
        <p:spPr bwMode="auto">
          <a:xfrm>
            <a:off x="475956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77" name="TextBox 276">
            <a:extLst>
              <a:ext uri="{FF2B5EF4-FFF2-40B4-BE49-F238E27FC236}">
                <a16:creationId xmlns:a16="http://schemas.microsoft.com/office/drawing/2014/main" id="{F1E5D6BC-4338-42B5-B933-1D3EDFCD1541}"/>
              </a:ext>
            </a:extLst>
          </p:cNvPr>
          <p:cNvSpPr txBox="1"/>
          <p:nvPr/>
        </p:nvSpPr>
        <p:spPr bwMode="auto">
          <a:xfrm>
            <a:off x="508961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78" name="TextBox 277">
            <a:extLst>
              <a:ext uri="{FF2B5EF4-FFF2-40B4-BE49-F238E27FC236}">
                <a16:creationId xmlns:a16="http://schemas.microsoft.com/office/drawing/2014/main" id="{9A5FAB32-A30B-44DA-BF53-CDCECCF2852E}"/>
              </a:ext>
            </a:extLst>
          </p:cNvPr>
          <p:cNvSpPr txBox="1"/>
          <p:nvPr/>
        </p:nvSpPr>
        <p:spPr bwMode="auto">
          <a:xfrm>
            <a:off x="174802" y="5688471"/>
            <a:ext cx="120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at Risk, n</a:t>
            </a:r>
          </a:p>
        </p:txBody>
      </p:sp>
      <p:sp>
        <p:nvSpPr>
          <p:cNvPr id="279" name="TextBox 278">
            <a:extLst>
              <a:ext uri="{FF2B5EF4-FFF2-40B4-BE49-F238E27FC236}">
                <a16:creationId xmlns:a16="http://schemas.microsoft.com/office/drawing/2014/main" id="{F5792203-707C-4F87-834C-BD8B6D5DA815}"/>
              </a:ext>
            </a:extLst>
          </p:cNvPr>
          <p:cNvSpPr txBox="1"/>
          <p:nvPr/>
        </p:nvSpPr>
        <p:spPr bwMode="auto">
          <a:xfrm>
            <a:off x="1095099"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98</a:t>
            </a:r>
          </a:p>
        </p:txBody>
      </p:sp>
      <p:sp>
        <p:nvSpPr>
          <p:cNvPr id="280" name="TextBox 279">
            <a:extLst>
              <a:ext uri="{FF2B5EF4-FFF2-40B4-BE49-F238E27FC236}">
                <a16:creationId xmlns:a16="http://schemas.microsoft.com/office/drawing/2014/main" id="{3D0BA668-768E-4862-9585-37DDCA0F672F}"/>
              </a:ext>
            </a:extLst>
          </p:cNvPr>
          <p:cNvSpPr txBox="1"/>
          <p:nvPr/>
        </p:nvSpPr>
        <p:spPr bwMode="auto">
          <a:xfrm>
            <a:off x="142453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281" name="TextBox 280">
            <a:extLst>
              <a:ext uri="{FF2B5EF4-FFF2-40B4-BE49-F238E27FC236}">
                <a16:creationId xmlns:a16="http://schemas.microsoft.com/office/drawing/2014/main" id="{C81BE3D4-362C-4654-B206-1C2EB7397237}"/>
              </a:ext>
            </a:extLst>
          </p:cNvPr>
          <p:cNvSpPr txBox="1"/>
          <p:nvPr/>
        </p:nvSpPr>
        <p:spPr bwMode="auto">
          <a:xfrm>
            <a:off x="1753965"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282" name="TextBox 281">
            <a:extLst>
              <a:ext uri="{FF2B5EF4-FFF2-40B4-BE49-F238E27FC236}">
                <a16:creationId xmlns:a16="http://schemas.microsoft.com/office/drawing/2014/main" id="{68B5774A-AC63-4EFB-B193-10BC877ACEB2}"/>
              </a:ext>
            </a:extLst>
          </p:cNvPr>
          <p:cNvSpPr txBox="1"/>
          <p:nvPr/>
        </p:nvSpPr>
        <p:spPr bwMode="auto">
          <a:xfrm>
            <a:off x="208339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p>
        </p:txBody>
      </p:sp>
      <p:sp>
        <p:nvSpPr>
          <p:cNvPr id="283" name="TextBox 282">
            <a:extLst>
              <a:ext uri="{FF2B5EF4-FFF2-40B4-BE49-F238E27FC236}">
                <a16:creationId xmlns:a16="http://schemas.microsoft.com/office/drawing/2014/main" id="{8BF3CBE6-E811-411F-A926-15A2EA5EABB5}"/>
              </a:ext>
            </a:extLst>
          </p:cNvPr>
          <p:cNvSpPr txBox="1"/>
          <p:nvPr/>
        </p:nvSpPr>
        <p:spPr bwMode="auto">
          <a:xfrm>
            <a:off x="2412831"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84" name="TextBox 283">
            <a:extLst>
              <a:ext uri="{FF2B5EF4-FFF2-40B4-BE49-F238E27FC236}">
                <a16:creationId xmlns:a16="http://schemas.microsoft.com/office/drawing/2014/main" id="{DDEED143-8D40-40D0-9851-33AA39EDF97C}"/>
              </a:ext>
            </a:extLst>
          </p:cNvPr>
          <p:cNvSpPr txBox="1"/>
          <p:nvPr/>
        </p:nvSpPr>
        <p:spPr bwMode="auto">
          <a:xfrm>
            <a:off x="274226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85" name="TextBox 284">
            <a:extLst>
              <a:ext uri="{FF2B5EF4-FFF2-40B4-BE49-F238E27FC236}">
                <a16:creationId xmlns:a16="http://schemas.microsoft.com/office/drawing/2014/main" id="{1EEA3356-AA91-46E8-88BE-CD9F2E4E6DFD}"/>
              </a:ext>
            </a:extLst>
          </p:cNvPr>
          <p:cNvSpPr txBox="1"/>
          <p:nvPr/>
        </p:nvSpPr>
        <p:spPr bwMode="auto">
          <a:xfrm>
            <a:off x="3071697"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6" name="TextBox 285">
            <a:extLst>
              <a:ext uri="{FF2B5EF4-FFF2-40B4-BE49-F238E27FC236}">
                <a16:creationId xmlns:a16="http://schemas.microsoft.com/office/drawing/2014/main" id="{D43485B1-7877-4743-9DA3-5AB931A142F0}"/>
              </a:ext>
            </a:extLst>
          </p:cNvPr>
          <p:cNvSpPr txBox="1"/>
          <p:nvPr/>
        </p:nvSpPr>
        <p:spPr bwMode="auto">
          <a:xfrm>
            <a:off x="340113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7" name="TextBox 286">
            <a:extLst>
              <a:ext uri="{FF2B5EF4-FFF2-40B4-BE49-F238E27FC236}">
                <a16:creationId xmlns:a16="http://schemas.microsoft.com/office/drawing/2014/main" id="{1C12657E-56D8-4EB3-8178-44C9359878C6}"/>
              </a:ext>
            </a:extLst>
          </p:cNvPr>
          <p:cNvSpPr txBox="1"/>
          <p:nvPr/>
        </p:nvSpPr>
        <p:spPr bwMode="auto">
          <a:xfrm>
            <a:off x="3730563"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8" name="TextBox 287">
            <a:extLst>
              <a:ext uri="{FF2B5EF4-FFF2-40B4-BE49-F238E27FC236}">
                <a16:creationId xmlns:a16="http://schemas.microsoft.com/office/drawing/2014/main" id="{048B3048-7C43-4E5F-8945-5527C7ED95CF}"/>
              </a:ext>
            </a:extLst>
          </p:cNvPr>
          <p:cNvSpPr txBox="1"/>
          <p:nvPr/>
        </p:nvSpPr>
        <p:spPr bwMode="auto">
          <a:xfrm>
            <a:off x="405999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89" name="TextBox 288">
            <a:extLst>
              <a:ext uri="{FF2B5EF4-FFF2-40B4-BE49-F238E27FC236}">
                <a16:creationId xmlns:a16="http://schemas.microsoft.com/office/drawing/2014/main" id="{C413D84A-F1FF-421F-82C2-D22AB1BCC8E4}"/>
              </a:ext>
            </a:extLst>
          </p:cNvPr>
          <p:cNvSpPr txBox="1"/>
          <p:nvPr/>
        </p:nvSpPr>
        <p:spPr bwMode="auto">
          <a:xfrm>
            <a:off x="4389429"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90" name="TextBox 289">
            <a:extLst>
              <a:ext uri="{FF2B5EF4-FFF2-40B4-BE49-F238E27FC236}">
                <a16:creationId xmlns:a16="http://schemas.microsoft.com/office/drawing/2014/main" id="{6DA4AF21-A5E5-47B5-975C-4C3D7C4CEFDE}"/>
              </a:ext>
            </a:extLst>
          </p:cNvPr>
          <p:cNvSpPr txBox="1"/>
          <p:nvPr/>
        </p:nvSpPr>
        <p:spPr bwMode="auto">
          <a:xfrm>
            <a:off x="471886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91" name="TextBox 290">
            <a:extLst>
              <a:ext uri="{FF2B5EF4-FFF2-40B4-BE49-F238E27FC236}">
                <a16:creationId xmlns:a16="http://schemas.microsoft.com/office/drawing/2014/main" id="{F316536D-E6EC-44A7-8507-FB6D0C5B4901}"/>
              </a:ext>
            </a:extLst>
          </p:cNvPr>
          <p:cNvSpPr txBox="1"/>
          <p:nvPr/>
        </p:nvSpPr>
        <p:spPr bwMode="auto">
          <a:xfrm>
            <a:off x="5048295"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92" name="TextBox 291">
            <a:extLst>
              <a:ext uri="{FF2B5EF4-FFF2-40B4-BE49-F238E27FC236}">
                <a16:creationId xmlns:a16="http://schemas.microsoft.com/office/drawing/2014/main" id="{AE390820-857F-4F11-9282-7E82AC6EDD61}"/>
              </a:ext>
            </a:extLst>
          </p:cNvPr>
          <p:cNvSpPr txBox="1"/>
          <p:nvPr/>
        </p:nvSpPr>
        <p:spPr bwMode="auto">
          <a:xfrm>
            <a:off x="5377731"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3" name="Rectangle 292">
            <a:extLst>
              <a:ext uri="{FF2B5EF4-FFF2-40B4-BE49-F238E27FC236}">
                <a16:creationId xmlns:a16="http://schemas.microsoft.com/office/drawing/2014/main" id="{4DF4D8E4-F198-4D8B-86DB-6E53932B6957}"/>
              </a:ext>
            </a:extLst>
          </p:cNvPr>
          <p:cNvSpPr/>
          <p:nvPr/>
        </p:nvSpPr>
        <p:spPr bwMode="auto">
          <a:xfrm>
            <a:off x="8235515" y="4817533"/>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TextBox 293">
            <a:extLst>
              <a:ext uri="{FF2B5EF4-FFF2-40B4-BE49-F238E27FC236}">
                <a16:creationId xmlns:a16="http://schemas.microsoft.com/office/drawing/2014/main" id="{132DC66B-C912-4D63-B3F9-6865B52404C2}"/>
              </a:ext>
            </a:extLst>
          </p:cNvPr>
          <p:cNvSpPr txBox="1"/>
          <p:nvPr/>
        </p:nvSpPr>
        <p:spPr bwMode="auto">
          <a:xfrm>
            <a:off x="7262719" y="5556323"/>
            <a:ext cx="412722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295" name="Straight Connector 294">
            <a:extLst>
              <a:ext uri="{FF2B5EF4-FFF2-40B4-BE49-F238E27FC236}">
                <a16:creationId xmlns:a16="http://schemas.microsoft.com/office/drawing/2014/main" id="{E98D1B84-5689-4873-B92D-B0925F5B912D}"/>
              </a:ext>
            </a:extLst>
          </p:cNvPr>
          <p:cNvCxnSpPr>
            <a:cxnSpLocks/>
          </p:cNvCxnSpPr>
          <p:nvPr/>
        </p:nvCxnSpPr>
        <p:spPr bwMode="auto">
          <a:xfrm>
            <a:off x="7165178" y="5229225"/>
            <a:ext cx="4317357"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85C68085-7CD6-4925-A86F-9736EE7B3CC6}"/>
              </a:ext>
            </a:extLst>
          </p:cNvPr>
          <p:cNvCxnSpPr>
            <a:cxnSpLocks/>
          </p:cNvCxnSpPr>
          <p:nvPr/>
        </p:nvCxnSpPr>
        <p:spPr bwMode="auto">
          <a:xfrm flipV="1">
            <a:off x="7176753" y="2384384"/>
            <a:ext cx="0" cy="2844841"/>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E32D4B4B-5D52-463C-B5D4-30BE949A1D19}"/>
              </a:ext>
            </a:extLst>
          </p:cNvPr>
          <p:cNvCxnSpPr/>
          <p:nvPr/>
        </p:nvCxnSpPr>
        <p:spPr bwMode="auto">
          <a:xfrm>
            <a:off x="7165178" y="3819646"/>
            <a:ext cx="4317357" cy="0"/>
          </a:xfrm>
          <a:prstGeom prst="line">
            <a:avLst/>
          </a:prstGeom>
          <a:noFill/>
          <a:ln w="28575" cap="flat" cmpd="sng" algn="ctr">
            <a:solidFill>
              <a:schemeClr val="bg1"/>
            </a:solidFill>
            <a:prstDash val="sysDot"/>
            <a:round/>
            <a:headEnd type="none" w="med" len="med"/>
            <a:tailEnd type="none" w="med" len="med"/>
          </a:ln>
          <a:effectLst/>
        </p:spPr>
      </p:cxnSp>
      <p:cxnSp>
        <p:nvCxnSpPr>
          <p:cNvPr id="298" name="Straight Connector 297">
            <a:extLst>
              <a:ext uri="{FF2B5EF4-FFF2-40B4-BE49-F238E27FC236}">
                <a16:creationId xmlns:a16="http://schemas.microsoft.com/office/drawing/2014/main" id="{4840C073-F976-4F17-93AE-7F29C4E5C539}"/>
              </a:ext>
            </a:extLst>
          </p:cNvPr>
          <p:cNvCxnSpPr>
            <a:cxnSpLocks/>
          </p:cNvCxnSpPr>
          <p:nvPr/>
        </p:nvCxnSpPr>
        <p:spPr bwMode="auto">
          <a:xfrm flipV="1">
            <a:off x="840036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99" name="Straight Connector 298">
            <a:extLst>
              <a:ext uri="{FF2B5EF4-FFF2-40B4-BE49-F238E27FC236}">
                <a16:creationId xmlns:a16="http://schemas.microsoft.com/office/drawing/2014/main" id="{0B637A35-534A-4FC0-8548-8F84D789E465}"/>
              </a:ext>
            </a:extLst>
          </p:cNvPr>
          <p:cNvCxnSpPr>
            <a:cxnSpLocks/>
          </p:cNvCxnSpPr>
          <p:nvPr/>
        </p:nvCxnSpPr>
        <p:spPr bwMode="auto">
          <a:xfrm flipV="1">
            <a:off x="9627905"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300" name="Straight Connector 299">
            <a:extLst>
              <a:ext uri="{FF2B5EF4-FFF2-40B4-BE49-F238E27FC236}">
                <a16:creationId xmlns:a16="http://schemas.microsoft.com/office/drawing/2014/main" id="{D9661ACA-9A5B-4F13-8A92-81C813B4D6CC}"/>
              </a:ext>
            </a:extLst>
          </p:cNvPr>
          <p:cNvCxnSpPr>
            <a:cxnSpLocks/>
          </p:cNvCxnSpPr>
          <p:nvPr/>
        </p:nvCxnSpPr>
        <p:spPr bwMode="auto">
          <a:xfrm flipV="1">
            <a:off x="10843315"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301" name="Straight Connector 300">
            <a:extLst>
              <a:ext uri="{FF2B5EF4-FFF2-40B4-BE49-F238E27FC236}">
                <a16:creationId xmlns:a16="http://schemas.microsoft.com/office/drawing/2014/main" id="{331E17EC-36A3-49C4-9E15-98A49277F06A}"/>
              </a:ext>
            </a:extLst>
          </p:cNvPr>
          <p:cNvCxnSpPr>
            <a:cxnSpLocks/>
          </p:cNvCxnSpPr>
          <p:nvPr/>
        </p:nvCxnSpPr>
        <p:spPr bwMode="auto">
          <a:xfrm flipH="1">
            <a:off x="7107306" y="2384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FD3F729-86BD-4550-81EA-2AC1A636F150}"/>
              </a:ext>
            </a:extLst>
          </p:cNvPr>
          <p:cNvCxnSpPr>
            <a:cxnSpLocks/>
          </p:cNvCxnSpPr>
          <p:nvPr/>
        </p:nvCxnSpPr>
        <p:spPr bwMode="auto">
          <a:xfrm flipH="1">
            <a:off x="7107306" y="2953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979A95A-9E55-408F-B581-786C7068390F}"/>
              </a:ext>
            </a:extLst>
          </p:cNvPr>
          <p:cNvCxnSpPr>
            <a:cxnSpLocks/>
          </p:cNvCxnSpPr>
          <p:nvPr/>
        </p:nvCxnSpPr>
        <p:spPr bwMode="auto">
          <a:xfrm flipH="1">
            <a:off x="7107306" y="3522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E5FF09DF-07E8-4D24-88E7-AF211027BE83}"/>
              </a:ext>
            </a:extLst>
          </p:cNvPr>
          <p:cNvCxnSpPr>
            <a:cxnSpLocks/>
          </p:cNvCxnSpPr>
          <p:nvPr/>
        </p:nvCxnSpPr>
        <p:spPr bwMode="auto">
          <a:xfrm flipH="1">
            <a:off x="7107306" y="40912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61FEB41-79AC-4E85-902F-EE60B4DAAAB9}"/>
              </a:ext>
            </a:extLst>
          </p:cNvPr>
          <p:cNvCxnSpPr>
            <a:cxnSpLocks/>
          </p:cNvCxnSpPr>
          <p:nvPr/>
        </p:nvCxnSpPr>
        <p:spPr bwMode="auto">
          <a:xfrm flipH="1">
            <a:off x="7107306" y="46602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5689404-5682-468C-B9D0-47955ED3062A}"/>
              </a:ext>
            </a:extLst>
          </p:cNvPr>
          <p:cNvCxnSpPr>
            <a:cxnSpLocks/>
          </p:cNvCxnSpPr>
          <p:nvPr/>
        </p:nvCxnSpPr>
        <p:spPr bwMode="auto">
          <a:xfrm flipH="1">
            <a:off x="7107306" y="5229225"/>
            <a:ext cx="64008" cy="0"/>
          </a:xfrm>
          <a:prstGeom prst="line">
            <a:avLst/>
          </a:prstGeom>
          <a:noFill/>
          <a:ln w="28575" cap="flat" cmpd="sng" algn="ctr">
            <a:solidFill>
              <a:schemeClr val="bg1"/>
            </a:solidFill>
            <a:prstDash val="solid"/>
            <a:round/>
            <a:headEnd type="none" w="med" len="med"/>
            <a:tailEnd type="none" w="med" len="med"/>
          </a:ln>
          <a:effectLst/>
        </p:spPr>
      </p:cxnSp>
      <p:sp>
        <p:nvSpPr>
          <p:cNvPr id="312" name="TextBox 311">
            <a:extLst>
              <a:ext uri="{FF2B5EF4-FFF2-40B4-BE49-F238E27FC236}">
                <a16:creationId xmlns:a16="http://schemas.microsoft.com/office/drawing/2014/main" id="{5FFF9A2C-525F-482B-9231-CD0F4B121A97}"/>
              </a:ext>
            </a:extLst>
          </p:cNvPr>
          <p:cNvSpPr txBox="1"/>
          <p:nvPr/>
        </p:nvSpPr>
        <p:spPr bwMode="auto">
          <a:xfrm>
            <a:off x="6493592" y="221076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4" name="TextBox 313">
            <a:extLst>
              <a:ext uri="{FF2B5EF4-FFF2-40B4-BE49-F238E27FC236}">
                <a16:creationId xmlns:a16="http://schemas.microsoft.com/office/drawing/2014/main" id="{4EE6453C-C0FA-44EF-A742-E204D9C4154F}"/>
              </a:ext>
            </a:extLst>
          </p:cNvPr>
          <p:cNvSpPr txBox="1"/>
          <p:nvPr/>
        </p:nvSpPr>
        <p:spPr bwMode="auto">
          <a:xfrm>
            <a:off x="6493592" y="277967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6" name="TextBox 315">
            <a:extLst>
              <a:ext uri="{FF2B5EF4-FFF2-40B4-BE49-F238E27FC236}">
                <a16:creationId xmlns:a16="http://schemas.microsoft.com/office/drawing/2014/main" id="{D96A93AA-802D-41B4-AA8A-152A42A66A29}"/>
              </a:ext>
            </a:extLst>
          </p:cNvPr>
          <p:cNvSpPr txBox="1"/>
          <p:nvPr/>
        </p:nvSpPr>
        <p:spPr bwMode="auto">
          <a:xfrm>
            <a:off x="6493592" y="334858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8" name="TextBox 317">
            <a:extLst>
              <a:ext uri="{FF2B5EF4-FFF2-40B4-BE49-F238E27FC236}">
                <a16:creationId xmlns:a16="http://schemas.microsoft.com/office/drawing/2014/main" id="{B39A75F0-0B20-4582-B531-6D266FB98A7B}"/>
              </a:ext>
            </a:extLst>
          </p:cNvPr>
          <p:cNvSpPr txBox="1"/>
          <p:nvPr/>
        </p:nvSpPr>
        <p:spPr bwMode="auto">
          <a:xfrm>
            <a:off x="6493592" y="391749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0" name="TextBox 319">
            <a:extLst>
              <a:ext uri="{FF2B5EF4-FFF2-40B4-BE49-F238E27FC236}">
                <a16:creationId xmlns:a16="http://schemas.microsoft.com/office/drawing/2014/main" id="{67BDF9B0-A978-44AB-9EBD-F8B4D484410C}"/>
              </a:ext>
            </a:extLst>
          </p:cNvPr>
          <p:cNvSpPr txBox="1"/>
          <p:nvPr/>
        </p:nvSpPr>
        <p:spPr bwMode="auto">
          <a:xfrm>
            <a:off x="6493592" y="448640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2" name="TextBox 321">
            <a:extLst>
              <a:ext uri="{FF2B5EF4-FFF2-40B4-BE49-F238E27FC236}">
                <a16:creationId xmlns:a16="http://schemas.microsoft.com/office/drawing/2014/main" id="{A09ACD85-2C64-42CC-B53E-6696829ABB79}"/>
              </a:ext>
            </a:extLst>
          </p:cNvPr>
          <p:cNvSpPr txBox="1"/>
          <p:nvPr/>
        </p:nvSpPr>
        <p:spPr bwMode="auto">
          <a:xfrm>
            <a:off x="6493592" y="505530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323" name="Straight Connector 322">
            <a:extLst>
              <a:ext uri="{FF2B5EF4-FFF2-40B4-BE49-F238E27FC236}">
                <a16:creationId xmlns:a16="http://schemas.microsoft.com/office/drawing/2014/main" id="{AC151501-9E10-4632-A765-73089DA22841}"/>
              </a:ext>
            </a:extLst>
          </p:cNvPr>
          <p:cNvCxnSpPr>
            <a:cxnSpLocks/>
          </p:cNvCxnSpPr>
          <p:nvPr/>
        </p:nvCxnSpPr>
        <p:spPr bwMode="auto">
          <a:xfrm>
            <a:off x="717675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3EA07A7-48BE-43E4-A2E8-6798B445D3BC}"/>
              </a:ext>
            </a:extLst>
          </p:cNvPr>
          <p:cNvCxnSpPr>
            <a:cxnSpLocks/>
          </p:cNvCxnSpPr>
          <p:nvPr/>
        </p:nvCxnSpPr>
        <p:spPr bwMode="auto">
          <a:xfrm>
            <a:off x="748265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9B9C5B8-3E77-4FA0-9DE1-4164D19F31C0}"/>
              </a:ext>
            </a:extLst>
          </p:cNvPr>
          <p:cNvCxnSpPr>
            <a:cxnSpLocks/>
          </p:cNvCxnSpPr>
          <p:nvPr/>
        </p:nvCxnSpPr>
        <p:spPr bwMode="auto">
          <a:xfrm>
            <a:off x="778855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7EB396D-2742-4780-828E-7DD5382DBF87}"/>
              </a:ext>
            </a:extLst>
          </p:cNvPr>
          <p:cNvCxnSpPr>
            <a:cxnSpLocks/>
          </p:cNvCxnSpPr>
          <p:nvPr/>
        </p:nvCxnSpPr>
        <p:spPr bwMode="auto">
          <a:xfrm>
            <a:off x="809445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173BE7E8-62A1-4D1E-9F68-C39D2C2F430C}"/>
              </a:ext>
            </a:extLst>
          </p:cNvPr>
          <p:cNvCxnSpPr>
            <a:cxnSpLocks/>
          </p:cNvCxnSpPr>
          <p:nvPr/>
        </p:nvCxnSpPr>
        <p:spPr bwMode="auto">
          <a:xfrm>
            <a:off x="840036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14575DA-E124-4C9D-8551-4D5CB32E844E}"/>
              </a:ext>
            </a:extLst>
          </p:cNvPr>
          <p:cNvCxnSpPr>
            <a:cxnSpLocks/>
          </p:cNvCxnSpPr>
          <p:nvPr/>
        </p:nvCxnSpPr>
        <p:spPr bwMode="auto">
          <a:xfrm>
            <a:off x="870626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CD63C03-2FE0-4811-B2EF-CF6EAC48A732}"/>
              </a:ext>
            </a:extLst>
          </p:cNvPr>
          <p:cNvCxnSpPr>
            <a:cxnSpLocks/>
          </p:cNvCxnSpPr>
          <p:nvPr/>
        </p:nvCxnSpPr>
        <p:spPr bwMode="auto">
          <a:xfrm>
            <a:off x="901216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0FB3962-8768-4FAE-8DBC-63EB29B3D720}"/>
              </a:ext>
            </a:extLst>
          </p:cNvPr>
          <p:cNvCxnSpPr>
            <a:cxnSpLocks/>
          </p:cNvCxnSpPr>
          <p:nvPr/>
        </p:nvCxnSpPr>
        <p:spPr bwMode="auto">
          <a:xfrm>
            <a:off x="931806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784AE6F-3D78-4FC7-B2BC-0237D9B25D27}"/>
              </a:ext>
            </a:extLst>
          </p:cNvPr>
          <p:cNvCxnSpPr>
            <a:cxnSpLocks/>
          </p:cNvCxnSpPr>
          <p:nvPr/>
        </p:nvCxnSpPr>
        <p:spPr bwMode="auto">
          <a:xfrm>
            <a:off x="962396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A1648B2-D339-4BB9-811C-90C8FC880D84}"/>
              </a:ext>
            </a:extLst>
          </p:cNvPr>
          <p:cNvCxnSpPr>
            <a:cxnSpLocks/>
          </p:cNvCxnSpPr>
          <p:nvPr/>
        </p:nvCxnSpPr>
        <p:spPr bwMode="auto">
          <a:xfrm>
            <a:off x="992987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D71E361-408C-4646-BAE4-108E89037291}"/>
              </a:ext>
            </a:extLst>
          </p:cNvPr>
          <p:cNvCxnSpPr>
            <a:cxnSpLocks/>
          </p:cNvCxnSpPr>
          <p:nvPr/>
        </p:nvCxnSpPr>
        <p:spPr bwMode="auto">
          <a:xfrm>
            <a:off x="1023577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0041997-44C0-47A4-BC89-81C08C28E2E1}"/>
              </a:ext>
            </a:extLst>
          </p:cNvPr>
          <p:cNvCxnSpPr>
            <a:cxnSpLocks/>
          </p:cNvCxnSpPr>
          <p:nvPr/>
        </p:nvCxnSpPr>
        <p:spPr bwMode="auto">
          <a:xfrm>
            <a:off x="1054167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80C1B4D-3110-45ED-A563-6851CB107F03}"/>
              </a:ext>
            </a:extLst>
          </p:cNvPr>
          <p:cNvCxnSpPr>
            <a:cxnSpLocks/>
          </p:cNvCxnSpPr>
          <p:nvPr/>
        </p:nvCxnSpPr>
        <p:spPr bwMode="auto">
          <a:xfrm>
            <a:off x="1084757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0BEE0C0-E35B-4D69-9C21-AC788118705E}"/>
              </a:ext>
            </a:extLst>
          </p:cNvPr>
          <p:cNvCxnSpPr>
            <a:cxnSpLocks/>
          </p:cNvCxnSpPr>
          <p:nvPr/>
        </p:nvCxnSpPr>
        <p:spPr bwMode="auto">
          <a:xfrm>
            <a:off x="11459385"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7" name="TextBox 336">
            <a:extLst>
              <a:ext uri="{FF2B5EF4-FFF2-40B4-BE49-F238E27FC236}">
                <a16:creationId xmlns:a16="http://schemas.microsoft.com/office/drawing/2014/main" id="{E3F8EB99-5590-4F2A-9233-5B5022020FF7}"/>
              </a:ext>
            </a:extLst>
          </p:cNvPr>
          <p:cNvSpPr txBox="1"/>
          <p:nvPr/>
        </p:nvSpPr>
        <p:spPr bwMode="auto">
          <a:xfrm>
            <a:off x="8473661" y="2904447"/>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40.2%</a:t>
            </a:r>
          </a:p>
        </p:txBody>
      </p:sp>
      <p:sp>
        <p:nvSpPr>
          <p:cNvPr id="338" name="TextBox 337">
            <a:extLst>
              <a:ext uri="{FF2B5EF4-FFF2-40B4-BE49-F238E27FC236}">
                <a16:creationId xmlns:a16="http://schemas.microsoft.com/office/drawing/2014/main" id="{F280B227-B631-47DF-AEFC-E40F7843DF49}"/>
              </a:ext>
            </a:extLst>
          </p:cNvPr>
          <p:cNvSpPr txBox="1"/>
          <p:nvPr/>
        </p:nvSpPr>
        <p:spPr bwMode="auto">
          <a:xfrm>
            <a:off x="9780949" y="3009248"/>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23.7%</a:t>
            </a:r>
          </a:p>
        </p:txBody>
      </p:sp>
      <p:sp>
        <p:nvSpPr>
          <p:cNvPr id="339" name="TextBox 338">
            <a:extLst>
              <a:ext uri="{FF2B5EF4-FFF2-40B4-BE49-F238E27FC236}">
                <a16:creationId xmlns:a16="http://schemas.microsoft.com/office/drawing/2014/main" id="{2F63BC2B-B1D8-4EC8-B8B0-297A23B6EA45}"/>
              </a:ext>
            </a:extLst>
          </p:cNvPr>
          <p:cNvSpPr txBox="1"/>
          <p:nvPr/>
        </p:nvSpPr>
        <p:spPr bwMode="auto">
          <a:xfrm>
            <a:off x="11115758" y="3240462"/>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15.9%</a:t>
            </a:r>
          </a:p>
        </p:txBody>
      </p:sp>
      <p:sp>
        <p:nvSpPr>
          <p:cNvPr id="340" name="TextBox 339">
            <a:extLst>
              <a:ext uri="{FF2B5EF4-FFF2-40B4-BE49-F238E27FC236}">
                <a16:creationId xmlns:a16="http://schemas.microsoft.com/office/drawing/2014/main" id="{FBCFF8CC-FA97-48FE-B8D6-188816B071B0}"/>
              </a:ext>
            </a:extLst>
          </p:cNvPr>
          <p:cNvSpPr txBox="1"/>
          <p:nvPr/>
        </p:nvSpPr>
        <p:spPr bwMode="auto">
          <a:xfrm>
            <a:off x="11242175"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41" name="TextBox 340">
            <a:extLst>
              <a:ext uri="{FF2B5EF4-FFF2-40B4-BE49-F238E27FC236}">
                <a16:creationId xmlns:a16="http://schemas.microsoft.com/office/drawing/2014/main" id="{AB2F1EB7-F253-4701-8581-7B30495CE5B4}"/>
              </a:ext>
            </a:extLst>
          </p:cNvPr>
          <p:cNvSpPr txBox="1"/>
          <p:nvPr/>
        </p:nvSpPr>
        <p:spPr bwMode="auto">
          <a:xfrm>
            <a:off x="695159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2" name="TextBox 341">
            <a:extLst>
              <a:ext uri="{FF2B5EF4-FFF2-40B4-BE49-F238E27FC236}">
                <a16:creationId xmlns:a16="http://schemas.microsoft.com/office/drawing/2014/main" id="{AC4E0796-DF7B-4DC1-90CF-27F338769B32}"/>
              </a:ext>
            </a:extLst>
          </p:cNvPr>
          <p:cNvSpPr txBox="1"/>
          <p:nvPr/>
        </p:nvSpPr>
        <p:spPr bwMode="auto">
          <a:xfrm>
            <a:off x="725806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43" name="TextBox 342">
            <a:extLst>
              <a:ext uri="{FF2B5EF4-FFF2-40B4-BE49-F238E27FC236}">
                <a16:creationId xmlns:a16="http://schemas.microsoft.com/office/drawing/2014/main" id="{1CCE4ED9-1D46-4440-A323-F0084D586801}"/>
              </a:ext>
            </a:extLst>
          </p:cNvPr>
          <p:cNvSpPr txBox="1"/>
          <p:nvPr/>
        </p:nvSpPr>
        <p:spPr bwMode="auto">
          <a:xfrm>
            <a:off x="756453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44" name="TextBox 343">
            <a:extLst>
              <a:ext uri="{FF2B5EF4-FFF2-40B4-BE49-F238E27FC236}">
                <a16:creationId xmlns:a16="http://schemas.microsoft.com/office/drawing/2014/main" id="{9738F410-C622-4927-8D49-FE43D72B092A}"/>
              </a:ext>
            </a:extLst>
          </p:cNvPr>
          <p:cNvSpPr txBox="1"/>
          <p:nvPr/>
        </p:nvSpPr>
        <p:spPr bwMode="auto">
          <a:xfrm>
            <a:off x="787100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45" name="TextBox 344">
            <a:extLst>
              <a:ext uri="{FF2B5EF4-FFF2-40B4-BE49-F238E27FC236}">
                <a16:creationId xmlns:a16="http://schemas.microsoft.com/office/drawing/2014/main" id="{C87C624E-A6AF-49BC-8359-3C27C2CC3431}"/>
              </a:ext>
            </a:extLst>
          </p:cNvPr>
          <p:cNvSpPr txBox="1"/>
          <p:nvPr/>
        </p:nvSpPr>
        <p:spPr bwMode="auto">
          <a:xfrm>
            <a:off x="817747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46" name="TextBox 345">
            <a:extLst>
              <a:ext uri="{FF2B5EF4-FFF2-40B4-BE49-F238E27FC236}">
                <a16:creationId xmlns:a16="http://schemas.microsoft.com/office/drawing/2014/main" id="{99525952-651A-4FD9-A2F9-74644862A9DE}"/>
              </a:ext>
            </a:extLst>
          </p:cNvPr>
          <p:cNvSpPr txBox="1"/>
          <p:nvPr/>
        </p:nvSpPr>
        <p:spPr bwMode="auto">
          <a:xfrm>
            <a:off x="848394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47" name="TextBox 346">
            <a:extLst>
              <a:ext uri="{FF2B5EF4-FFF2-40B4-BE49-F238E27FC236}">
                <a16:creationId xmlns:a16="http://schemas.microsoft.com/office/drawing/2014/main" id="{A8D14013-3063-4972-8745-56826E9123AD}"/>
              </a:ext>
            </a:extLst>
          </p:cNvPr>
          <p:cNvSpPr txBox="1"/>
          <p:nvPr/>
        </p:nvSpPr>
        <p:spPr bwMode="auto">
          <a:xfrm>
            <a:off x="879041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48" name="TextBox 347">
            <a:extLst>
              <a:ext uri="{FF2B5EF4-FFF2-40B4-BE49-F238E27FC236}">
                <a16:creationId xmlns:a16="http://schemas.microsoft.com/office/drawing/2014/main" id="{F38485B3-0F36-4DB5-A41B-37317281AF94}"/>
              </a:ext>
            </a:extLst>
          </p:cNvPr>
          <p:cNvSpPr txBox="1"/>
          <p:nvPr/>
        </p:nvSpPr>
        <p:spPr bwMode="auto">
          <a:xfrm>
            <a:off x="909688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49" name="TextBox 348">
            <a:extLst>
              <a:ext uri="{FF2B5EF4-FFF2-40B4-BE49-F238E27FC236}">
                <a16:creationId xmlns:a16="http://schemas.microsoft.com/office/drawing/2014/main" id="{24DDE24E-041F-4AA7-8D02-49C8D47F1300}"/>
              </a:ext>
            </a:extLst>
          </p:cNvPr>
          <p:cNvSpPr txBox="1"/>
          <p:nvPr/>
        </p:nvSpPr>
        <p:spPr bwMode="auto">
          <a:xfrm>
            <a:off x="940335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50" name="TextBox 349">
            <a:extLst>
              <a:ext uri="{FF2B5EF4-FFF2-40B4-BE49-F238E27FC236}">
                <a16:creationId xmlns:a16="http://schemas.microsoft.com/office/drawing/2014/main" id="{0045DC3B-7FAA-4D48-BBCB-91804F027245}"/>
              </a:ext>
            </a:extLst>
          </p:cNvPr>
          <p:cNvSpPr txBox="1"/>
          <p:nvPr/>
        </p:nvSpPr>
        <p:spPr bwMode="auto">
          <a:xfrm>
            <a:off x="970982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51" name="TextBox 350">
            <a:extLst>
              <a:ext uri="{FF2B5EF4-FFF2-40B4-BE49-F238E27FC236}">
                <a16:creationId xmlns:a16="http://schemas.microsoft.com/office/drawing/2014/main" id="{E77CC02E-FB97-428F-91EB-BB21C222E916}"/>
              </a:ext>
            </a:extLst>
          </p:cNvPr>
          <p:cNvSpPr txBox="1"/>
          <p:nvPr/>
        </p:nvSpPr>
        <p:spPr bwMode="auto">
          <a:xfrm>
            <a:off x="1001629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52" name="TextBox 351">
            <a:extLst>
              <a:ext uri="{FF2B5EF4-FFF2-40B4-BE49-F238E27FC236}">
                <a16:creationId xmlns:a16="http://schemas.microsoft.com/office/drawing/2014/main" id="{47FE5DE3-8C79-4BFA-AAD3-26312026C2DE}"/>
              </a:ext>
            </a:extLst>
          </p:cNvPr>
          <p:cNvSpPr txBox="1"/>
          <p:nvPr/>
        </p:nvSpPr>
        <p:spPr bwMode="auto">
          <a:xfrm>
            <a:off x="1032276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53" name="TextBox 352">
            <a:extLst>
              <a:ext uri="{FF2B5EF4-FFF2-40B4-BE49-F238E27FC236}">
                <a16:creationId xmlns:a16="http://schemas.microsoft.com/office/drawing/2014/main" id="{BA055DF1-EAAC-40ED-8BCB-B3F73849482B}"/>
              </a:ext>
            </a:extLst>
          </p:cNvPr>
          <p:cNvSpPr txBox="1"/>
          <p:nvPr/>
        </p:nvSpPr>
        <p:spPr bwMode="auto">
          <a:xfrm>
            <a:off x="1062923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54" name="TextBox 353">
            <a:extLst>
              <a:ext uri="{FF2B5EF4-FFF2-40B4-BE49-F238E27FC236}">
                <a16:creationId xmlns:a16="http://schemas.microsoft.com/office/drawing/2014/main" id="{4346F66D-1DA3-4013-AB7F-B56AAFC42230}"/>
              </a:ext>
            </a:extLst>
          </p:cNvPr>
          <p:cNvSpPr txBox="1"/>
          <p:nvPr/>
        </p:nvSpPr>
        <p:spPr bwMode="auto">
          <a:xfrm>
            <a:off x="6021617" y="5691349"/>
            <a:ext cx="120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dirty="0">
                <a:solidFill>
                  <a:schemeClr val="bg1"/>
                </a:solidFill>
                <a:latin typeface="Calibri" panose="020F0502020204030204" pitchFamily="34" charset="0"/>
              </a:rPr>
              <a:t>Patients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at Risk, n</a:t>
            </a:r>
          </a:p>
        </p:txBody>
      </p:sp>
      <p:sp>
        <p:nvSpPr>
          <p:cNvPr id="355" name="TextBox 354">
            <a:extLst>
              <a:ext uri="{FF2B5EF4-FFF2-40B4-BE49-F238E27FC236}">
                <a16:creationId xmlns:a16="http://schemas.microsoft.com/office/drawing/2014/main" id="{B1D258C0-30AB-4754-9849-C836E58136AC}"/>
              </a:ext>
            </a:extLst>
          </p:cNvPr>
          <p:cNvSpPr txBox="1"/>
          <p:nvPr/>
        </p:nvSpPr>
        <p:spPr bwMode="auto">
          <a:xfrm>
            <a:off x="691761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98</a:t>
            </a:r>
          </a:p>
        </p:txBody>
      </p:sp>
      <p:sp>
        <p:nvSpPr>
          <p:cNvPr id="356" name="TextBox 355">
            <a:extLst>
              <a:ext uri="{FF2B5EF4-FFF2-40B4-BE49-F238E27FC236}">
                <a16:creationId xmlns:a16="http://schemas.microsoft.com/office/drawing/2014/main" id="{307B676C-479B-418C-A350-F086C94EAADE}"/>
              </a:ext>
            </a:extLst>
          </p:cNvPr>
          <p:cNvSpPr txBox="1"/>
          <p:nvPr/>
        </p:nvSpPr>
        <p:spPr bwMode="auto">
          <a:xfrm>
            <a:off x="722351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82</a:t>
            </a:r>
          </a:p>
        </p:txBody>
      </p:sp>
      <p:sp>
        <p:nvSpPr>
          <p:cNvPr id="357" name="TextBox 356">
            <a:extLst>
              <a:ext uri="{FF2B5EF4-FFF2-40B4-BE49-F238E27FC236}">
                <a16:creationId xmlns:a16="http://schemas.microsoft.com/office/drawing/2014/main" id="{9657778F-D36E-4F48-969F-9062D8BDB83C}"/>
              </a:ext>
            </a:extLst>
          </p:cNvPr>
          <p:cNvSpPr txBox="1"/>
          <p:nvPr/>
        </p:nvSpPr>
        <p:spPr bwMode="auto">
          <a:xfrm>
            <a:off x="752941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71</a:t>
            </a:r>
          </a:p>
        </p:txBody>
      </p:sp>
      <p:sp>
        <p:nvSpPr>
          <p:cNvPr id="358" name="TextBox 357">
            <a:extLst>
              <a:ext uri="{FF2B5EF4-FFF2-40B4-BE49-F238E27FC236}">
                <a16:creationId xmlns:a16="http://schemas.microsoft.com/office/drawing/2014/main" id="{A472F0BB-D670-4C16-8CF3-643A27050814}"/>
              </a:ext>
            </a:extLst>
          </p:cNvPr>
          <p:cNvSpPr txBox="1"/>
          <p:nvPr/>
        </p:nvSpPr>
        <p:spPr bwMode="auto">
          <a:xfrm>
            <a:off x="783532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359" name="TextBox 358">
            <a:extLst>
              <a:ext uri="{FF2B5EF4-FFF2-40B4-BE49-F238E27FC236}">
                <a16:creationId xmlns:a16="http://schemas.microsoft.com/office/drawing/2014/main" id="{D27899E5-7181-4515-B518-3E7613694891}"/>
              </a:ext>
            </a:extLst>
          </p:cNvPr>
          <p:cNvSpPr txBox="1"/>
          <p:nvPr/>
        </p:nvSpPr>
        <p:spPr bwMode="auto">
          <a:xfrm>
            <a:off x="814122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360" name="TextBox 359">
            <a:extLst>
              <a:ext uri="{FF2B5EF4-FFF2-40B4-BE49-F238E27FC236}">
                <a16:creationId xmlns:a16="http://schemas.microsoft.com/office/drawing/2014/main" id="{8AAC9B5D-B83D-4B65-B385-EF76954B97B1}"/>
              </a:ext>
            </a:extLst>
          </p:cNvPr>
          <p:cNvSpPr txBox="1"/>
          <p:nvPr/>
        </p:nvSpPr>
        <p:spPr bwMode="auto">
          <a:xfrm>
            <a:off x="844712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61" name="TextBox 360">
            <a:extLst>
              <a:ext uri="{FF2B5EF4-FFF2-40B4-BE49-F238E27FC236}">
                <a16:creationId xmlns:a16="http://schemas.microsoft.com/office/drawing/2014/main" id="{F7208BA1-5B61-4FA5-B6BC-D9D85FD03E5A}"/>
              </a:ext>
            </a:extLst>
          </p:cNvPr>
          <p:cNvSpPr txBox="1"/>
          <p:nvPr/>
        </p:nvSpPr>
        <p:spPr bwMode="auto">
          <a:xfrm>
            <a:off x="875302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362" name="TextBox 361">
            <a:extLst>
              <a:ext uri="{FF2B5EF4-FFF2-40B4-BE49-F238E27FC236}">
                <a16:creationId xmlns:a16="http://schemas.microsoft.com/office/drawing/2014/main" id="{0548C7DF-A651-4869-9093-C32513FE27CA}"/>
              </a:ext>
            </a:extLst>
          </p:cNvPr>
          <p:cNvSpPr txBox="1"/>
          <p:nvPr/>
        </p:nvSpPr>
        <p:spPr bwMode="auto">
          <a:xfrm>
            <a:off x="905892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363" name="TextBox 362">
            <a:extLst>
              <a:ext uri="{FF2B5EF4-FFF2-40B4-BE49-F238E27FC236}">
                <a16:creationId xmlns:a16="http://schemas.microsoft.com/office/drawing/2014/main" id="{E96EA388-78B5-4F30-A04B-6ECE05EC6368}"/>
              </a:ext>
            </a:extLst>
          </p:cNvPr>
          <p:cNvSpPr txBox="1"/>
          <p:nvPr/>
        </p:nvSpPr>
        <p:spPr bwMode="auto">
          <a:xfrm>
            <a:off x="936483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364" name="TextBox 363">
            <a:extLst>
              <a:ext uri="{FF2B5EF4-FFF2-40B4-BE49-F238E27FC236}">
                <a16:creationId xmlns:a16="http://schemas.microsoft.com/office/drawing/2014/main" id="{F9528CAB-0AB6-4CB4-BE51-FEE0CE59ADA4}"/>
              </a:ext>
            </a:extLst>
          </p:cNvPr>
          <p:cNvSpPr txBox="1"/>
          <p:nvPr/>
        </p:nvSpPr>
        <p:spPr bwMode="auto">
          <a:xfrm>
            <a:off x="967073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365" name="TextBox 364">
            <a:extLst>
              <a:ext uri="{FF2B5EF4-FFF2-40B4-BE49-F238E27FC236}">
                <a16:creationId xmlns:a16="http://schemas.microsoft.com/office/drawing/2014/main" id="{B9D5F2BE-970D-4AD6-9846-5765173AF429}"/>
              </a:ext>
            </a:extLst>
          </p:cNvPr>
          <p:cNvSpPr txBox="1"/>
          <p:nvPr/>
        </p:nvSpPr>
        <p:spPr bwMode="auto">
          <a:xfrm>
            <a:off x="997663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66" name="TextBox 365">
            <a:extLst>
              <a:ext uri="{FF2B5EF4-FFF2-40B4-BE49-F238E27FC236}">
                <a16:creationId xmlns:a16="http://schemas.microsoft.com/office/drawing/2014/main" id="{22272818-E96C-4A31-A839-D790425A8843}"/>
              </a:ext>
            </a:extLst>
          </p:cNvPr>
          <p:cNvSpPr txBox="1"/>
          <p:nvPr/>
        </p:nvSpPr>
        <p:spPr bwMode="auto">
          <a:xfrm>
            <a:off x="1028253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67" name="TextBox 366">
            <a:extLst>
              <a:ext uri="{FF2B5EF4-FFF2-40B4-BE49-F238E27FC236}">
                <a16:creationId xmlns:a16="http://schemas.microsoft.com/office/drawing/2014/main" id="{B01B3DBF-7AF0-451D-9083-3392E05B1AF4}"/>
              </a:ext>
            </a:extLst>
          </p:cNvPr>
          <p:cNvSpPr txBox="1"/>
          <p:nvPr/>
        </p:nvSpPr>
        <p:spPr bwMode="auto">
          <a:xfrm>
            <a:off x="1089434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68" name="TextBox 367">
            <a:extLst>
              <a:ext uri="{FF2B5EF4-FFF2-40B4-BE49-F238E27FC236}">
                <a16:creationId xmlns:a16="http://schemas.microsoft.com/office/drawing/2014/main" id="{8178B21A-0CB4-4597-B901-11DC1A6CDDC9}"/>
              </a:ext>
            </a:extLst>
          </p:cNvPr>
          <p:cNvSpPr txBox="1"/>
          <p:nvPr/>
        </p:nvSpPr>
        <p:spPr bwMode="auto">
          <a:xfrm>
            <a:off x="1120024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69" name="Straight Connector 368">
            <a:extLst>
              <a:ext uri="{FF2B5EF4-FFF2-40B4-BE49-F238E27FC236}">
                <a16:creationId xmlns:a16="http://schemas.microsoft.com/office/drawing/2014/main" id="{04FD2B1F-BBD9-4211-83A4-C91C2F72F575}"/>
              </a:ext>
            </a:extLst>
          </p:cNvPr>
          <p:cNvCxnSpPr>
            <a:cxnSpLocks/>
          </p:cNvCxnSpPr>
          <p:nvPr/>
        </p:nvCxnSpPr>
        <p:spPr bwMode="auto">
          <a:xfrm>
            <a:off x="11153479"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0" name="TextBox 369">
            <a:extLst>
              <a:ext uri="{FF2B5EF4-FFF2-40B4-BE49-F238E27FC236}">
                <a16:creationId xmlns:a16="http://schemas.microsoft.com/office/drawing/2014/main" id="{EAD61BBD-A784-432B-9782-3C651A29C180}"/>
              </a:ext>
            </a:extLst>
          </p:cNvPr>
          <p:cNvSpPr txBox="1"/>
          <p:nvPr/>
        </p:nvSpPr>
        <p:spPr bwMode="auto">
          <a:xfrm>
            <a:off x="1093570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71" name="TextBox 370">
            <a:extLst>
              <a:ext uri="{FF2B5EF4-FFF2-40B4-BE49-F238E27FC236}">
                <a16:creationId xmlns:a16="http://schemas.microsoft.com/office/drawing/2014/main" id="{3ED9B893-3C85-477E-80ED-BC106572A706}"/>
              </a:ext>
            </a:extLst>
          </p:cNvPr>
          <p:cNvSpPr txBox="1"/>
          <p:nvPr/>
        </p:nvSpPr>
        <p:spPr bwMode="auto">
          <a:xfrm>
            <a:off x="1058843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72" name="TextBox 371">
            <a:extLst>
              <a:ext uri="{FF2B5EF4-FFF2-40B4-BE49-F238E27FC236}">
                <a16:creationId xmlns:a16="http://schemas.microsoft.com/office/drawing/2014/main" id="{75A3217B-D9AA-4AD8-BC5C-0C1FAC82FD5E}"/>
              </a:ext>
            </a:extLst>
          </p:cNvPr>
          <p:cNvSpPr txBox="1"/>
          <p:nvPr/>
        </p:nvSpPr>
        <p:spPr bwMode="auto">
          <a:xfrm>
            <a:off x="5286898" y="3826131"/>
            <a:ext cx="103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 mo</a:t>
            </a:r>
          </a:p>
        </p:txBody>
      </p:sp>
      <p:sp>
        <p:nvSpPr>
          <p:cNvPr id="373" name="TextBox 372">
            <a:extLst>
              <a:ext uri="{FF2B5EF4-FFF2-40B4-BE49-F238E27FC236}">
                <a16:creationId xmlns:a16="http://schemas.microsoft.com/office/drawing/2014/main" id="{227C10B4-F0BB-40AD-8BE1-6DC2BF7DBAC3}"/>
              </a:ext>
            </a:extLst>
          </p:cNvPr>
          <p:cNvSpPr txBox="1"/>
          <p:nvPr/>
        </p:nvSpPr>
        <p:spPr bwMode="auto">
          <a:xfrm>
            <a:off x="10786631" y="3809311"/>
            <a:ext cx="103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9.3 mo</a:t>
            </a:r>
          </a:p>
        </p:txBody>
      </p:sp>
      <p:sp>
        <p:nvSpPr>
          <p:cNvPr id="374" name="Freeform 8">
            <a:extLst>
              <a:ext uri="{FF2B5EF4-FFF2-40B4-BE49-F238E27FC236}">
                <a16:creationId xmlns:a16="http://schemas.microsoft.com/office/drawing/2014/main" id="{7A1CA5B8-F58F-4FEA-A236-563C1F158672}"/>
              </a:ext>
            </a:extLst>
          </p:cNvPr>
          <p:cNvSpPr/>
          <p:nvPr/>
        </p:nvSpPr>
        <p:spPr bwMode="auto">
          <a:xfrm>
            <a:off x="1390650" y="2393950"/>
            <a:ext cx="4083050" cy="2597150"/>
          </a:xfrm>
          <a:custGeom>
            <a:avLst/>
            <a:gdLst>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76200 w 4083050"/>
              <a:gd name="connsiteY63" fmla="*/ 15240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50800 w 4083050"/>
              <a:gd name="connsiteY63" fmla="*/ 20320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62482 w 4083050"/>
              <a:gd name="connsiteY10" fmla="*/ 2462139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512646 h 2597150"/>
              <a:gd name="connsiteX9" fmla="*/ 2861408 w 4083050"/>
              <a:gd name="connsiteY9" fmla="*/ 2512646 h 2597150"/>
              <a:gd name="connsiteX10" fmla="*/ 2862482 w 4083050"/>
              <a:gd name="connsiteY10" fmla="*/ 2462139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083050" h="2597150">
                <a:moveTo>
                  <a:pt x="4083050" y="2597150"/>
                </a:moveTo>
                <a:lnTo>
                  <a:pt x="3416300" y="2597150"/>
                </a:lnTo>
                <a:lnTo>
                  <a:pt x="3416300" y="2597150"/>
                </a:lnTo>
                <a:lnTo>
                  <a:pt x="3416300" y="2597150"/>
                </a:lnTo>
                <a:lnTo>
                  <a:pt x="3416300" y="2546350"/>
                </a:lnTo>
                <a:lnTo>
                  <a:pt x="3054350" y="2546350"/>
                </a:lnTo>
                <a:lnTo>
                  <a:pt x="3054350" y="2533357"/>
                </a:lnTo>
                <a:lnTo>
                  <a:pt x="2903611" y="2528668"/>
                </a:lnTo>
                <a:lnTo>
                  <a:pt x="2908300" y="2512646"/>
                </a:lnTo>
                <a:lnTo>
                  <a:pt x="2861408" y="2512646"/>
                </a:lnTo>
                <a:lnTo>
                  <a:pt x="2862482" y="2462139"/>
                </a:lnTo>
                <a:lnTo>
                  <a:pt x="1670050" y="2457450"/>
                </a:lnTo>
                <a:lnTo>
                  <a:pt x="1670050" y="2393950"/>
                </a:lnTo>
                <a:lnTo>
                  <a:pt x="1670050" y="2393950"/>
                </a:lnTo>
                <a:lnTo>
                  <a:pt x="1644650" y="2368550"/>
                </a:lnTo>
                <a:lnTo>
                  <a:pt x="1441450" y="2368550"/>
                </a:lnTo>
                <a:lnTo>
                  <a:pt x="1441450" y="2368550"/>
                </a:lnTo>
                <a:lnTo>
                  <a:pt x="1441450" y="2368550"/>
                </a:lnTo>
                <a:lnTo>
                  <a:pt x="1441450" y="2368550"/>
                </a:lnTo>
                <a:lnTo>
                  <a:pt x="1441450" y="2368550"/>
                </a:lnTo>
                <a:lnTo>
                  <a:pt x="1441450" y="2368550"/>
                </a:lnTo>
                <a:lnTo>
                  <a:pt x="1441450" y="2324100"/>
                </a:lnTo>
                <a:lnTo>
                  <a:pt x="1219200" y="2324100"/>
                </a:lnTo>
                <a:lnTo>
                  <a:pt x="1219200" y="2292350"/>
                </a:lnTo>
                <a:lnTo>
                  <a:pt x="882650" y="2292350"/>
                </a:lnTo>
                <a:lnTo>
                  <a:pt x="882650" y="2292350"/>
                </a:lnTo>
                <a:lnTo>
                  <a:pt x="882650" y="2292350"/>
                </a:lnTo>
                <a:lnTo>
                  <a:pt x="882650" y="2241550"/>
                </a:lnTo>
                <a:lnTo>
                  <a:pt x="768350" y="2241550"/>
                </a:lnTo>
                <a:lnTo>
                  <a:pt x="768350" y="2209800"/>
                </a:lnTo>
                <a:lnTo>
                  <a:pt x="654050" y="2209800"/>
                </a:lnTo>
                <a:lnTo>
                  <a:pt x="654050" y="2133600"/>
                </a:lnTo>
                <a:lnTo>
                  <a:pt x="558800" y="2133600"/>
                </a:lnTo>
                <a:lnTo>
                  <a:pt x="558800" y="2095500"/>
                </a:lnTo>
                <a:lnTo>
                  <a:pt x="488950" y="2095500"/>
                </a:lnTo>
                <a:lnTo>
                  <a:pt x="488950" y="2063750"/>
                </a:lnTo>
                <a:lnTo>
                  <a:pt x="425450" y="2063750"/>
                </a:lnTo>
                <a:lnTo>
                  <a:pt x="425450" y="1987550"/>
                </a:lnTo>
                <a:lnTo>
                  <a:pt x="374650" y="1987550"/>
                </a:lnTo>
                <a:lnTo>
                  <a:pt x="374650" y="1930400"/>
                </a:lnTo>
                <a:lnTo>
                  <a:pt x="374650" y="1930400"/>
                </a:lnTo>
                <a:lnTo>
                  <a:pt x="349250" y="1905000"/>
                </a:lnTo>
                <a:lnTo>
                  <a:pt x="285750" y="1905000"/>
                </a:lnTo>
                <a:lnTo>
                  <a:pt x="285750" y="1860550"/>
                </a:lnTo>
                <a:lnTo>
                  <a:pt x="228600" y="1860550"/>
                </a:lnTo>
                <a:lnTo>
                  <a:pt x="228600" y="1803400"/>
                </a:lnTo>
                <a:lnTo>
                  <a:pt x="209550" y="1803400"/>
                </a:lnTo>
                <a:lnTo>
                  <a:pt x="209550" y="1708150"/>
                </a:lnTo>
                <a:lnTo>
                  <a:pt x="196850" y="1708150"/>
                </a:lnTo>
                <a:lnTo>
                  <a:pt x="196850" y="1193800"/>
                </a:lnTo>
                <a:lnTo>
                  <a:pt x="184150" y="1193800"/>
                </a:lnTo>
                <a:lnTo>
                  <a:pt x="184150" y="1041400"/>
                </a:lnTo>
                <a:lnTo>
                  <a:pt x="171450" y="1041400"/>
                </a:lnTo>
                <a:lnTo>
                  <a:pt x="171450" y="762000"/>
                </a:lnTo>
                <a:lnTo>
                  <a:pt x="165100" y="768350"/>
                </a:lnTo>
                <a:lnTo>
                  <a:pt x="165100" y="457200"/>
                </a:lnTo>
                <a:lnTo>
                  <a:pt x="165100" y="457200"/>
                </a:lnTo>
                <a:lnTo>
                  <a:pt x="165100" y="400050"/>
                </a:lnTo>
                <a:lnTo>
                  <a:pt x="114300" y="400050"/>
                </a:lnTo>
                <a:lnTo>
                  <a:pt x="114300" y="336550"/>
                </a:lnTo>
                <a:lnTo>
                  <a:pt x="76200" y="336550"/>
                </a:lnTo>
                <a:lnTo>
                  <a:pt x="76200" y="254000"/>
                </a:lnTo>
                <a:lnTo>
                  <a:pt x="31750" y="260350"/>
                </a:lnTo>
                <a:lnTo>
                  <a:pt x="38100" y="158750"/>
                </a:lnTo>
                <a:lnTo>
                  <a:pt x="19050" y="152400"/>
                </a:lnTo>
                <a:lnTo>
                  <a:pt x="19050" y="1905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75" name="Freeform 15">
            <a:extLst>
              <a:ext uri="{FF2B5EF4-FFF2-40B4-BE49-F238E27FC236}">
                <a16:creationId xmlns:a16="http://schemas.microsoft.com/office/drawing/2014/main" id="{8A137987-2ED9-4F18-9F92-E79371919F4B}"/>
              </a:ext>
            </a:extLst>
          </p:cNvPr>
          <p:cNvSpPr/>
          <p:nvPr/>
        </p:nvSpPr>
        <p:spPr bwMode="auto">
          <a:xfrm>
            <a:off x="7183174" y="2415581"/>
            <a:ext cx="4083016" cy="2376462"/>
          </a:xfrm>
          <a:custGeom>
            <a:avLst/>
            <a:gdLst>
              <a:gd name="connsiteX0" fmla="*/ 4083016 w 4083016"/>
              <a:gd name="connsiteY0" fmla="*/ 2376462 h 2376462"/>
              <a:gd name="connsiteX1" fmla="*/ 3422888 w 4083016"/>
              <a:gd name="connsiteY1" fmla="*/ 2376462 h 2376462"/>
              <a:gd name="connsiteX2" fmla="*/ 3422888 w 4083016"/>
              <a:gd name="connsiteY2" fmla="*/ 2332453 h 2376462"/>
              <a:gd name="connsiteX3" fmla="*/ 3354430 w 4083016"/>
              <a:gd name="connsiteY3" fmla="*/ 2332453 h 2376462"/>
              <a:gd name="connsiteX4" fmla="*/ 3354430 w 4083016"/>
              <a:gd name="connsiteY4" fmla="*/ 2332453 h 2376462"/>
              <a:gd name="connsiteX5" fmla="*/ 3354430 w 4083016"/>
              <a:gd name="connsiteY5" fmla="*/ 2283555 h 2376462"/>
              <a:gd name="connsiteX6" fmla="*/ 2982802 w 4083016"/>
              <a:gd name="connsiteY6" fmla="*/ 2283555 h 2376462"/>
              <a:gd name="connsiteX7" fmla="*/ 2982802 w 4083016"/>
              <a:gd name="connsiteY7" fmla="*/ 2283555 h 2376462"/>
              <a:gd name="connsiteX8" fmla="*/ 2860556 w 4083016"/>
              <a:gd name="connsiteY8" fmla="*/ 2283555 h 2376462"/>
              <a:gd name="connsiteX9" fmla="*/ 2860556 w 4083016"/>
              <a:gd name="connsiteY9" fmla="*/ 2229767 h 2376462"/>
              <a:gd name="connsiteX10" fmla="*/ 2704082 w 4083016"/>
              <a:gd name="connsiteY10" fmla="*/ 2229767 h 2376462"/>
              <a:gd name="connsiteX11" fmla="*/ 2704082 w 4083016"/>
              <a:gd name="connsiteY11" fmla="*/ 2180868 h 2376462"/>
              <a:gd name="connsiteX12" fmla="*/ 2459590 w 4083016"/>
              <a:gd name="connsiteY12" fmla="*/ 2180868 h 2376462"/>
              <a:gd name="connsiteX13" fmla="*/ 2459590 w 4083016"/>
              <a:gd name="connsiteY13" fmla="*/ 2180868 h 2376462"/>
              <a:gd name="connsiteX14" fmla="*/ 2459590 w 4083016"/>
              <a:gd name="connsiteY14" fmla="*/ 2180868 h 2376462"/>
              <a:gd name="connsiteX15" fmla="*/ 2459590 w 4083016"/>
              <a:gd name="connsiteY15" fmla="*/ 2131970 h 2376462"/>
              <a:gd name="connsiteX16" fmla="*/ 2141750 w 4083016"/>
              <a:gd name="connsiteY16" fmla="*/ 2131970 h 2376462"/>
              <a:gd name="connsiteX17" fmla="*/ 2141750 w 4083016"/>
              <a:gd name="connsiteY17" fmla="*/ 2102631 h 2376462"/>
              <a:gd name="connsiteX18" fmla="*/ 2019504 w 4083016"/>
              <a:gd name="connsiteY18" fmla="*/ 2102631 h 2376462"/>
              <a:gd name="connsiteX19" fmla="*/ 2019504 w 4083016"/>
              <a:gd name="connsiteY19" fmla="*/ 2102631 h 2376462"/>
              <a:gd name="connsiteX20" fmla="*/ 2019504 w 4083016"/>
              <a:gd name="connsiteY20" fmla="*/ 2053732 h 2376462"/>
              <a:gd name="connsiteX21" fmla="*/ 1970606 w 4083016"/>
              <a:gd name="connsiteY21" fmla="*/ 2053732 h 2376462"/>
              <a:gd name="connsiteX22" fmla="*/ 1970606 w 4083016"/>
              <a:gd name="connsiteY22" fmla="*/ 2029283 h 2376462"/>
              <a:gd name="connsiteX23" fmla="*/ 1936377 w 4083016"/>
              <a:gd name="connsiteY23" fmla="*/ 2029283 h 2376462"/>
              <a:gd name="connsiteX24" fmla="*/ 1936377 w 4083016"/>
              <a:gd name="connsiteY24" fmla="*/ 1999944 h 2376462"/>
              <a:gd name="connsiteX25" fmla="*/ 1726114 w 4083016"/>
              <a:gd name="connsiteY25" fmla="*/ 1999944 h 2376462"/>
              <a:gd name="connsiteX26" fmla="*/ 1726114 w 4083016"/>
              <a:gd name="connsiteY26" fmla="*/ 1999944 h 2376462"/>
              <a:gd name="connsiteX27" fmla="*/ 1726114 w 4083016"/>
              <a:gd name="connsiteY27" fmla="*/ 1999944 h 2376462"/>
              <a:gd name="connsiteX28" fmla="*/ 1726114 w 4083016"/>
              <a:gd name="connsiteY28" fmla="*/ 1955936 h 2376462"/>
              <a:gd name="connsiteX29" fmla="*/ 1618537 w 4083016"/>
              <a:gd name="connsiteY29" fmla="*/ 1955936 h 2376462"/>
              <a:gd name="connsiteX30" fmla="*/ 1618537 w 4083016"/>
              <a:gd name="connsiteY30" fmla="*/ 1926597 h 2376462"/>
              <a:gd name="connsiteX31" fmla="*/ 1510961 w 4083016"/>
              <a:gd name="connsiteY31" fmla="*/ 1926597 h 2376462"/>
              <a:gd name="connsiteX32" fmla="*/ 1510961 w 4083016"/>
              <a:gd name="connsiteY32" fmla="*/ 1926597 h 2376462"/>
              <a:gd name="connsiteX33" fmla="*/ 1510961 w 4083016"/>
              <a:gd name="connsiteY33" fmla="*/ 1926597 h 2376462"/>
              <a:gd name="connsiteX34" fmla="*/ 1510961 w 4083016"/>
              <a:gd name="connsiteY34" fmla="*/ 1926597 h 2376462"/>
              <a:gd name="connsiteX35" fmla="*/ 1510961 w 4083016"/>
              <a:gd name="connsiteY35" fmla="*/ 1892368 h 2376462"/>
              <a:gd name="connsiteX36" fmla="*/ 1442503 w 4083016"/>
              <a:gd name="connsiteY36" fmla="*/ 1892368 h 2376462"/>
              <a:gd name="connsiteX37" fmla="*/ 1442503 w 4083016"/>
              <a:gd name="connsiteY37" fmla="*/ 1819020 h 2376462"/>
              <a:gd name="connsiteX38" fmla="*/ 1378935 w 4083016"/>
              <a:gd name="connsiteY38" fmla="*/ 1819020 h 2376462"/>
              <a:gd name="connsiteX39" fmla="*/ 1393605 w 4083016"/>
              <a:gd name="connsiteY39" fmla="*/ 1804350 h 2376462"/>
              <a:gd name="connsiteX40" fmla="*/ 1393605 w 4083016"/>
              <a:gd name="connsiteY40" fmla="*/ 1804350 h 2376462"/>
              <a:gd name="connsiteX41" fmla="*/ 1393605 w 4083016"/>
              <a:gd name="connsiteY41" fmla="*/ 1804350 h 2376462"/>
              <a:gd name="connsiteX42" fmla="*/ 1393605 w 4083016"/>
              <a:gd name="connsiteY42" fmla="*/ 1804350 h 2376462"/>
              <a:gd name="connsiteX43" fmla="*/ 1354486 w 4083016"/>
              <a:gd name="connsiteY43" fmla="*/ 1804350 h 2376462"/>
              <a:gd name="connsiteX44" fmla="*/ 1354486 w 4083016"/>
              <a:gd name="connsiteY44" fmla="*/ 1735893 h 2376462"/>
              <a:gd name="connsiteX45" fmla="*/ 1334927 w 4083016"/>
              <a:gd name="connsiteY45" fmla="*/ 1735893 h 2376462"/>
              <a:gd name="connsiteX46" fmla="*/ 1334927 w 4083016"/>
              <a:gd name="connsiteY46" fmla="*/ 1711444 h 2376462"/>
              <a:gd name="connsiteX47" fmla="*/ 1246909 w 4083016"/>
              <a:gd name="connsiteY47" fmla="*/ 1711444 h 2376462"/>
              <a:gd name="connsiteX48" fmla="*/ 1246909 w 4083016"/>
              <a:gd name="connsiteY48" fmla="*/ 1677215 h 2376462"/>
              <a:gd name="connsiteX49" fmla="*/ 1246909 w 4083016"/>
              <a:gd name="connsiteY49" fmla="*/ 1677215 h 2376462"/>
              <a:gd name="connsiteX50" fmla="*/ 1212681 w 4083016"/>
              <a:gd name="connsiteY50" fmla="*/ 1642987 h 2376462"/>
              <a:gd name="connsiteX51" fmla="*/ 1144223 w 4083016"/>
              <a:gd name="connsiteY51" fmla="*/ 1642987 h 2376462"/>
              <a:gd name="connsiteX52" fmla="*/ 1144223 w 4083016"/>
              <a:gd name="connsiteY52" fmla="*/ 1642987 h 2376462"/>
              <a:gd name="connsiteX53" fmla="*/ 1100213 w 4083016"/>
              <a:gd name="connsiteY53" fmla="*/ 1598977 h 2376462"/>
              <a:gd name="connsiteX54" fmla="*/ 1100213 w 4083016"/>
              <a:gd name="connsiteY54" fmla="*/ 1554969 h 2376462"/>
              <a:gd name="connsiteX55" fmla="*/ 1026867 w 4083016"/>
              <a:gd name="connsiteY55" fmla="*/ 1554969 h 2376462"/>
              <a:gd name="connsiteX56" fmla="*/ 1026867 w 4083016"/>
              <a:gd name="connsiteY56" fmla="*/ 1437613 h 2376462"/>
              <a:gd name="connsiteX57" fmla="*/ 948629 w 4083016"/>
              <a:gd name="connsiteY57" fmla="*/ 1437613 h 2376462"/>
              <a:gd name="connsiteX58" fmla="*/ 948629 w 4083016"/>
              <a:gd name="connsiteY58" fmla="*/ 1349595 h 2376462"/>
              <a:gd name="connsiteX59" fmla="*/ 948629 w 4083016"/>
              <a:gd name="connsiteY59" fmla="*/ 1349595 h 2376462"/>
              <a:gd name="connsiteX60" fmla="*/ 948629 w 4083016"/>
              <a:gd name="connsiteY60" fmla="*/ 1349595 h 2376462"/>
              <a:gd name="connsiteX61" fmla="*/ 899731 w 4083016"/>
              <a:gd name="connsiteY61" fmla="*/ 1349595 h 2376462"/>
              <a:gd name="connsiteX62" fmla="*/ 899731 w 4083016"/>
              <a:gd name="connsiteY62" fmla="*/ 1271358 h 2376462"/>
              <a:gd name="connsiteX63" fmla="*/ 845943 w 4083016"/>
              <a:gd name="connsiteY63" fmla="*/ 1271358 h 2376462"/>
              <a:gd name="connsiteX64" fmla="*/ 845943 w 4083016"/>
              <a:gd name="connsiteY64" fmla="*/ 1217570 h 2376462"/>
              <a:gd name="connsiteX65" fmla="*/ 845943 w 4083016"/>
              <a:gd name="connsiteY65" fmla="*/ 1217570 h 2376462"/>
              <a:gd name="connsiteX66" fmla="*/ 821493 w 4083016"/>
              <a:gd name="connsiteY66" fmla="*/ 1193120 h 2376462"/>
              <a:gd name="connsiteX67" fmla="*/ 792155 w 4083016"/>
              <a:gd name="connsiteY67" fmla="*/ 1163782 h 2376462"/>
              <a:gd name="connsiteX68" fmla="*/ 757925 w 4083016"/>
              <a:gd name="connsiteY68" fmla="*/ 1129552 h 2376462"/>
              <a:gd name="connsiteX69" fmla="*/ 757925 w 4083016"/>
              <a:gd name="connsiteY69" fmla="*/ 953518 h 2376462"/>
              <a:gd name="connsiteX70" fmla="*/ 728586 w 4083016"/>
              <a:gd name="connsiteY70" fmla="*/ 953518 h 2376462"/>
              <a:gd name="connsiteX71" fmla="*/ 728586 w 4083016"/>
              <a:gd name="connsiteY71" fmla="*/ 889951 h 2376462"/>
              <a:gd name="connsiteX72" fmla="*/ 728586 w 4083016"/>
              <a:gd name="connsiteY72" fmla="*/ 889951 h 2376462"/>
              <a:gd name="connsiteX73" fmla="*/ 728586 w 4083016"/>
              <a:gd name="connsiteY73" fmla="*/ 889951 h 2376462"/>
              <a:gd name="connsiteX74" fmla="*/ 689468 w 4083016"/>
              <a:gd name="connsiteY74" fmla="*/ 889951 h 2376462"/>
              <a:gd name="connsiteX75" fmla="*/ 689468 w 4083016"/>
              <a:gd name="connsiteY75" fmla="*/ 801933 h 2376462"/>
              <a:gd name="connsiteX76" fmla="*/ 689468 w 4083016"/>
              <a:gd name="connsiteY76" fmla="*/ 801933 h 2376462"/>
              <a:gd name="connsiteX77" fmla="*/ 689468 w 4083016"/>
              <a:gd name="connsiteY77" fmla="*/ 743255 h 2376462"/>
              <a:gd name="connsiteX78" fmla="*/ 562332 w 4083016"/>
              <a:gd name="connsiteY78" fmla="*/ 743255 h 2376462"/>
              <a:gd name="connsiteX79" fmla="*/ 562332 w 4083016"/>
              <a:gd name="connsiteY79" fmla="*/ 699247 h 2376462"/>
              <a:gd name="connsiteX80" fmla="*/ 537883 w 4083016"/>
              <a:gd name="connsiteY80" fmla="*/ 699247 h 2376462"/>
              <a:gd name="connsiteX81" fmla="*/ 537883 w 4083016"/>
              <a:gd name="connsiteY81" fmla="*/ 655238 h 2376462"/>
              <a:gd name="connsiteX82" fmla="*/ 479205 w 4083016"/>
              <a:gd name="connsiteY82" fmla="*/ 655238 h 2376462"/>
              <a:gd name="connsiteX83" fmla="*/ 479205 w 4083016"/>
              <a:gd name="connsiteY83" fmla="*/ 621009 h 2376462"/>
              <a:gd name="connsiteX84" fmla="*/ 479205 w 4083016"/>
              <a:gd name="connsiteY84" fmla="*/ 621009 h 2376462"/>
              <a:gd name="connsiteX85" fmla="*/ 479205 w 4083016"/>
              <a:gd name="connsiteY85" fmla="*/ 567221 h 2376462"/>
              <a:gd name="connsiteX86" fmla="*/ 420527 w 4083016"/>
              <a:gd name="connsiteY86" fmla="*/ 567221 h 2376462"/>
              <a:gd name="connsiteX87" fmla="*/ 420527 w 4083016"/>
              <a:gd name="connsiteY87" fmla="*/ 498763 h 2376462"/>
              <a:gd name="connsiteX88" fmla="*/ 376518 w 4083016"/>
              <a:gd name="connsiteY88" fmla="*/ 498763 h 2376462"/>
              <a:gd name="connsiteX89" fmla="*/ 376518 w 4083016"/>
              <a:gd name="connsiteY89" fmla="*/ 454755 h 2376462"/>
              <a:gd name="connsiteX90" fmla="*/ 376518 w 4083016"/>
              <a:gd name="connsiteY90" fmla="*/ 454755 h 2376462"/>
              <a:gd name="connsiteX91" fmla="*/ 347179 w 4083016"/>
              <a:gd name="connsiteY91" fmla="*/ 425416 h 2376462"/>
              <a:gd name="connsiteX92" fmla="*/ 224933 w 4083016"/>
              <a:gd name="connsiteY92" fmla="*/ 425416 h 2376462"/>
              <a:gd name="connsiteX93" fmla="*/ 224933 w 4083016"/>
              <a:gd name="connsiteY93" fmla="*/ 317839 h 2376462"/>
              <a:gd name="connsiteX94" fmla="*/ 224933 w 4083016"/>
              <a:gd name="connsiteY94" fmla="*/ 317839 h 2376462"/>
              <a:gd name="connsiteX95" fmla="*/ 190704 w 4083016"/>
              <a:gd name="connsiteY95" fmla="*/ 317839 h 2376462"/>
              <a:gd name="connsiteX96" fmla="*/ 190704 w 4083016"/>
              <a:gd name="connsiteY96" fmla="*/ 264051 h 2376462"/>
              <a:gd name="connsiteX97" fmla="*/ 176035 w 4083016"/>
              <a:gd name="connsiteY97" fmla="*/ 264051 h 2376462"/>
              <a:gd name="connsiteX98" fmla="*/ 176035 w 4083016"/>
              <a:gd name="connsiteY98" fmla="*/ 190703 h 2376462"/>
              <a:gd name="connsiteX99" fmla="*/ 176035 w 4083016"/>
              <a:gd name="connsiteY99" fmla="*/ 190703 h 2376462"/>
              <a:gd name="connsiteX100" fmla="*/ 146696 w 4083016"/>
              <a:gd name="connsiteY100" fmla="*/ 161364 h 2376462"/>
              <a:gd name="connsiteX101" fmla="*/ 117356 w 4083016"/>
              <a:gd name="connsiteY101" fmla="*/ 161364 h 2376462"/>
              <a:gd name="connsiteX102" fmla="*/ 117356 w 4083016"/>
              <a:gd name="connsiteY102" fmla="*/ 83127 h 2376462"/>
              <a:gd name="connsiteX103" fmla="*/ 68458 w 4083016"/>
              <a:gd name="connsiteY103" fmla="*/ 83127 h 2376462"/>
              <a:gd name="connsiteX104" fmla="*/ 68458 w 4083016"/>
              <a:gd name="connsiteY104" fmla="*/ 0 h 2376462"/>
              <a:gd name="connsiteX105" fmla="*/ 0 w 4083016"/>
              <a:gd name="connsiteY105" fmla="*/ 0 h 237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83016" h="2376462">
                <a:moveTo>
                  <a:pt x="4083016" y="2376462"/>
                </a:moveTo>
                <a:lnTo>
                  <a:pt x="3422888" y="2376462"/>
                </a:lnTo>
                <a:lnTo>
                  <a:pt x="3422888" y="2332453"/>
                </a:lnTo>
                <a:lnTo>
                  <a:pt x="3354430" y="2332453"/>
                </a:lnTo>
                <a:lnTo>
                  <a:pt x="3354430" y="2332453"/>
                </a:lnTo>
                <a:lnTo>
                  <a:pt x="3354430" y="2283555"/>
                </a:lnTo>
                <a:lnTo>
                  <a:pt x="2982802" y="2283555"/>
                </a:lnTo>
                <a:lnTo>
                  <a:pt x="2982802" y="2283555"/>
                </a:lnTo>
                <a:lnTo>
                  <a:pt x="2860556" y="2283555"/>
                </a:lnTo>
                <a:lnTo>
                  <a:pt x="2860556" y="2229767"/>
                </a:lnTo>
                <a:lnTo>
                  <a:pt x="2704082" y="2229767"/>
                </a:lnTo>
                <a:lnTo>
                  <a:pt x="2704082" y="2180868"/>
                </a:lnTo>
                <a:lnTo>
                  <a:pt x="2459590" y="2180868"/>
                </a:lnTo>
                <a:lnTo>
                  <a:pt x="2459590" y="2180868"/>
                </a:lnTo>
                <a:lnTo>
                  <a:pt x="2459590" y="2180868"/>
                </a:lnTo>
                <a:lnTo>
                  <a:pt x="2459590" y="2131970"/>
                </a:lnTo>
                <a:lnTo>
                  <a:pt x="2141750" y="2131970"/>
                </a:lnTo>
                <a:lnTo>
                  <a:pt x="2141750" y="2102631"/>
                </a:lnTo>
                <a:lnTo>
                  <a:pt x="2019504" y="2102631"/>
                </a:lnTo>
                <a:lnTo>
                  <a:pt x="2019504" y="2102631"/>
                </a:lnTo>
                <a:lnTo>
                  <a:pt x="2019504" y="2053732"/>
                </a:lnTo>
                <a:lnTo>
                  <a:pt x="1970606" y="2053732"/>
                </a:lnTo>
                <a:lnTo>
                  <a:pt x="1970606" y="2029283"/>
                </a:lnTo>
                <a:lnTo>
                  <a:pt x="1936377" y="2029283"/>
                </a:lnTo>
                <a:lnTo>
                  <a:pt x="1936377" y="1999944"/>
                </a:lnTo>
                <a:lnTo>
                  <a:pt x="1726114" y="1999944"/>
                </a:lnTo>
                <a:lnTo>
                  <a:pt x="1726114" y="1999944"/>
                </a:lnTo>
                <a:lnTo>
                  <a:pt x="1726114" y="1999944"/>
                </a:lnTo>
                <a:lnTo>
                  <a:pt x="1726114" y="1955936"/>
                </a:lnTo>
                <a:lnTo>
                  <a:pt x="1618537" y="1955936"/>
                </a:lnTo>
                <a:lnTo>
                  <a:pt x="1618537" y="1926597"/>
                </a:lnTo>
                <a:lnTo>
                  <a:pt x="1510961" y="1926597"/>
                </a:lnTo>
                <a:lnTo>
                  <a:pt x="1510961" y="1926597"/>
                </a:lnTo>
                <a:lnTo>
                  <a:pt x="1510961" y="1926597"/>
                </a:lnTo>
                <a:lnTo>
                  <a:pt x="1510961" y="1926597"/>
                </a:lnTo>
                <a:lnTo>
                  <a:pt x="1510961" y="1892368"/>
                </a:lnTo>
                <a:lnTo>
                  <a:pt x="1442503" y="1892368"/>
                </a:lnTo>
                <a:lnTo>
                  <a:pt x="1442503" y="1819020"/>
                </a:lnTo>
                <a:lnTo>
                  <a:pt x="1378935" y="1819020"/>
                </a:lnTo>
                <a:lnTo>
                  <a:pt x="1393605" y="1804350"/>
                </a:lnTo>
                <a:lnTo>
                  <a:pt x="1393605" y="1804350"/>
                </a:lnTo>
                <a:lnTo>
                  <a:pt x="1393605" y="1804350"/>
                </a:lnTo>
                <a:lnTo>
                  <a:pt x="1393605" y="1804350"/>
                </a:lnTo>
                <a:lnTo>
                  <a:pt x="1354486" y="1804350"/>
                </a:lnTo>
                <a:lnTo>
                  <a:pt x="1354486" y="1735893"/>
                </a:lnTo>
                <a:lnTo>
                  <a:pt x="1334927" y="1735893"/>
                </a:lnTo>
                <a:lnTo>
                  <a:pt x="1334927" y="1711444"/>
                </a:lnTo>
                <a:lnTo>
                  <a:pt x="1246909" y="1711444"/>
                </a:lnTo>
                <a:lnTo>
                  <a:pt x="1246909" y="1677215"/>
                </a:lnTo>
                <a:lnTo>
                  <a:pt x="1246909" y="1677215"/>
                </a:lnTo>
                <a:lnTo>
                  <a:pt x="1212681" y="1642987"/>
                </a:lnTo>
                <a:lnTo>
                  <a:pt x="1144223" y="1642987"/>
                </a:lnTo>
                <a:lnTo>
                  <a:pt x="1144223" y="1642987"/>
                </a:lnTo>
                <a:lnTo>
                  <a:pt x="1100213" y="1598977"/>
                </a:lnTo>
                <a:lnTo>
                  <a:pt x="1100213" y="1554969"/>
                </a:lnTo>
                <a:lnTo>
                  <a:pt x="1026867" y="1554969"/>
                </a:lnTo>
                <a:lnTo>
                  <a:pt x="1026867" y="1437613"/>
                </a:lnTo>
                <a:lnTo>
                  <a:pt x="948629" y="1437613"/>
                </a:lnTo>
                <a:lnTo>
                  <a:pt x="948629" y="1349595"/>
                </a:lnTo>
                <a:lnTo>
                  <a:pt x="948629" y="1349595"/>
                </a:lnTo>
                <a:lnTo>
                  <a:pt x="948629" y="1349595"/>
                </a:lnTo>
                <a:lnTo>
                  <a:pt x="899731" y="1349595"/>
                </a:lnTo>
                <a:lnTo>
                  <a:pt x="899731" y="1271358"/>
                </a:lnTo>
                <a:lnTo>
                  <a:pt x="845943" y="1271358"/>
                </a:lnTo>
                <a:lnTo>
                  <a:pt x="845943" y="1217570"/>
                </a:lnTo>
                <a:lnTo>
                  <a:pt x="845943" y="1217570"/>
                </a:lnTo>
                <a:lnTo>
                  <a:pt x="821493" y="1193120"/>
                </a:lnTo>
                <a:lnTo>
                  <a:pt x="792155" y="1163782"/>
                </a:lnTo>
                <a:lnTo>
                  <a:pt x="757925" y="1129552"/>
                </a:lnTo>
                <a:lnTo>
                  <a:pt x="757925" y="953518"/>
                </a:lnTo>
                <a:lnTo>
                  <a:pt x="728586" y="953518"/>
                </a:lnTo>
                <a:lnTo>
                  <a:pt x="728586" y="889951"/>
                </a:lnTo>
                <a:lnTo>
                  <a:pt x="728586" y="889951"/>
                </a:lnTo>
                <a:lnTo>
                  <a:pt x="728586" y="889951"/>
                </a:lnTo>
                <a:lnTo>
                  <a:pt x="689468" y="889951"/>
                </a:lnTo>
                <a:lnTo>
                  <a:pt x="689468" y="801933"/>
                </a:lnTo>
                <a:lnTo>
                  <a:pt x="689468" y="801933"/>
                </a:lnTo>
                <a:lnTo>
                  <a:pt x="689468" y="743255"/>
                </a:lnTo>
                <a:lnTo>
                  <a:pt x="562332" y="743255"/>
                </a:lnTo>
                <a:lnTo>
                  <a:pt x="562332" y="699247"/>
                </a:lnTo>
                <a:lnTo>
                  <a:pt x="537883" y="699247"/>
                </a:lnTo>
                <a:lnTo>
                  <a:pt x="537883" y="655238"/>
                </a:lnTo>
                <a:lnTo>
                  <a:pt x="479205" y="655238"/>
                </a:lnTo>
                <a:lnTo>
                  <a:pt x="479205" y="621009"/>
                </a:lnTo>
                <a:lnTo>
                  <a:pt x="479205" y="621009"/>
                </a:lnTo>
                <a:lnTo>
                  <a:pt x="479205" y="567221"/>
                </a:lnTo>
                <a:lnTo>
                  <a:pt x="420527" y="567221"/>
                </a:lnTo>
                <a:lnTo>
                  <a:pt x="420527" y="498763"/>
                </a:lnTo>
                <a:lnTo>
                  <a:pt x="376518" y="498763"/>
                </a:lnTo>
                <a:lnTo>
                  <a:pt x="376518" y="454755"/>
                </a:lnTo>
                <a:lnTo>
                  <a:pt x="376518" y="454755"/>
                </a:lnTo>
                <a:lnTo>
                  <a:pt x="347179" y="425416"/>
                </a:lnTo>
                <a:lnTo>
                  <a:pt x="224933" y="425416"/>
                </a:lnTo>
                <a:lnTo>
                  <a:pt x="224933" y="317839"/>
                </a:lnTo>
                <a:lnTo>
                  <a:pt x="224933" y="317839"/>
                </a:lnTo>
                <a:lnTo>
                  <a:pt x="190704" y="317839"/>
                </a:lnTo>
                <a:lnTo>
                  <a:pt x="190704" y="264051"/>
                </a:lnTo>
                <a:lnTo>
                  <a:pt x="176035" y="264051"/>
                </a:lnTo>
                <a:lnTo>
                  <a:pt x="176035" y="190703"/>
                </a:lnTo>
                <a:lnTo>
                  <a:pt x="176035" y="190703"/>
                </a:lnTo>
                <a:lnTo>
                  <a:pt x="146696" y="161364"/>
                </a:lnTo>
                <a:lnTo>
                  <a:pt x="117356" y="161364"/>
                </a:lnTo>
                <a:lnTo>
                  <a:pt x="117356" y="83127"/>
                </a:lnTo>
                <a:lnTo>
                  <a:pt x="68458" y="83127"/>
                </a:lnTo>
                <a:lnTo>
                  <a:pt x="68458"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376" name="Straight Connector 375">
            <a:extLst>
              <a:ext uri="{FF2B5EF4-FFF2-40B4-BE49-F238E27FC236}">
                <a16:creationId xmlns:a16="http://schemas.microsoft.com/office/drawing/2014/main" id="{3A815824-5EC7-4C41-949B-85CC23C8E3A3}"/>
              </a:ext>
            </a:extLst>
          </p:cNvPr>
          <p:cNvCxnSpPr/>
          <p:nvPr/>
        </p:nvCxnSpPr>
        <p:spPr bwMode="auto">
          <a:xfrm>
            <a:off x="9318067" y="4450668"/>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330AF83-6D79-4CDB-B303-943C659C6843}"/>
              </a:ext>
            </a:extLst>
          </p:cNvPr>
          <p:cNvCxnSpPr/>
          <p:nvPr/>
        </p:nvCxnSpPr>
        <p:spPr bwMode="auto">
          <a:xfrm>
            <a:off x="10057248" y="4629969"/>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0719838-910E-49A4-9F28-CFD2A5625031}"/>
              </a:ext>
            </a:extLst>
          </p:cNvPr>
          <p:cNvCxnSpPr>
            <a:cxnSpLocks/>
          </p:cNvCxnSpPr>
          <p:nvPr/>
        </p:nvCxnSpPr>
        <p:spPr bwMode="auto">
          <a:xfrm>
            <a:off x="10796428"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D3529C7-C821-4D89-868E-98BE35C2096E}"/>
              </a:ext>
            </a:extLst>
          </p:cNvPr>
          <p:cNvCxnSpPr>
            <a:cxnSpLocks/>
          </p:cNvCxnSpPr>
          <p:nvPr/>
        </p:nvCxnSpPr>
        <p:spPr bwMode="auto">
          <a:xfrm>
            <a:off x="10723896"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63015E83-C231-4A54-8F6E-E7436BAEA404}"/>
              </a:ext>
            </a:extLst>
          </p:cNvPr>
          <p:cNvCxnSpPr>
            <a:cxnSpLocks/>
          </p:cNvCxnSpPr>
          <p:nvPr/>
        </p:nvCxnSpPr>
        <p:spPr bwMode="auto">
          <a:xfrm>
            <a:off x="10842067"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A0583AED-FDB1-441B-A723-F9779881EE4B}"/>
              </a:ext>
            </a:extLst>
          </p:cNvPr>
          <p:cNvCxnSpPr>
            <a:cxnSpLocks/>
          </p:cNvCxnSpPr>
          <p:nvPr/>
        </p:nvCxnSpPr>
        <p:spPr bwMode="auto">
          <a:xfrm>
            <a:off x="11136272"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4C4473E-05C3-4266-8B29-1A8F2D608359}"/>
              </a:ext>
            </a:extLst>
          </p:cNvPr>
          <p:cNvCxnSpPr>
            <a:cxnSpLocks/>
          </p:cNvCxnSpPr>
          <p:nvPr/>
        </p:nvCxnSpPr>
        <p:spPr bwMode="auto">
          <a:xfrm>
            <a:off x="11254444"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0D5614C-DFF3-4548-B631-08E4833D972D}"/>
              </a:ext>
            </a:extLst>
          </p:cNvPr>
          <p:cNvCxnSpPr>
            <a:cxnSpLocks/>
          </p:cNvCxnSpPr>
          <p:nvPr/>
        </p:nvCxnSpPr>
        <p:spPr bwMode="auto">
          <a:xfrm>
            <a:off x="10893410"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C9B9B718-2522-4A91-A675-C74322EF4567}"/>
              </a:ext>
            </a:extLst>
          </p:cNvPr>
          <p:cNvCxnSpPr>
            <a:cxnSpLocks/>
          </p:cNvCxnSpPr>
          <p:nvPr/>
        </p:nvCxnSpPr>
        <p:spPr bwMode="auto">
          <a:xfrm>
            <a:off x="10977352"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877141F-2318-4F35-AE04-C47FB5F6CF13}"/>
              </a:ext>
            </a:extLst>
          </p:cNvPr>
          <p:cNvCxnSpPr>
            <a:cxnSpLocks/>
          </p:cNvCxnSpPr>
          <p:nvPr/>
        </p:nvCxnSpPr>
        <p:spPr bwMode="auto">
          <a:xfrm>
            <a:off x="10924379"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64E828C7-1A03-4CF1-8078-291B0C36BB58}"/>
              </a:ext>
            </a:extLst>
          </p:cNvPr>
          <p:cNvCxnSpPr/>
          <p:nvPr/>
        </p:nvCxnSpPr>
        <p:spPr bwMode="auto">
          <a:xfrm>
            <a:off x="1982690" y="444523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FA26CF4-AD7D-49CF-A832-8377312C4523}"/>
              </a:ext>
            </a:extLst>
          </p:cNvPr>
          <p:cNvCxnSpPr>
            <a:cxnSpLocks/>
          </p:cNvCxnSpPr>
          <p:nvPr/>
        </p:nvCxnSpPr>
        <p:spPr bwMode="auto">
          <a:xfrm>
            <a:off x="508641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B3549429-3851-4719-99A0-41E94141B064}"/>
              </a:ext>
            </a:extLst>
          </p:cNvPr>
          <p:cNvCxnSpPr>
            <a:cxnSpLocks/>
          </p:cNvCxnSpPr>
          <p:nvPr/>
        </p:nvCxnSpPr>
        <p:spPr bwMode="auto">
          <a:xfrm>
            <a:off x="513385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CEFCFBBC-5624-473D-9BA3-D52FA2939253}"/>
              </a:ext>
            </a:extLst>
          </p:cNvPr>
          <p:cNvCxnSpPr>
            <a:cxnSpLocks/>
          </p:cNvCxnSpPr>
          <p:nvPr/>
        </p:nvCxnSpPr>
        <p:spPr bwMode="auto">
          <a:xfrm>
            <a:off x="5187367"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58133DAD-0521-416B-AB65-19B16049DD63}"/>
              </a:ext>
            </a:extLst>
          </p:cNvPr>
          <p:cNvCxnSpPr>
            <a:cxnSpLocks/>
          </p:cNvCxnSpPr>
          <p:nvPr/>
        </p:nvCxnSpPr>
        <p:spPr bwMode="auto">
          <a:xfrm>
            <a:off x="5298867"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8D73524-91EB-414D-AE54-454B345119A6}"/>
              </a:ext>
            </a:extLst>
          </p:cNvPr>
          <p:cNvCxnSpPr>
            <a:cxnSpLocks/>
          </p:cNvCxnSpPr>
          <p:nvPr/>
        </p:nvCxnSpPr>
        <p:spPr bwMode="auto">
          <a:xfrm>
            <a:off x="536984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6998B8F4-7073-444B-B1BD-640F79A0AE15}"/>
              </a:ext>
            </a:extLst>
          </p:cNvPr>
          <p:cNvCxnSpPr>
            <a:cxnSpLocks/>
          </p:cNvCxnSpPr>
          <p:nvPr/>
        </p:nvCxnSpPr>
        <p:spPr bwMode="auto">
          <a:xfrm>
            <a:off x="5265228"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2581D90D-8E8A-4F8F-8F94-91C86C32109B}"/>
              </a:ext>
            </a:extLst>
          </p:cNvPr>
          <p:cNvCxnSpPr>
            <a:cxnSpLocks/>
          </p:cNvCxnSpPr>
          <p:nvPr/>
        </p:nvCxnSpPr>
        <p:spPr bwMode="auto">
          <a:xfrm>
            <a:off x="5454249" y="4908164"/>
            <a:ext cx="0" cy="73152"/>
          </a:xfrm>
          <a:prstGeom prst="line">
            <a:avLst/>
          </a:prstGeom>
          <a:noFill/>
          <a:ln w="28575" cap="flat" cmpd="sng" algn="ctr">
            <a:solidFill>
              <a:schemeClr val="accent1"/>
            </a:solidFill>
            <a:prstDash val="solid"/>
            <a:round/>
            <a:headEnd type="none" w="med" len="med"/>
            <a:tailEnd type="none" w="med" len="med"/>
          </a:ln>
          <a:effectLst/>
        </p:spPr>
      </p:cxnSp>
      <p:grpSp>
        <p:nvGrpSpPr>
          <p:cNvPr id="191" name="Group 190">
            <a:extLst>
              <a:ext uri="{FF2B5EF4-FFF2-40B4-BE49-F238E27FC236}">
                <a16:creationId xmlns:a16="http://schemas.microsoft.com/office/drawing/2014/main" id="{2D13F686-65B7-4139-998E-3E1C8CD5FE52}"/>
              </a:ext>
            </a:extLst>
          </p:cNvPr>
          <p:cNvGrpSpPr/>
          <p:nvPr/>
        </p:nvGrpSpPr>
        <p:grpSpPr>
          <a:xfrm>
            <a:off x="9392911" y="6207927"/>
            <a:ext cx="2488502" cy="454909"/>
            <a:chOff x="9392911" y="6207927"/>
            <a:chExt cx="2488502" cy="454909"/>
          </a:xfrm>
        </p:grpSpPr>
        <p:pic>
          <p:nvPicPr>
            <p:cNvPr id="192" name="Picture 191" descr="A picture containing text, ax, wheel&#10;&#10;Description automatically generated">
              <a:extLst>
                <a:ext uri="{FF2B5EF4-FFF2-40B4-BE49-F238E27FC236}">
                  <a16:creationId xmlns:a16="http://schemas.microsoft.com/office/drawing/2014/main" id="{465EF951-B8E8-4639-8B7D-9A85A2419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3" name="Rectangle 8">
              <a:extLst>
                <a:ext uri="{FF2B5EF4-FFF2-40B4-BE49-F238E27FC236}">
                  <a16:creationId xmlns:a16="http://schemas.microsoft.com/office/drawing/2014/main" id="{34B70625-8A76-42CA-86B5-E2CF3DC009F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61510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2366-04C3-4E5A-9EE9-1D935C89EE8F}"/>
              </a:ext>
            </a:extLst>
          </p:cNvPr>
          <p:cNvSpPr>
            <a:spLocks noGrp="1"/>
          </p:cNvSpPr>
          <p:nvPr>
            <p:ph type="title"/>
          </p:nvPr>
        </p:nvSpPr>
        <p:spPr/>
        <p:txBody>
          <a:bodyPr/>
          <a:lstStyle/>
          <a:p>
            <a:r>
              <a:rPr lang="en-US" dirty="0"/>
              <a:t>GARNET Basket Trial of Dostarlimab in Solid Tumors: Updated Efficacy Results</a:t>
            </a:r>
          </a:p>
        </p:txBody>
      </p:sp>
      <p:sp>
        <p:nvSpPr>
          <p:cNvPr id="7" name="Text Box 11">
            <a:extLst>
              <a:ext uri="{FF2B5EF4-FFF2-40B4-BE49-F238E27FC236}">
                <a16:creationId xmlns:a16="http://schemas.microsoft.com/office/drawing/2014/main" id="{0AF3305B-8C58-4027-B775-F80F95910472}"/>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Berton. ASCO 2021. Abstr 2564. NCT02715284. </a:t>
            </a:r>
          </a:p>
        </p:txBody>
      </p:sp>
      <p:sp>
        <p:nvSpPr>
          <p:cNvPr id="9" name="TextBox 8">
            <a:extLst>
              <a:ext uri="{FF2B5EF4-FFF2-40B4-BE49-F238E27FC236}">
                <a16:creationId xmlns:a16="http://schemas.microsoft.com/office/drawing/2014/main" id="{3F13FA12-BB27-4ADE-83CD-7D26A63B7FCC}"/>
              </a:ext>
            </a:extLst>
          </p:cNvPr>
          <p:cNvSpPr txBox="1"/>
          <p:nvPr/>
        </p:nvSpPr>
        <p:spPr>
          <a:xfrm>
            <a:off x="6373058" y="2752429"/>
            <a:ext cx="5076608" cy="214526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2400" b="1" dirty="0">
                <a:solidFill>
                  <a:prstClr val="black"/>
                </a:solidFill>
                <a:latin typeface="Calibri"/>
                <a:cs typeface="+mn-cs"/>
              </a:rPr>
              <a:t>FDA </a:t>
            </a:r>
            <a:r>
              <a:rPr lang="en-US" sz="2400" dirty="0">
                <a:solidFill>
                  <a:prstClr val="black"/>
                </a:solidFill>
                <a:latin typeface="Calibri"/>
                <a:cs typeface="+mn-cs"/>
              </a:rPr>
              <a:t>Tumor-Agnostic A</a:t>
            </a:r>
            <a:r>
              <a:rPr lang="en-US" sz="2400" b="1" dirty="0">
                <a:solidFill>
                  <a:prstClr val="black"/>
                </a:solidFill>
                <a:latin typeface="Calibri"/>
                <a:cs typeface="+mn-cs"/>
              </a:rPr>
              <a:t>pproval August 2021 </a:t>
            </a:r>
            <a:br>
              <a:rPr lang="en-US" sz="2400" b="0" dirty="0">
                <a:solidFill>
                  <a:prstClr val="black"/>
                </a:solidFill>
                <a:latin typeface="Calibri"/>
                <a:cs typeface="+mn-cs"/>
              </a:rPr>
            </a:br>
            <a:r>
              <a:rPr lang="en-US" sz="2400" b="0" dirty="0">
                <a:solidFill>
                  <a:prstClr val="black"/>
                </a:solidFill>
                <a:latin typeface="Calibri"/>
                <a:cs typeface="+mn-cs"/>
              </a:rPr>
              <a:t>Dostarlimab has FDA approval for adult patients with dMMR recurrent or advanced solid tumors</a:t>
            </a:r>
          </a:p>
        </p:txBody>
      </p:sp>
      <p:sp>
        <p:nvSpPr>
          <p:cNvPr id="11" name="Content Placeholder 5">
            <a:extLst>
              <a:ext uri="{FF2B5EF4-FFF2-40B4-BE49-F238E27FC236}">
                <a16:creationId xmlns:a16="http://schemas.microsoft.com/office/drawing/2014/main" id="{06F2280B-9091-4B96-86EE-9FCF6E9AD8DC}"/>
              </a:ext>
            </a:extLst>
          </p:cNvPr>
          <p:cNvSpPr txBox="1">
            <a:spLocks/>
          </p:cNvSpPr>
          <p:nvPr/>
        </p:nvSpPr>
        <p:spPr>
          <a:xfrm>
            <a:off x="614841" y="1518920"/>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Multicenter, open-label, single-arm phase I study (N = 740)</a:t>
            </a:r>
          </a:p>
          <a:p>
            <a:endParaRPr lang="en-US" sz="2000" b="0" kern="0" dirty="0"/>
          </a:p>
        </p:txBody>
      </p:sp>
      <p:sp>
        <p:nvSpPr>
          <p:cNvPr id="12" name="TextBox 11">
            <a:extLst>
              <a:ext uri="{FF2B5EF4-FFF2-40B4-BE49-F238E27FC236}">
                <a16:creationId xmlns:a16="http://schemas.microsoft.com/office/drawing/2014/main" id="{3F6C7DD9-7ACD-470B-B950-ACC5B9AB0402}"/>
              </a:ext>
            </a:extLst>
          </p:cNvPr>
          <p:cNvSpPr txBox="1"/>
          <p:nvPr/>
        </p:nvSpPr>
        <p:spPr>
          <a:xfrm>
            <a:off x="633843" y="5774966"/>
            <a:ext cx="10924314" cy="461665"/>
          </a:xfrm>
          <a:prstGeom prst="rect">
            <a:avLst/>
          </a:prstGeom>
          <a:noFill/>
        </p:spPr>
        <p:txBody>
          <a:bodyPr wrap="square" rtlCol="0">
            <a:spAutoFit/>
          </a:bodyPr>
          <a:lstStyle/>
          <a:p>
            <a:pPr defTabSz="806455" eaLnBrk="0" fontAlgn="base" hangingPunct="0">
              <a:spcBef>
                <a:spcPct val="0"/>
              </a:spcBef>
              <a:spcAft>
                <a:spcPct val="0"/>
              </a:spcAft>
            </a:pP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*Median follow-up time is a post hoc analysis of time since initial response; data cutoff date: March 1, 2020, with update on DoR and safety in November 2020. </a:t>
            </a:r>
            <a:b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b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Responses required confirmation at a subsequent follow-up scan; SD had to be observed at ≥12 wk to qualify as SD. </a:t>
            </a: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Includes confirmed CR, PR, or SD at ≥12 wk. </a:t>
            </a:r>
            <a:endPar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endParaRPr>
          </a:p>
        </p:txBody>
      </p:sp>
      <p:graphicFrame>
        <p:nvGraphicFramePr>
          <p:cNvPr id="13" name="Table 12">
            <a:extLst>
              <a:ext uri="{FF2B5EF4-FFF2-40B4-BE49-F238E27FC236}">
                <a16:creationId xmlns:a16="http://schemas.microsoft.com/office/drawing/2014/main" id="{4682434B-44CD-4DCC-8393-680EDF1D059F}"/>
              </a:ext>
            </a:extLst>
          </p:cNvPr>
          <p:cNvGraphicFramePr>
            <a:graphicFrameLocks noGrp="1"/>
          </p:cNvGraphicFramePr>
          <p:nvPr>
            <p:extLst>
              <p:ext uri="{D42A27DB-BD31-4B8C-83A1-F6EECF244321}">
                <p14:modId xmlns:p14="http://schemas.microsoft.com/office/powerpoint/2010/main" val="1645930457"/>
              </p:ext>
            </p:extLst>
          </p:nvPr>
        </p:nvGraphicFramePr>
        <p:xfrm>
          <a:off x="728506" y="2079139"/>
          <a:ext cx="5090438" cy="3560064"/>
        </p:xfrm>
        <a:graphic>
          <a:graphicData uri="http://schemas.openxmlformats.org/drawingml/2006/table">
            <a:tbl>
              <a:tblPr firstRow="1" bandRow="1">
                <a:tableStyleId>{5C22544A-7EE6-4342-B048-85BDC9FD1C3A}</a:tableStyleId>
              </a:tblPr>
              <a:tblGrid>
                <a:gridCol w="3281519">
                  <a:extLst>
                    <a:ext uri="{9D8B030D-6E8A-4147-A177-3AD203B41FA5}">
                      <a16:colId xmlns:a16="http://schemas.microsoft.com/office/drawing/2014/main" val="637811935"/>
                    </a:ext>
                  </a:extLst>
                </a:gridCol>
                <a:gridCol w="1808919">
                  <a:extLst>
                    <a:ext uri="{9D8B030D-6E8A-4147-A177-3AD203B41FA5}">
                      <a16:colId xmlns:a16="http://schemas.microsoft.com/office/drawing/2014/main" val="1258615700"/>
                    </a:ext>
                  </a:extLst>
                </a:gridCol>
              </a:tblGrid>
              <a:tr h="435713">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Variable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F</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dMMR Basket</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106)</a:t>
                      </a:r>
                    </a:p>
                  </a:txBody>
                  <a:tcPr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183208">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follow-up time,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16.7</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7330487"/>
                  </a:ext>
                </a:extLst>
              </a:tr>
              <a:tr h="183208">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Confirmed responses, 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41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0213593"/>
                  </a:ext>
                </a:extLst>
              </a:tr>
              <a:tr h="814470">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ORR</a:t>
                      </a:r>
                      <a:r>
                        <a:rPr lang="en-US" sz="1600" b="1" baseline="0" dirty="0">
                          <a:solidFill>
                            <a:schemeClr val="bg1"/>
                          </a:solidFill>
                          <a:latin typeface="Calibri" panose="020F0502020204030204" pitchFamily="34" charset="0"/>
                          <a:cs typeface="Calibri" panose="020F0502020204030204" pitchFamily="34" charset="0"/>
                        </a:rPr>
                        <a:t>,</a:t>
                      </a:r>
                      <a:r>
                        <a:rPr lang="en-US" sz="1600" b="1"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600" b="1" baseline="0" dirty="0">
                          <a:solidFill>
                            <a:schemeClr val="bg1"/>
                          </a:solidFill>
                          <a:latin typeface="Calibri" panose="020F0502020204030204" pitchFamily="34" charset="0"/>
                          <a:cs typeface="Calibri" panose="020F0502020204030204" pitchFamily="34" charset="0"/>
                        </a:rPr>
                        <a:t> % (95% CI)</a:t>
                      </a:r>
                      <a:endParaRPr lang="en-US" sz="1600" b="1"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CR,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PR,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SD,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PD,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NE,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38.7 (29.4-48.6)</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8 (7.5)</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33 (31.1)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26 (24.5)</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32 (30.2)</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7 (6.6)</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3539183"/>
                  </a:ext>
                </a:extLst>
              </a:tr>
              <a:tr h="218821">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DCR,</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a:t>
                      </a:r>
                      <a:r>
                        <a:rPr lang="en-US" sz="1600" b="1" baseline="0" dirty="0">
                          <a:solidFill>
                            <a:schemeClr val="bg1"/>
                          </a:solidFill>
                          <a:latin typeface="Calibri" panose="020F0502020204030204" pitchFamily="34" charset="0"/>
                          <a:cs typeface="Calibri" panose="020F0502020204030204" pitchFamily="34" charset="0"/>
                        </a:rPr>
                        <a:t>%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63.2 (53.3-72.4)</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7649185"/>
                  </a:ext>
                </a:extLst>
              </a:tr>
              <a:tr h="216432">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DoR</a:t>
                      </a:r>
                      <a:r>
                        <a:rPr lang="en-US" sz="1600" b="1" baseline="0" dirty="0">
                          <a:solidFill>
                            <a:schemeClr val="bg1"/>
                          </a:solidFill>
                          <a:latin typeface="Calibri" panose="020F0502020204030204" pitchFamily="34" charset="0"/>
                          <a:cs typeface="Calibri" panose="020F0502020204030204" pitchFamily="34" charset="0"/>
                        </a:rPr>
                        <a:t>, mo (range)</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NR (5.59-30.13+)</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bl>
          </a:graphicData>
        </a:graphic>
      </p:graphicFrame>
      <p:grpSp>
        <p:nvGrpSpPr>
          <p:cNvPr id="14" name="Group 13">
            <a:extLst>
              <a:ext uri="{FF2B5EF4-FFF2-40B4-BE49-F238E27FC236}">
                <a16:creationId xmlns:a16="http://schemas.microsoft.com/office/drawing/2014/main" id="{6B843220-6F10-4277-94D1-C33D2DA9C22E}"/>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66DD995D-993A-43A5-B697-2549707C93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968116EF-7737-46E6-95A3-AF190FBFD2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91795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15">
            <a:extLst>
              <a:ext uri="{FF2B5EF4-FFF2-40B4-BE49-F238E27FC236}">
                <a16:creationId xmlns:a16="http://schemas.microsoft.com/office/drawing/2014/main" id="{BEAB98BC-DEA5-49F3-BB07-DCAE8BA0972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2021;386:1856.</a:t>
            </a:r>
            <a:r>
              <a:rPr lang="en-US" altLang="en-US" sz="1200" b="0" dirty="0">
                <a:solidFill>
                  <a:schemeClr val="bg2"/>
                </a:solidFill>
                <a:latin typeface="Calibri" panose="020F0502020204030204" pitchFamily="34" charset="0"/>
                <a:cs typeface="+mn-cs"/>
              </a:rPr>
              <a:t> </a:t>
            </a:r>
            <a:r>
              <a:rPr lang="en-US" altLang="en-US" sz="1200" b="0" spc="-10" dirty="0">
                <a:solidFill>
                  <a:schemeClr val="bg2"/>
                </a:solidFill>
                <a:latin typeface="Calibri" panose="020F0502020204030204" pitchFamily="34" charset="0"/>
                <a:cs typeface="+mn-cs"/>
              </a:rPr>
              <a:t>Pembrolizumab PI.</a:t>
            </a:r>
            <a:endParaRPr lang="en-US" altLang="en-US" sz="1200" b="0" dirty="0">
              <a:solidFill>
                <a:schemeClr val="bg2"/>
              </a:solidFill>
              <a:latin typeface="Calibri" panose="020F0502020204030204" pitchFamily="34" charset="0"/>
              <a:cs typeface="+mn-cs"/>
            </a:endParaRPr>
          </a:p>
        </p:txBody>
      </p:sp>
      <p:sp>
        <p:nvSpPr>
          <p:cNvPr id="54" name="Title 1">
            <a:extLst>
              <a:ext uri="{FF2B5EF4-FFF2-40B4-BE49-F238E27FC236}">
                <a16:creationId xmlns:a16="http://schemas.microsoft.com/office/drawing/2014/main" id="{919D13EF-AAF8-4444-82B4-8F6AD361B051}"/>
              </a:ext>
            </a:extLst>
          </p:cNvPr>
          <p:cNvSpPr>
            <a:spLocks noGrp="1"/>
          </p:cNvSpPr>
          <p:nvPr>
            <p:ph type="title"/>
          </p:nvPr>
        </p:nvSpPr>
        <p:spPr>
          <a:xfrm>
            <a:off x="609759" y="238127"/>
            <a:ext cx="11141055" cy="1103313"/>
          </a:xfrm>
        </p:spPr>
        <p:txBody>
          <a:bodyPr/>
          <a:lstStyle/>
          <a:p>
            <a:r>
              <a:rPr lang="en-US" dirty="0"/>
              <a:t>KEYNOTE-826: Pembrolizumab + CT vs Placebo + CT </a:t>
            </a:r>
            <a:br>
              <a:rPr lang="en-US" dirty="0"/>
            </a:br>
            <a:r>
              <a:rPr lang="en-US" dirty="0"/>
              <a:t>in Cervical Cancer: Study Design</a:t>
            </a:r>
          </a:p>
        </p:txBody>
      </p:sp>
      <p:sp>
        <p:nvSpPr>
          <p:cNvPr id="55" name="Content Placeholder 21">
            <a:extLst>
              <a:ext uri="{FF2B5EF4-FFF2-40B4-BE49-F238E27FC236}">
                <a16:creationId xmlns:a16="http://schemas.microsoft.com/office/drawing/2014/main" id="{E6E37562-185B-4CED-8A9C-6A96774E119F}"/>
              </a:ext>
            </a:extLst>
          </p:cNvPr>
          <p:cNvSpPr txBox="1">
            <a:spLocks/>
          </p:cNvSpPr>
          <p:nvPr/>
        </p:nvSpPr>
        <p:spPr>
          <a:xfrm>
            <a:off x="604675" y="1513047"/>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International, randomized, double-blind phase III trial</a:t>
            </a:r>
          </a:p>
        </p:txBody>
      </p:sp>
      <p:sp>
        <p:nvSpPr>
          <p:cNvPr id="56" name="Rectangle 49">
            <a:extLst>
              <a:ext uri="{FF2B5EF4-FFF2-40B4-BE49-F238E27FC236}">
                <a16:creationId xmlns:a16="http://schemas.microsoft.com/office/drawing/2014/main" id="{FEACC41E-D2B7-4ECA-9408-2BB50FC16725}"/>
              </a:ext>
            </a:extLst>
          </p:cNvPr>
          <p:cNvSpPr>
            <a:spLocks noChangeArrowheads="1"/>
          </p:cNvSpPr>
          <p:nvPr/>
        </p:nvSpPr>
        <p:spPr bwMode="auto">
          <a:xfrm>
            <a:off x="3928665" y="2891640"/>
            <a:ext cx="3333809" cy="78949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57" name="Straight Arrow Connector 56">
            <a:extLst>
              <a:ext uri="{FF2B5EF4-FFF2-40B4-BE49-F238E27FC236}">
                <a16:creationId xmlns:a16="http://schemas.microsoft.com/office/drawing/2014/main" id="{A4BD35E4-2BCB-4EC8-BF41-D62BCFD49A54}"/>
              </a:ext>
            </a:extLst>
          </p:cNvPr>
          <p:cNvCxnSpPr>
            <a:cxnSpLocks/>
          </p:cNvCxnSpPr>
          <p:nvPr/>
        </p:nvCxnSpPr>
        <p:spPr bwMode="auto">
          <a:xfrm flipV="1">
            <a:off x="3061925" y="3355417"/>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58" name="Text Box 45">
            <a:extLst>
              <a:ext uri="{FF2B5EF4-FFF2-40B4-BE49-F238E27FC236}">
                <a16:creationId xmlns:a16="http://schemas.microsoft.com/office/drawing/2014/main" id="{13AB8D8B-5F19-44CE-9878-4460C8CA9F54}"/>
              </a:ext>
            </a:extLst>
          </p:cNvPr>
          <p:cNvSpPr txBox="1">
            <a:spLocks noChangeArrowheads="1"/>
          </p:cNvSpPr>
          <p:nvPr/>
        </p:nvSpPr>
        <p:spPr bwMode="auto">
          <a:xfrm>
            <a:off x="184373" y="3167042"/>
            <a:ext cx="287755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persistent, recurrent, or metastatic cervical cancer; no prior systemic chemotherapy;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548)</a:t>
            </a:r>
          </a:p>
        </p:txBody>
      </p:sp>
      <p:sp>
        <p:nvSpPr>
          <p:cNvPr id="59" name="Rectangle 49">
            <a:extLst>
              <a:ext uri="{FF2B5EF4-FFF2-40B4-BE49-F238E27FC236}">
                <a16:creationId xmlns:a16="http://schemas.microsoft.com/office/drawing/2014/main" id="{55B3208D-2296-44D2-800C-24B1E7D86A0F}"/>
              </a:ext>
            </a:extLst>
          </p:cNvPr>
          <p:cNvSpPr>
            <a:spLocks noChangeArrowheads="1"/>
          </p:cNvSpPr>
          <p:nvPr/>
        </p:nvSpPr>
        <p:spPr bwMode="auto">
          <a:xfrm>
            <a:off x="3928665" y="4025135"/>
            <a:ext cx="3335735" cy="789495"/>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60" name="Straight Arrow Connector 59">
            <a:extLst>
              <a:ext uri="{FF2B5EF4-FFF2-40B4-BE49-F238E27FC236}">
                <a16:creationId xmlns:a16="http://schemas.microsoft.com/office/drawing/2014/main" id="{D7064C4A-A2A3-4585-AF25-F60F29F8DC22}"/>
              </a:ext>
            </a:extLst>
          </p:cNvPr>
          <p:cNvCxnSpPr>
            <a:cxnSpLocks/>
          </p:cNvCxnSpPr>
          <p:nvPr/>
        </p:nvCxnSpPr>
        <p:spPr bwMode="auto">
          <a:xfrm>
            <a:off x="3100025" y="3999090"/>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61" name="TextBox 60">
            <a:extLst>
              <a:ext uri="{FF2B5EF4-FFF2-40B4-BE49-F238E27FC236}">
                <a16:creationId xmlns:a16="http://schemas.microsoft.com/office/drawing/2014/main" id="{381FA1CD-A703-4D86-A501-87957FD4BA68}"/>
              </a:ext>
            </a:extLst>
          </p:cNvPr>
          <p:cNvSpPr txBox="1"/>
          <p:nvPr/>
        </p:nvSpPr>
        <p:spPr bwMode="auto">
          <a:xfrm>
            <a:off x="2925813" y="4843870"/>
            <a:ext cx="534029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*≤35 cycles pembrolizumab/placebo. </a:t>
            </a:r>
            <a:r>
              <a:rPr lang="en-US" alt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CT: ≤6 cycles: paclitaxel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(cisplatin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carboplatin AUC 5 mg/mL/min). </a:t>
            </a:r>
          </a:p>
        </p:txBody>
      </p:sp>
      <p:cxnSp>
        <p:nvCxnSpPr>
          <p:cNvPr id="62" name="Straight Arrow Connector 61">
            <a:extLst>
              <a:ext uri="{FF2B5EF4-FFF2-40B4-BE49-F238E27FC236}">
                <a16:creationId xmlns:a16="http://schemas.microsoft.com/office/drawing/2014/main" id="{D615D8E6-A78C-4D74-8396-7FD066736702}"/>
              </a:ext>
            </a:extLst>
          </p:cNvPr>
          <p:cNvCxnSpPr>
            <a:cxnSpLocks/>
          </p:cNvCxnSpPr>
          <p:nvPr/>
        </p:nvCxnSpPr>
        <p:spPr bwMode="auto">
          <a:xfrm>
            <a:off x="7106769" y="3859862"/>
            <a:ext cx="302874" cy="0"/>
          </a:xfrm>
          <a:prstGeom prst="straightConnector1">
            <a:avLst/>
          </a:prstGeom>
          <a:noFill/>
          <a:ln w="28575" cap="flat" cmpd="sng" algn="ctr">
            <a:solidFill>
              <a:schemeClr val="bg1"/>
            </a:solidFill>
            <a:prstDash val="solid"/>
            <a:round/>
            <a:headEnd type="none" w="med" len="med"/>
            <a:tailEnd type="triangle"/>
          </a:ln>
          <a:effectLst/>
        </p:spPr>
      </p:cxnSp>
      <p:sp>
        <p:nvSpPr>
          <p:cNvPr id="63" name="TextBox 62">
            <a:extLst>
              <a:ext uri="{FF2B5EF4-FFF2-40B4-BE49-F238E27FC236}">
                <a16:creationId xmlns:a16="http://schemas.microsoft.com/office/drawing/2014/main" id="{8DE41DA2-A0CB-4197-86C7-DF9427F1CE05}"/>
              </a:ext>
            </a:extLst>
          </p:cNvPr>
          <p:cNvSpPr txBox="1"/>
          <p:nvPr/>
        </p:nvSpPr>
        <p:spPr bwMode="auto">
          <a:xfrm>
            <a:off x="7446498" y="3447155"/>
            <a:ext cx="316435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Treatment until death, radiographic progression, unacceptable toxicity, or study completion</a:t>
            </a:r>
          </a:p>
        </p:txBody>
      </p:sp>
      <p:sp>
        <p:nvSpPr>
          <p:cNvPr id="64" name="TextBox 63">
            <a:extLst>
              <a:ext uri="{FF2B5EF4-FFF2-40B4-BE49-F238E27FC236}">
                <a16:creationId xmlns:a16="http://schemas.microsoft.com/office/drawing/2014/main" id="{02896573-C08E-4513-BD48-5BD13D13F4EE}"/>
              </a:ext>
            </a:extLst>
          </p:cNvPr>
          <p:cNvSpPr txBox="1"/>
          <p:nvPr/>
        </p:nvSpPr>
        <p:spPr bwMode="auto">
          <a:xfrm>
            <a:off x="1394714" y="1966173"/>
            <a:ext cx="50679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metastatic disease (yes vs no), PD-L1 CPS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(&lt;1 vs 1 to &lt;10 vs ≥10), planned bevacizumab (yes vs no) </a:t>
            </a:r>
          </a:p>
        </p:txBody>
      </p:sp>
      <p:cxnSp>
        <p:nvCxnSpPr>
          <p:cNvPr id="65" name="Straight Arrow Connector 64">
            <a:extLst>
              <a:ext uri="{FF2B5EF4-FFF2-40B4-BE49-F238E27FC236}">
                <a16:creationId xmlns:a16="http://schemas.microsoft.com/office/drawing/2014/main" id="{CF5D0383-7F47-4F58-9CAA-70605F407907}"/>
              </a:ext>
            </a:extLst>
          </p:cNvPr>
          <p:cNvCxnSpPr>
            <a:cxnSpLocks/>
          </p:cNvCxnSpPr>
          <p:nvPr/>
        </p:nvCxnSpPr>
        <p:spPr bwMode="auto">
          <a:xfrm flipH="1">
            <a:off x="3439496" y="2638422"/>
            <a:ext cx="963" cy="275415"/>
          </a:xfrm>
          <a:prstGeom prst="straightConnector1">
            <a:avLst/>
          </a:prstGeom>
          <a:noFill/>
          <a:ln w="28575" cap="flat" cmpd="sng" algn="ctr">
            <a:solidFill>
              <a:schemeClr val="bg1"/>
            </a:solidFill>
            <a:prstDash val="solid"/>
            <a:round/>
            <a:headEnd type="none" w="med" len="med"/>
            <a:tailEnd type="triangle"/>
          </a:ln>
          <a:effectLst/>
        </p:spPr>
      </p:cxnSp>
      <p:sp>
        <p:nvSpPr>
          <p:cNvPr id="66" name="Content Placeholder 2">
            <a:extLst>
              <a:ext uri="{FF2B5EF4-FFF2-40B4-BE49-F238E27FC236}">
                <a16:creationId xmlns:a16="http://schemas.microsoft.com/office/drawing/2014/main" id="{7EA0218B-F799-4EC1-9AC3-15656415B0A8}"/>
              </a:ext>
            </a:extLst>
          </p:cNvPr>
          <p:cNvSpPr txBox="1">
            <a:spLocks/>
          </p:cNvSpPr>
          <p:nvPr/>
        </p:nvSpPr>
        <p:spPr bwMode="auto">
          <a:xfrm>
            <a:off x="604675" y="54528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Dual primary endpoints: </a:t>
            </a:r>
            <a:r>
              <a:rPr lang="en-US" sz="1800" b="0" kern="0" dirty="0"/>
              <a:t>OS and PFS</a:t>
            </a:r>
          </a:p>
        </p:txBody>
      </p:sp>
      <p:sp>
        <p:nvSpPr>
          <p:cNvPr id="67" name="TextBox 66">
            <a:extLst>
              <a:ext uri="{FF2B5EF4-FFF2-40B4-BE49-F238E27FC236}">
                <a16:creationId xmlns:a16="http://schemas.microsoft.com/office/drawing/2014/main" id="{B47BE096-C1D6-493C-99CB-0A752F33FEA7}"/>
              </a:ext>
            </a:extLst>
          </p:cNvPr>
          <p:cNvSpPr txBox="1"/>
          <p:nvPr/>
        </p:nvSpPr>
        <p:spPr>
          <a:xfrm>
            <a:off x="7829231" y="1267151"/>
            <a:ext cx="4062786" cy="2009061"/>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Approval October 2021</a:t>
            </a:r>
            <a:br>
              <a:rPr lang="en-US" sz="1600" b="0" dirty="0">
                <a:solidFill>
                  <a:prstClr val="black"/>
                </a:solidFill>
                <a:latin typeface="Calibri"/>
                <a:cs typeface="+mn-cs"/>
              </a:rPr>
            </a:br>
            <a:r>
              <a:rPr lang="en-US" sz="1600" b="0" dirty="0">
                <a:solidFill>
                  <a:prstClr val="black"/>
                </a:solidFill>
                <a:latin typeface="Calibri"/>
                <a:cs typeface="+mn-cs"/>
              </a:rPr>
              <a:t>Pembrolizumab in combination with chemotherapy, with or without bevacizumab, for patients with persistent recurrent or metastatic cervical cancer </a:t>
            </a:r>
            <a:r>
              <a:rPr lang="en-US" sz="1600" dirty="0">
                <a:solidFill>
                  <a:prstClr val="black"/>
                </a:solidFill>
                <a:latin typeface="Calibri"/>
                <a:cs typeface="+mn-cs"/>
              </a:rPr>
              <a:t>whose tumors express PD-L1 (CPS ≥1), </a:t>
            </a:r>
            <a:br>
              <a:rPr lang="en-US" sz="1600" dirty="0">
                <a:solidFill>
                  <a:prstClr val="black"/>
                </a:solidFill>
                <a:latin typeface="Calibri"/>
                <a:cs typeface="+mn-cs"/>
              </a:rPr>
            </a:br>
            <a:r>
              <a:rPr lang="en-US" sz="1600" b="0" dirty="0">
                <a:solidFill>
                  <a:prstClr val="black"/>
                </a:solidFill>
                <a:latin typeface="Calibri"/>
                <a:cs typeface="+mn-cs"/>
              </a:rPr>
              <a:t>as determined by an FDA-approved test </a:t>
            </a:r>
          </a:p>
        </p:txBody>
      </p:sp>
      <p:sp>
        <p:nvSpPr>
          <p:cNvPr id="68" name="Content Placeholder 2">
            <a:extLst>
              <a:ext uri="{FF2B5EF4-FFF2-40B4-BE49-F238E27FC236}">
                <a16:creationId xmlns:a16="http://schemas.microsoft.com/office/drawing/2014/main" id="{F2F3AC98-800C-4D86-A927-695D34260D82}"/>
              </a:ext>
            </a:extLst>
          </p:cNvPr>
          <p:cNvSpPr txBox="1">
            <a:spLocks/>
          </p:cNvSpPr>
          <p:nvPr/>
        </p:nvSpPr>
        <p:spPr bwMode="auto">
          <a:xfrm>
            <a:off x="4985278" y="5446324"/>
            <a:ext cx="6780742"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solidFill>
                  <a:schemeClr val="bg1"/>
                </a:solidFill>
              </a:rPr>
              <a:t>Secondary endpoints: </a:t>
            </a:r>
            <a:r>
              <a:rPr lang="en-US" sz="1800" b="0" kern="0" dirty="0">
                <a:solidFill>
                  <a:schemeClr val="bg1"/>
                </a:solidFill>
              </a:rPr>
              <a:t>ORR, DoR, 12-mo PFS, safety</a:t>
            </a:r>
          </a:p>
          <a:p>
            <a:pPr>
              <a:spcAft>
                <a:spcPts val="0"/>
              </a:spcAft>
            </a:pPr>
            <a:r>
              <a:rPr lang="en-US" sz="1800" kern="0" dirty="0"/>
              <a:t>Exploratory endpoints: </a:t>
            </a:r>
            <a:r>
              <a:rPr lang="en-US" sz="1800" b="0" kern="0" dirty="0"/>
              <a:t>PROs assessed per EuroQol EQ-5D-5L VAS</a:t>
            </a:r>
            <a:endParaRPr lang="en-US" sz="1800" b="0" kern="0" dirty="0">
              <a:solidFill>
                <a:schemeClr val="bg1"/>
              </a:solidFill>
            </a:endParaRPr>
          </a:p>
        </p:txBody>
      </p:sp>
      <p:grpSp>
        <p:nvGrpSpPr>
          <p:cNvPr id="21" name="Group 20">
            <a:extLst>
              <a:ext uri="{FF2B5EF4-FFF2-40B4-BE49-F238E27FC236}">
                <a16:creationId xmlns:a16="http://schemas.microsoft.com/office/drawing/2014/main" id="{A11B5C8C-AA60-494C-A84A-BF1A5783396A}"/>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E6506B92-42BE-47A0-9A9F-0FA80B1D4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51CB686B-9E67-4F4D-973F-A6BA8EB707A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06520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2" name="Group 451">
            <a:extLst>
              <a:ext uri="{FF2B5EF4-FFF2-40B4-BE49-F238E27FC236}">
                <a16:creationId xmlns:a16="http://schemas.microsoft.com/office/drawing/2014/main" id="{C062473C-79B2-427B-9AED-74BF92930C4C}"/>
              </a:ext>
            </a:extLst>
          </p:cNvPr>
          <p:cNvGrpSpPr/>
          <p:nvPr/>
        </p:nvGrpSpPr>
        <p:grpSpPr>
          <a:xfrm>
            <a:off x="1255455" y="3117100"/>
            <a:ext cx="4214353" cy="307777"/>
            <a:chOff x="1255455" y="3386600"/>
            <a:chExt cx="4214353" cy="307777"/>
          </a:xfrm>
        </p:grpSpPr>
        <p:sp>
          <p:nvSpPr>
            <p:cNvPr id="453" name="TextBox 452">
              <a:extLst>
                <a:ext uri="{FF2B5EF4-FFF2-40B4-BE49-F238E27FC236}">
                  <a16:creationId xmlns:a16="http://schemas.microsoft.com/office/drawing/2014/main" id="{5D2AC50A-DD2D-4677-A17B-AF69800A23F9}"/>
                </a:ext>
              </a:extLst>
            </p:cNvPr>
            <p:cNvSpPr txBox="1"/>
            <p:nvPr/>
          </p:nvSpPr>
          <p:spPr bwMode="auto">
            <a:xfrm>
              <a:off x="1255455"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54" name="TextBox 453">
              <a:extLst>
                <a:ext uri="{FF2B5EF4-FFF2-40B4-BE49-F238E27FC236}">
                  <a16:creationId xmlns:a16="http://schemas.microsoft.com/office/drawing/2014/main" id="{CCA86A8C-D2D9-492D-B8FA-E272B1018EA6}"/>
                </a:ext>
              </a:extLst>
            </p:cNvPr>
            <p:cNvSpPr txBox="1"/>
            <p:nvPr/>
          </p:nvSpPr>
          <p:spPr bwMode="auto">
            <a:xfrm>
              <a:off x="1679471"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55" name="TextBox 454">
              <a:extLst>
                <a:ext uri="{FF2B5EF4-FFF2-40B4-BE49-F238E27FC236}">
                  <a16:creationId xmlns:a16="http://schemas.microsoft.com/office/drawing/2014/main" id="{86F5C42F-7CBE-43F4-B53A-CE3CEEDC480D}"/>
                </a:ext>
              </a:extLst>
            </p:cNvPr>
            <p:cNvSpPr txBox="1"/>
            <p:nvPr/>
          </p:nvSpPr>
          <p:spPr bwMode="auto">
            <a:xfrm>
              <a:off x="2110862"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56" name="TextBox 455">
              <a:extLst>
                <a:ext uri="{FF2B5EF4-FFF2-40B4-BE49-F238E27FC236}">
                  <a16:creationId xmlns:a16="http://schemas.microsoft.com/office/drawing/2014/main" id="{CAC9E2B5-B493-4F91-80A7-4721AE79D89E}"/>
                </a:ext>
              </a:extLst>
            </p:cNvPr>
            <p:cNvSpPr txBox="1"/>
            <p:nvPr/>
          </p:nvSpPr>
          <p:spPr bwMode="auto">
            <a:xfrm>
              <a:off x="2547783"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57" name="TextBox 456">
              <a:extLst>
                <a:ext uri="{FF2B5EF4-FFF2-40B4-BE49-F238E27FC236}">
                  <a16:creationId xmlns:a16="http://schemas.microsoft.com/office/drawing/2014/main" id="{FD83F597-E9DD-4777-9A6C-C0C9C608DBCD}"/>
                </a:ext>
              </a:extLst>
            </p:cNvPr>
            <p:cNvSpPr txBox="1"/>
            <p:nvPr/>
          </p:nvSpPr>
          <p:spPr bwMode="auto">
            <a:xfrm>
              <a:off x="2923867"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58" name="TextBox 457">
              <a:extLst>
                <a:ext uri="{FF2B5EF4-FFF2-40B4-BE49-F238E27FC236}">
                  <a16:creationId xmlns:a16="http://schemas.microsoft.com/office/drawing/2014/main" id="{9A5C7FC7-056F-41B5-B6A5-8A08F3D129F9}"/>
                </a:ext>
              </a:extLst>
            </p:cNvPr>
            <p:cNvSpPr txBox="1"/>
            <p:nvPr/>
          </p:nvSpPr>
          <p:spPr bwMode="auto">
            <a:xfrm>
              <a:off x="3362632"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59" name="TextBox 458">
              <a:extLst>
                <a:ext uri="{FF2B5EF4-FFF2-40B4-BE49-F238E27FC236}">
                  <a16:creationId xmlns:a16="http://schemas.microsoft.com/office/drawing/2014/main" id="{1BF6E94E-3F3A-49B9-9847-9D6379ECF34D}"/>
                </a:ext>
              </a:extLst>
            </p:cNvPr>
            <p:cNvSpPr txBox="1"/>
            <p:nvPr/>
          </p:nvSpPr>
          <p:spPr bwMode="auto">
            <a:xfrm>
              <a:off x="3784805"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60" name="TextBox 459">
              <a:extLst>
                <a:ext uri="{FF2B5EF4-FFF2-40B4-BE49-F238E27FC236}">
                  <a16:creationId xmlns:a16="http://schemas.microsoft.com/office/drawing/2014/main" id="{C0CCA96D-2BA4-4D48-982D-79C242BD923C}"/>
                </a:ext>
              </a:extLst>
            </p:cNvPr>
            <p:cNvSpPr txBox="1"/>
            <p:nvPr/>
          </p:nvSpPr>
          <p:spPr bwMode="auto">
            <a:xfrm>
              <a:off x="4223570"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461" name="TextBox 460">
              <a:extLst>
                <a:ext uri="{FF2B5EF4-FFF2-40B4-BE49-F238E27FC236}">
                  <a16:creationId xmlns:a16="http://schemas.microsoft.com/office/drawing/2014/main" id="{0EBAAA96-AEFF-48FD-8821-71D362CCEEFE}"/>
                </a:ext>
              </a:extLst>
            </p:cNvPr>
            <p:cNvSpPr txBox="1"/>
            <p:nvPr/>
          </p:nvSpPr>
          <p:spPr bwMode="auto">
            <a:xfrm>
              <a:off x="4654959"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62" name="TextBox 461">
              <a:extLst>
                <a:ext uri="{FF2B5EF4-FFF2-40B4-BE49-F238E27FC236}">
                  <a16:creationId xmlns:a16="http://schemas.microsoft.com/office/drawing/2014/main" id="{2D60A221-7AB4-4322-81B7-543C88060107}"/>
                </a:ext>
              </a:extLst>
            </p:cNvPr>
            <p:cNvSpPr txBox="1"/>
            <p:nvPr/>
          </p:nvSpPr>
          <p:spPr bwMode="auto">
            <a:xfrm>
              <a:off x="5082662"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grpSp>
      <p:sp>
        <p:nvSpPr>
          <p:cNvPr id="463" name="Title 1">
            <a:extLst>
              <a:ext uri="{FF2B5EF4-FFF2-40B4-BE49-F238E27FC236}">
                <a16:creationId xmlns:a16="http://schemas.microsoft.com/office/drawing/2014/main" id="{55B01A20-6CD1-4912-AA42-409408DD6DFF}"/>
              </a:ext>
            </a:extLst>
          </p:cNvPr>
          <p:cNvSpPr>
            <a:spLocks noGrp="1"/>
          </p:cNvSpPr>
          <p:nvPr>
            <p:ph type="title"/>
          </p:nvPr>
        </p:nvSpPr>
        <p:spPr/>
        <p:txBody>
          <a:bodyPr/>
          <a:lstStyle/>
          <a:p>
            <a:r>
              <a:rPr lang="en-US" dirty="0"/>
              <a:t>KEYNOTE-826: PFS</a:t>
            </a:r>
            <a:br>
              <a:rPr lang="en-US" dirty="0"/>
            </a:br>
            <a:endParaRPr lang="en-US" dirty="0"/>
          </a:p>
        </p:txBody>
      </p:sp>
      <p:sp>
        <p:nvSpPr>
          <p:cNvPr id="467" name="TextBox 466">
            <a:extLst>
              <a:ext uri="{FF2B5EF4-FFF2-40B4-BE49-F238E27FC236}">
                <a16:creationId xmlns:a16="http://schemas.microsoft.com/office/drawing/2014/main" id="{0059A97F-E244-4D74-9E52-6D7F8D0EDBA9}"/>
              </a:ext>
            </a:extLst>
          </p:cNvPr>
          <p:cNvSpPr txBox="1"/>
          <p:nvPr/>
        </p:nvSpPr>
        <p:spPr bwMode="auto">
          <a:xfrm>
            <a:off x="5224026" y="4068091"/>
            <a:ext cx="16017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≥10</a:t>
            </a:r>
          </a:p>
        </p:txBody>
      </p:sp>
      <p:sp>
        <p:nvSpPr>
          <p:cNvPr id="468" name="Rectangle 467">
            <a:extLst>
              <a:ext uri="{FF2B5EF4-FFF2-40B4-BE49-F238E27FC236}">
                <a16:creationId xmlns:a16="http://schemas.microsoft.com/office/drawing/2014/main" id="{ABAB1380-86B4-424B-B980-F8DEFFF7226A}"/>
              </a:ext>
            </a:extLst>
          </p:cNvPr>
          <p:cNvSpPr/>
          <p:nvPr/>
        </p:nvSpPr>
        <p:spPr bwMode="auto">
          <a:xfrm>
            <a:off x="8029352" y="1128634"/>
            <a:ext cx="2942580" cy="53590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TextBox 468">
            <a:extLst>
              <a:ext uri="{FF2B5EF4-FFF2-40B4-BE49-F238E27FC236}">
                <a16:creationId xmlns:a16="http://schemas.microsoft.com/office/drawing/2014/main" id="{2B1D7A2F-F5C4-4775-AAAF-9E468109905E}"/>
              </a:ext>
            </a:extLst>
          </p:cNvPr>
          <p:cNvSpPr txBox="1"/>
          <p:nvPr/>
        </p:nvSpPr>
        <p:spPr bwMode="auto">
          <a:xfrm>
            <a:off x="8016802" y="850151"/>
            <a:ext cx="293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 (FDA Approval)</a:t>
            </a:r>
          </a:p>
        </p:txBody>
      </p:sp>
      <p:sp>
        <p:nvSpPr>
          <p:cNvPr id="470" name="TextBox 469">
            <a:extLst>
              <a:ext uri="{FF2B5EF4-FFF2-40B4-BE49-F238E27FC236}">
                <a16:creationId xmlns:a16="http://schemas.microsoft.com/office/drawing/2014/main" id="{80093953-2C30-486F-B2BD-27DF2E195424}"/>
              </a:ext>
            </a:extLst>
          </p:cNvPr>
          <p:cNvSpPr txBox="1"/>
          <p:nvPr/>
        </p:nvSpPr>
        <p:spPr bwMode="auto">
          <a:xfrm>
            <a:off x="9151011" y="3183183"/>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471" name="TextBox 470">
            <a:extLst>
              <a:ext uri="{FF2B5EF4-FFF2-40B4-BE49-F238E27FC236}">
                <a16:creationId xmlns:a16="http://schemas.microsoft.com/office/drawing/2014/main" id="{3AB19F3D-39B2-4C2F-A0B1-D5222FEF903D}"/>
              </a:ext>
            </a:extLst>
          </p:cNvPr>
          <p:cNvSpPr txBox="1"/>
          <p:nvPr/>
        </p:nvSpPr>
        <p:spPr bwMode="auto">
          <a:xfrm>
            <a:off x="1400103" y="2776670"/>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0.65 (95% CI: 0.53-0.79;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472" name="TextBox 471">
            <a:extLst>
              <a:ext uri="{FF2B5EF4-FFF2-40B4-BE49-F238E27FC236}">
                <a16:creationId xmlns:a16="http://schemas.microsoft.com/office/drawing/2014/main" id="{E9A24AFD-0ED5-40DD-B956-C30087B203B4}"/>
              </a:ext>
            </a:extLst>
          </p:cNvPr>
          <p:cNvSpPr txBox="1"/>
          <p:nvPr/>
        </p:nvSpPr>
        <p:spPr bwMode="auto">
          <a:xfrm>
            <a:off x="3038066" y="3257123"/>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473" name="Text Box 15">
            <a:extLst>
              <a:ext uri="{FF2B5EF4-FFF2-40B4-BE49-F238E27FC236}">
                <a16:creationId xmlns:a16="http://schemas.microsoft.com/office/drawing/2014/main" id="{25F0372A-BAFE-40F1-8161-9918739021F2}"/>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2021;386:1856.</a:t>
            </a:r>
            <a:endParaRPr lang="en-US" altLang="en-US" sz="1200" b="0" dirty="0">
              <a:solidFill>
                <a:schemeClr val="bg2"/>
              </a:solidFill>
              <a:latin typeface="Calibri" panose="020F0502020204030204" pitchFamily="34" charset="0"/>
            </a:endParaRPr>
          </a:p>
        </p:txBody>
      </p:sp>
      <p:sp>
        <p:nvSpPr>
          <p:cNvPr id="474" name="Rectangle 473">
            <a:extLst>
              <a:ext uri="{FF2B5EF4-FFF2-40B4-BE49-F238E27FC236}">
                <a16:creationId xmlns:a16="http://schemas.microsoft.com/office/drawing/2014/main" id="{4BC9458C-ED6F-416E-A3A9-11E88EF3D315}"/>
              </a:ext>
            </a:extLst>
          </p:cNvPr>
          <p:cNvSpPr/>
          <p:nvPr/>
        </p:nvSpPr>
        <p:spPr bwMode="auto">
          <a:xfrm>
            <a:off x="2247321" y="1054110"/>
            <a:ext cx="2942580" cy="53590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TextBox 474">
            <a:extLst>
              <a:ext uri="{FF2B5EF4-FFF2-40B4-BE49-F238E27FC236}">
                <a16:creationId xmlns:a16="http://schemas.microsoft.com/office/drawing/2014/main" id="{FE7949DC-307C-4E9A-9C68-2AECCDC9406B}"/>
              </a:ext>
            </a:extLst>
          </p:cNvPr>
          <p:cNvSpPr txBox="1"/>
          <p:nvPr/>
        </p:nvSpPr>
        <p:spPr bwMode="auto">
          <a:xfrm>
            <a:off x="2413938" y="939896"/>
            <a:ext cx="1569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sp>
        <p:nvSpPr>
          <p:cNvPr id="476" name="TextBox 475">
            <a:extLst>
              <a:ext uri="{FF2B5EF4-FFF2-40B4-BE49-F238E27FC236}">
                <a16:creationId xmlns:a16="http://schemas.microsoft.com/office/drawing/2014/main" id="{32099740-89D3-45A8-86EA-AE2294A987A7}"/>
              </a:ext>
            </a:extLst>
          </p:cNvPr>
          <p:cNvSpPr txBox="1"/>
          <p:nvPr/>
        </p:nvSpPr>
        <p:spPr bwMode="auto">
          <a:xfrm>
            <a:off x="7422529" y="2700862"/>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0.62 (95% CI: 0.50-0.77;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477" name="Freeform: Shape 476">
            <a:extLst>
              <a:ext uri="{FF2B5EF4-FFF2-40B4-BE49-F238E27FC236}">
                <a16:creationId xmlns:a16="http://schemas.microsoft.com/office/drawing/2014/main" id="{1178B540-9F74-45B9-B080-A284CA93AB90}"/>
              </a:ext>
            </a:extLst>
          </p:cNvPr>
          <p:cNvSpPr/>
          <p:nvPr/>
        </p:nvSpPr>
        <p:spPr bwMode="auto">
          <a:xfrm>
            <a:off x="1391672" y="1269368"/>
            <a:ext cx="3873934" cy="1839952"/>
          </a:xfrm>
          <a:custGeom>
            <a:avLst/>
            <a:gdLst>
              <a:gd name="connsiteX0" fmla="*/ 0 w 3887315"/>
              <a:gd name="connsiteY0" fmla="*/ 0 h 1835491"/>
              <a:gd name="connsiteX1" fmla="*/ 0 w 3887315"/>
              <a:gd name="connsiteY1" fmla="*/ 1835491 h 1835491"/>
              <a:gd name="connsiteX2" fmla="*/ 3887315 w 3887315"/>
              <a:gd name="connsiteY2" fmla="*/ 1835491 h 1835491"/>
            </a:gdLst>
            <a:ahLst/>
            <a:cxnLst>
              <a:cxn ang="0">
                <a:pos x="connsiteX0" y="connsiteY0"/>
              </a:cxn>
              <a:cxn ang="0">
                <a:pos x="connsiteX1" y="connsiteY1"/>
              </a:cxn>
              <a:cxn ang="0">
                <a:pos x="connsiteX2" y="connsiteY2"/>
              </a:cxn>
            </a:cxnLst>
            <a:rect l="l" t="t" r="r" b="b"/>
            <a:pathLst>
              <a:path w="3887315" h="1835491">
                <a:moveTo>
                  <a:pt x="0" y="0"/>
                </a:moveTo>
                <a:lnTo>
                  <a:pt x="0" y="1835491"/>
                </a:lnTo>
                <a:lnTo>
                  <a:pt x="3887315" y="1835491"/>
                </a:lnTo>
              </a:path>
            </a:pathLst>
          </a:custGeom>
          <a:noFill/>
          <a:ln w="28575">
            <a:solidFill>
              <a:schemeClr val="bg1"/>
            </a:solidFill>
            <a:miter lim="800000"/>
            <a:headEnd/>
            <a:tailEnd/>
          </a:ln>
        </p:spPr>
        <p:txBody>
          <a:bodyPr rtlCol="0" anchor="ctr"/>
          <a:lstStyle/>
          <a:p>
            <a:pPr algn="ctr"/>
            <a:endParaRPr lang="en-US" dirty="0"/>
          </a:p>
        </p:txBody>
      </p:sp>
      <p:sp>
        <p:nvSpPr>
          <p:cNvPr id="478" name="TextBox 477">
            <a:extLst>
              <a:ext uri="{FF2B5EF4-FFF2-40B4-BE49-F238E27FC236}">
                <a16:creationId xmlns:a16="http://schemas.microsoft.com/office/drawing/2014/main" id="{C17F392A-E81D-4FE3-AD48-D7F1C85BBAB8}"/>
              </a:ext>
            </a:extLst>
          </p:cNvPr>
          <p:cNvSpPr txBox="1"/>
          <p:nvPr/>
        </p:nvSpPr>
        <p:spPr bwMode="auto">
          <a:xfrm rot="16200000">
            <a:off x="-315137" y="1992577"/>
            <a:ext cx="2376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cxnSp>
        <p:nvCxnSpPr>
          <p:cNvPr id="479" name="Straight Connector 478">
            <a:extLst>
              <a:ext uri="{FF2B5EF4-FFF2-40B4-BE49-F238E27FC236}">
                <a16:creationId xmlns:a16="http://schemas.microsoft.com/office/drawing/2014/main" id="{82A529B9-D8FB-48E5-B31E-0D9F5827BC3C}"/>
              </a:ext>
            </a:extLst>
          </p:cNvPr>
          <p:cNvCxnSpPr/>
          <p:nvPr/>
        </p:nvCxnSpPr>
        <p:spPr bwMode="auto">
          <a:xfrm>
            <a:off x="1310760" y="1301203"/>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8F55C0BC-D760-440F-8FB4-5EE57F79086E}"/>
              </a:ext>
            </a:extLst>
          </p:cNvPr>
          <p:cNvCxnSpPr/>
          <p:nvPr/>
        </p:nvCxnSpPr>
        <p:spPr bwMode="auto">
          <a:xfrm>
            <a:off x="1310760" y="1662907"/>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9C81DE97-3589-4052-AD17-AAB4B468FD51}"/>
              </a:ext>
            </a:extLst>
          </p:cNvPr>
          <p:cNvCxnSpPr/>
          <p:nvPr/>
        </p:nvCxnSpPr>
        <p:spPr bwMode="auto">
          <a:xfrm>
            <a:off x="1310760" y="2024611"/>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97E52A5-F9EA-434D-8BA5-867EAECEE39E}"/>
              </a:ext>
            </a:extLst>
          </p:cNvPr>
          <p:cNvCxnSpPr/>
          <p:nvPr/>
        </p:nvCxnSpPr>
        <p:spPr bwMode="auto">
          <a:xfrm>
            <a:off x="1310760" y="2386315"/>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54649DD1-BB7F-4A3A-918F-6ED2B2900DD0}"/>
              </a:ext>
            </a:extLst>
          </p:cNvPr>
          <p:cNvCxnSpPr/>
          <p:nvPr/>
        </p:nvCxnSpPr>
        <p:spPr bwMode="auto">
          <a:xfrm>
            <a:off x="1310760" y="2748019"/>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C8B70E0D-2DE3-47D2-932A-F20B1D59FCB4}"/>
              </a:ext>
            </a:extLst>
          </p:cNvPr>
          <p:cNvCxnSpPr/>
          <p:nvPr/>
        </p:nvCxnSpPr>
        <p:spPr bwMode="auto">
          <a:xfrm>
            <a:off x="1310760" y="3109723"/>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04A512BB-2124-43DC-982C-9E2EE830E608}"/>
              </a:ext>
            </a:extLst>
          </p:cNvPr>
          <p:cNvCxnSpPr>
            <a:cxnSpLocks/>
          </p:cNvCxnSpPr>
          <p:nvPr/>
        </p:nvCxnSpPr>
        <p:spPr bwMode="auto">
          <a:xfrm>
            <a:off x="1391880"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697CA52B-1B95-4360-9729-CD2DB6504739}"/>
              </a:ext>
            </a:extLst>
          </p:cNvPr>
          <p:cNvCxnSpPr>
            <a:cxnSpLocks/>
          </p:cNvCxnSpPr>
          <p:nvPr/>
        </p:nvCxnSpPr>
        <p:spPr bwMode="auto">
          <a:xfrm>
            <a:off x="1822246"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B0057309-EF7C-4D6E-B93D-23D86E2AEBCB}"/>
              </a:ext>
            </a:extLst>
          </p:cNvPr>
          <p:cNvCxnSpPr>
            <a:cxnSpLocks/>
          </p:cNvCxnSpPr>
          <p:nvPr/>
        </p:nvCxnSpPr>
        <p:spPr bwMode="auto">
          <a:xfrm>
            <a:off x="2252612"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D7EC27ED-20F4-48D5-8303-02224C95DE4B}"/>
              </a:ext>
            </a:extLst>
          </p:cNvPr>
          <p:cNvCxnSpPr>
            <a:cxnSpLocks/>
          </p:cNvCxnSpPr>
          <p:nvPr/>
        </p:nvCxnSpPr>
        <p:spPr bwMode="auto">
          <a:xfrm>
            <a:off x="2682978"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71574E51-48B9-45AE-9C44-DE6180D3BEC9}"/>
              </a:ext>
            </a:extLst>
          </p:cNvPr>
          <p:cNvCxnSpPr>
            <a:cxnSpLocks/>
          </p:cNvCxnSpPr>
          <p:nvPr/>
        </p:nvCxnSpPr>
        <p:spPr bwMode="auto">
          <a:xfrm>
            <a:off x="3113344"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DA64528D-EE08-4438-ABF9-F8CA6A39B15B}"/>
              </a:ext>
            </a:extLst>
          </p:cNvPr>
          <p:cNvCxnSpPr>
            <a:cxnSpLocks/>
          </p:cNvCxnSpPr>
          <p:nvPr/>
        </p:nvCxnSpPr>
        <p:spPr bwMode="auto">
          <a:xfrm>
            <a:off x="3543710"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DC904D60-E938-433F-8DE6-98E31F0648F8}"/>
              </a:ext>
            </a:extLst>
          </p:cNvPr>
          <p:cNvCxnSpPr>
            <a:cxnSpLocks/>
          </p:cNvCxnSpPr>
          <p:nvPr/>
        </p:nvCxnSpPr>
        <p:spPr bwMode="auto">
          <a:xfrm>
            <a:off x="3974076"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15523187-4B7D-4732-AC44-9C6A44779AED}"/>
              </a:ext>
            </a:extLst>
          </p:cNvPr>
          <p:cNvCxnSpPr>
            <a:cxnSpLocks/>
          </p:cNvCxnSpPr>
          <p:nvPr/>
        </p:nvCxnSpPr>
        <p:spPr bwMode="auto">
          <a:xfrm>
            <a:off x="4404442"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6C05CF4D-4284-47CC-B176-BB765A33012C}"/>
              </a:ext>
            </a:extLst>
          </p:cNvPr>
          <p:cNvCxnSpPr>
            <a:cxnSpLocks/>
          </p:cNvCxnSpPr>
          <p:nvPr/>
        </p:nvCxnSpPr>
        <p:spPr bwMode="auto">
          <a:xfrm>
            <a:off x="4834808" y="3104197"/>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4A1C613-67B3-48FD-B0EE-3E0A41FDCFCE}"/>
              </a:ext>
            </a:extLst>
          </p:cNvPr>
          <p:cNvCxnSpPr>
            <a:cxnSpLocks/>
          </p:cNvCxnSpPr>
          <p:nvPr/>
        </p:nvCxnSpPr>
        <p:spPr bwMode="auto">
          <a:xfrm>
            <a:off x="5265174" y="3104197"/>
            <a:ext cx="0" cy="82956"/>
          </a:xfrm>
          <a:prstGeom prst="line">
            <a:avLst/>
          </a:prstGeom>
          <a:noFill/>
          <a:ln w="28575" cap="flat" cmpd="sng" algn="ctr">
            <a:solidFill>
              <a:schemeClr val="bg1"/>
            </a:solidFill>
            <a:prstDash val="solid"/>
            <a:round/>
            <a:headEnd type="none" w="med" len="med"/>
            <a:tailEnd type="none" w="med" len="med"/>
          </a:ln>
          <a:effectLst/>
        </p:spPr>
      </p:cxnSp>
      <p:sp>
        <p:nvSpPr>
          <p:cNvPr id="513" name="TextBox 512">
            <a:extLst>
              <a:ext uri="{FF2B5EF4-FFF2-40B4-BE49-F238E27FC236}">
                <a16:creationId xmlns:a16="http://schemas.microsoft.com/office/drawing/2014/main" id="{436647DB-545C-4A6A-B593-F82299952CF3}"/>
              </a:ext>
            </a:extLst>
          </p:cNvPr>
          <p:cNvSpPr txBox="1"/>
          <p:nvPr/>
        </p:nvSpPr>
        <p:spPr bwMode="auto">
          <a:xfrm>
            <a:off x="3924198" y="2117710"/>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514" name="TextBox 513">
            <a:extLst>
              <a:ext uri="{FF2B5EF4-FFF2-40B4-BE49-F238E27FC236}">
                <a16:creationId xmlns:a16="http://schemas.microsoft.com/office/drawing/2014/main" id="{E0830969-CB8E-48DB-A549-91AD48365A49}"/>
              </a:ext>
            </a:extLst>
          </p:cNvPr>
          <p:cNvSpPr txBox="1"/>
          <p:nvPr/>
        </p:nvSpPr>
        <p:spPr bwMode="auto">
          <a:xfrm>
            <a:off x="1124563" y="2951181"/>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5" name="TextBox 514">
            <a:extLst>
              <a:ext uri="{FF2B5EF4-FFF2-40B4-BE49-F238E27FC236}">
                <a16:creationId xmlns:a16="http://schemas.microsoft.com/office/drawing/2014/main" id="{72166CBE-83D4-4972-8064-C594A6E89FF7}"/>
              </a:ext>
            </a:extLst>
          </p:cNvPr>
          <p:cNvSpPr txBox="1"/>
          <p:nvPr/>
        </p:nvSpPr>
        <p:spPr bwMode="auto">
          <a:xfrm>
            <a:off x="1023169" y="2589846"/>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16" name="TextBox 515">
            <a:extLst>
              <a:ext uri="{FF2B5EF4-FFF2-40B4-BE49-F238E27FC236}">
                <a16:creationId xmlns:a16="http://schemas.microsoft.com/office/drawing/2014/main" id="{F400F537-9537-47FA-BC35-EAF9B45861BC}"/>
              </a:ext>
            </a:extLst>
          </p:cNvPr>
          <p:cNvSpPr txBox="1"/>
          <p:nvPr/>
        </p:nvSpPr>
        <p:spPr bwMode="auto">
          <a:xfrm>
            <a:off x="1023169" y="2228511"/>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7" name="TextBox 516">
            <a:extLst>
              <a:ext uri="{FF2B5EF4-FFF2-40B4-BE49-F238E27FC236}">
                <a16:creationId xmlns:a16="http://schemas.microsoft.com/office/drawing/2014/main" id="{8F0574CC-E751-488A-A248-094683A69A80}"/>
              </a:ext>
            </a:extLst>
          </p:cNvPr>
          <p:cNvSpPr txBox="1"/>
          <p:nvPr/>
        </p:nvSpPr>
        <p:spPr bwMode="auto">
          <a:xfrm>
            <a:off x="1023169" y="1867176"/>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18" name="TextBox 517">
            <a:extLst>
              <a:ext uri="{FF2B5EF4-FFF2-40B4-BE49-F238E27FC236}">
                <a16:creationId xmlns:a16="http://schemas.microsoft.com/office/drawing/2014/main" id="{6AFCF9DC-1D37-4ADE-8E9F-B59D61517F7D}"/>
              </a:ext>
            </a:extLst>
          </p:cNvPr>
          <p:cNvSpPr txBox="1"/>
          <p:nvPr/>
        </p:nvSpPr>
        <p:spPr bwMode="auto">
          <a:xfrm>
            <a:off x="1023169" y="1498467"/>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19" name="TextBox 518">
            <a:extLst>
              <a:ext uri="{FF2B5EF4-FFF2-40B4-BE49-F238E27FC236}">
                <a16:creationId xmlns:a16="http://schemas.microsoft.com/office/drawing/2014/main" id="{9B8225E0-23BB-40B4-92C8-2DBD313B419C}"/>
              </a:ext>
            </a:extLst>
          </p:cNvPr>
          <p:cNvSpPr txBox="1"/>
          <p:nvPr/>
        </p:nvSpPr>
        <p:spPr bwMode="auto">
          <a:xfrm>
            <a:off x="938366" y="1144506"/>
            <a:ext cx="462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520" name="Group 519">
            <a:extLst>
              <a:ext uri="{FF2B5EF4-FFF2-40B4-BE49-F238E27FC236}">
                <a16:creationId xmlns:a16="http://schemas.microsoft.com/office/drawing/2014/main" id="{C66E475C-3057-4C1A-8B79-D461DE229C03}"/>
              </a:ext>
            </a:extLst>
          </p:cNvPr>
          <p:cNvGrpSpPr/>
          <p:nvPr/>
        </p:nvGrpSpPr>
        <p:grpSpPr>
          <a:xfrm>
            <a:off x="1403048" y="1282319"/>
            <a:ext cx="3759200" cy="1605038"/>
            <a:chOff x="1403048" y="1551819"/>
            <a:chExt cx="3759200" cy="1605038"/>
          </a:xfrm>
        </p:grpSpPr>
        <p:sp>
          <p:nvSpPr>
            <p:cNvPr id="521" name="Freeform: Shape 520">
              <a:extLst>
                <a:ext uri="{FF2B5EF4-FFF2-40B4-BE49-F238E27FC236}">
                  <a16:creationId xmlns:a16="http://schemas.microsoft.com/office/drawing/2014/main" id="{CE2AD1AE-66F3-405B-8695-F3DB8E04F236}"/>
                </a:ext>
              </a:extLst>
            </p:cNvPr>
            <p:cNvSpPr/>
            <p:nvPr/>
          </p:nvSpPr>
          <p:spPr bwMode="auto">
            <a:xfrm>
              <a:off x="2075543" y="2087638"/>
              <a:ext cx="3086705" cy="1069219"/>
            </a:xfrm>
            <a:custGeom>
              <a:avLst/>
              <a:gdLst>
                <a:gd name="connsiteX0" fmla="*/ 3086705 w 3086705"/>
                <a:gd name="connsiteY0" fmla="*/ 1069219 h 1069219"/>
                <a:gd name="connsiteX1" fmla="*/ 2710543 w 3086705"/>
                <a:gd name="connsiteY1" fmla="*/ 1069219 h 1069219"/>
                <a:gd name="connsiteX2" fmla="*/ 2710543 w 3086705"/>
                <a:gd name="connsiteY2" fmla="*/ 1017210 h 1069219"/>
                <a:gd name="connsiteX3" fmla="*/ 2660952 w 3086705"/>
                <a:gd name="connsiteY3" fmla="*/ 1017210 h 1069219"/>
                <a:gd name="connsiteX4" fmla="*/ 2660952 w 3086705"/>
                <a:gd name="connsiteY4" fmla="*/ 976086 h 1069219"/>
                <a:gd name="connsiteX5" fmla="*/ 2333171 w 3086705"/>
                <a:gd name="connsiteY5" fmla="*/ 976086 h 1069219"/>
                <a:gd name="connsiteX6" fmla="*/ 2333171 w 3086705"/>
                <a:gd name="connsiteY6" fmla="*/ 959152 h 1069219"/>
                <a:gd name="connsiteX7" fmla="*/ 2295676 w 3086705"/>
                <a:gd name="connsiteY7" fmla="*/ 959152 h 1069219"/>
                <a:gd name="connsiteX8" fmla="*/ 2295676 w 3086705"/>
                <a:gd name="connsiteY8" fmla="*/ 933752 h 1069219"/>
                <a:gd name="connsiteX9" fmla="*/ 2275114 w 3086705"/>
                <a:gd name="connsiteY9" fmla="*/ 933752 h 1069219"/>
                <a:gd name="connsiteX10" fmla="*/ 2275114 w 3086705"/>
                <a:gd name="connsiteY10" fmla="*/ 919238 h 1069219"/>
                <a:gd name="connsiteX11" fmla="*/ 1913467 w 3086705"/>
                <a:gd name="connsiteY11" fmla="*/ 919238 h 1069219"/>
                <a:gd name="connsiteX12" fmla="*/ 1913467 w 3086705"/>
                <a:gd name="connsiteY12" fmla="*/ 897467 h 1069219"/>
                <a:gd name="connsiteX13" fmla="*/ 1894114 w 3086705"/>
                <a:gd name="connsiteY13" fmla="*/ 897467 h 1069219"/>
                <a:gd name="connsiteX14" fmla="*/ 1894114 w 3086705"/>
                <a:gd name="connsiteY14" fmla="*/ 884162 h 1069219"/>
                <a:gd name="connsiteX15" fmla="*/ 1878390 w 3086705"/>
                <a:gd name="connsiteY15" fmla="*/ 884162 h 1069219"/>
                <a:gd name="connsiteX16" fmla="*/ 1878390 w 3086705"/>
                <a:gd name="connsiteY16" fmla="*/ 864810 h 1069219"/>
                <a:gd name="connsiteX17" fmla="*/ 1860247 w 3086705"/>
                <a:gd name="connsiteY17" fmla="*/ 864810 h 1069219"/>
                <a:gd name="connsiteX18" fmla="*/ 1860247 w 3086705"/>
                <a:gd name="connsiteY18" fmla="*/ 862391 h 1069219"/>
                <a:gd name="connsiteX19" fmla="*/ 1770743 w 3086705"/>
                <a:gd name="connsiteY19" fmla="*/ 862391 h 1069219"/>
                <a:gd name="connsiteX20" fmla="*/ 1770743 w 3086705"/>
                <a:gd name="connsiteY20" fmla="*/ 840619 h 1069219"/>
                <a:gd name="connsiteX21" fmla="*/ 1565124 w 3086705"/>
                <a:gd name="connsiteY21" fmla="*/ 840619 h 1069219"/>
                <a:gd name="connsiteX22" fmla="*/ 1565124 w 3086705"/>
                <a:gd name="connsiteY22" fmla="*/ 824895 h 1069219"/>
                <a:gd name="connsiteX23" fmla="*/ 1528838 w 3086705"/>
                <a:gd name="connsiteY23" fmla="*/ 824895 h 1069219"/>
                <a:gd name="connsiteX24" fmla="*/ 1528838 w 3086705"/>
                <a:gd name="connsiteY24" fmla="*/ 811591 h 1069219"/>
                <a:gd name="connsiteX25" fmla="*/ 1504647 w 3086705"/>
                <a:gd name="connsiteY25" fmla="*/ 811591 h 1069219"/>
                <a:gd name="connsiteX26" fmla="*/ 1504647 w 3086705"/>
                <a:gd name="connsiteY26" fmla="*/ 793448 h 1069219"/>
                <a:gd name="connsiteX27" fmla="*/ 1405467 w 3086705"/>
                <a:gd name="connsiteY27" fmla="*/ 793448 h 1069219"/>
                <a:gd name="connsiteX28" fmla="*/ 1405467 w 3086705"/>
                <a:gd name="connsiteY28" fmla="*/ 782562 h 1069219"/>
                <a:gd name="connsiteX29" fmla="*/ 1257905 w 3086705"/>
                <a:gd name="connsiteY29" fmla="*/ 782562 h 1069219"/>
                <a:gd name="connsiteX30" fmla="*/ 1257905 w 3086705"/>
                <a:gd name="connsiteY30" fmla="*/ 774095 h 1069219"/>
                <a:gd name="connsiteX31" fmla="*/ 1211943 w 3086705"/>
                <a:gd name="connsiteY31" fmla="*/ 774095 h 1069219"/>
                <a:gd name="connsiteX32" fmla="*/ 1211943 w 3086705"/>
                <a:gd name="connsiteY32" fmla="*/ 764419 h 1069219"/>
                <a:gd name="connsiteX33" fmla="*/ 1164771 w 3086705"/>
                <a:gd name="connsiteY33" fmla="*/ 764419 h 1069219"/>
                <a:gd name="connsiteX34" fmla="*/ 1164771 w 3086705"/>
                <a:gd name="connsiteY34" fmla="*/ 747486 h 1069219"/>
                <a:gd name="connsiteX35" fmla="*/ 1111552 w 3086705"/>
                <a:gd name="connsiteY35" fmla="*/ 747486 h 1069219"/>
                <a:gd name="connsiteX36" fmla="*/ 1111552 w 3086705"/>
                <a:gd name="connsiteY36" fmla="*/ 739019 h 1069219"/>
                <a:gd name="connsiteX37" fmla="*/ 1094619 w 3086705"/>
                <a:gd name="connsiteY37" fmla="*/ 739019 h 1069219"/>
                <a:gd name="connsiteX38" fmla="*/ 1094619 w 3086705"/>
                <a:gd name="connsiteY38" fmla="*/ 720876 h 1069219"/>
                <a:gd name="connsiteX39" fmla="*/ 1078895 w 3086705"/>
                <a:gd name="connsiteY39" fmla="*/ 720876 h 1069219"/>
                <a:gd name="connsiteX40" fmla="*/ 1078895 w 3086705"/>
                <a:gd name="connsiteY40" fmla="*/ 695476 h 1069219"/>
                <a:gd name="connsiteX41" fmla="*/ 970038 w 3086705"/>
                <a:gd name="connsiteY41" fmla="*/ 695476 h 1069219"/>
                <a:gd name="connsiteX42" fmla="*/ 970038 w 3086705"/>
                <a:gd name="connsiteY42" fmla="*/ 677333 h 1069219"/>
                <a:gd name="connsiteX43" fmla="*/ 910771 w 3086705"/>
                <a:gd name="connsiteY43" fmla="*/ 677333 h 1069219"/>
                <a:gd name="connsiteX44" fmla="*/ 910771 w 3086705"/>
                <a:gd name="connsiteY44" fmla="*/ 664029 h 1069219"/>
                <a:gd name="connsiteX45" fmla="*/ 830943 w 3086705"/>
                <a:gd name="connsiteY45" fmla="*/ 664029 h 1069219"/>
                <a:gd name="connsiteX46" fmla="*/ 830943 w 3086705"/>
                <a:gd name="connsiteY46" fmla="*/ 647095 h 1069219"/>
                <a:gd name="connsiteX47" fmla="*/ 805543 w 3086705"/>
                <a:gd name="connsiteY47" fmla="*/ 647095 h 1069219"/>
                <a:gd name="connsiteX48" fmla="*/ 805543 w 3086705"/>
                <a:gd name="connsiteY48" fmla="*/ 602343 h 1069219"/>
                <a:gd name="connsiteX49" fmla="*/ 783771 w 3086705"/>
                <a:gd name="connsiteY49" fmla="*/ 602343 h 1069219"/>
                <a:gd name="connsiteX50" fmla="*/ 783771 w 3086705"/>
                <a:gd name="connsiteY50" fmla="*/ 572105 h 1069219"/>
                <a:gd name="connsiteX51" fmla="*/ 753533 w 3086705"/>
                <a:gd name="connsiteY51" fmla="*/ 572105 h 1069219"/>
                <a:gd name="connsiteX52" fmla="*/ 753533 w 3086705"/>
                <a:gd name="connsiteY52" fmla="*/ 560010 h 1069219"/>
                <a:gd name="connsiteX53" fmla="*/ 726924 w 3086705"/>
                <a:gd name="connsiteY53" fmla="*/ 560010 h 1069219"/>
                <a:gd name="connsiteX54" fmla="*/ 726924 w 3086705"/>
                <a:gd name="connsiteY54" fmla="*/ 547914 h 1069219"/>
                <a:gd name="connsiteX55" fmla="*/ 584200 w 3086705"/>
                <a:gd name="connsiteY55" fmla="*/ 547914 h 1069219"/>
                <a:gd name="connsiteX56" fmla="*/ 584200 w 3086705"/>
                <a:gd name="connsiteY56" fmla="*/ 528562 h 1069219"/>
                <a:gd name="connsiteX57" fmla="*/ 543076 w 3086705"/>
                <a:gd name="connsiteY57" fmla="*/ 528562 h 1069219"/>
                <a:gd name="connsiteX58" fmla="*/ 543076 w 3086705"/>
                <a:gd name="connsiteY58" fmla="*/ 512838 h 1069219"/>
                <a:gd name="connsiteX59" fmla="*/ 532190 w 3086705"/>
                <a:gd name="connsiteY59" fmla="*/ 512838 h 1069219"/>
                <a:gd name="connsiteX60" fmla="*/ 532190 w 3086705"/>
                <a:gd name="connsiteY60" fmla="*/ 462038 h 1069219"/>
                <a:gd name="connsiteX61" fmla="*/ 509209 w 3086705"/>
                <a:gd name="connsiteY61" fmla="*/ 462038 h 1069219"/>
                <a:gd name="connsiteX62" fmla="*/ 509209 w 3086705"/>
                <a:gd name="connsiteY62" fmla="*/ 400352 h 1069219"/>
                <a:gd name="connsiteX63" fmla="*/ 493486 w 3086705"/>
                <a:gd name="connsiteY63" fmla="*/ 400352 h 1069219"/>
                <a:gd name="connsiteX64" fmla="*/ 493486 w 3086705"/>
                <a:gd name="connsiteY64" fmla="*/ 377372 h 1069219"/>
                <a:gd name="connsiteX65" fmla="*/ 475343 w 3086705"/>
                <a:gd name="connsiteY65" fmla="*/ 377372 h 1069219"/>
                <a:gd name="connsiteX66" fmla="*/ 475343 w 3086705"/>
                <a:gd name="connsiteY66" fmla="*/ 362857 h 1069219"/>
                <a:gd name="connsiteX67" fmla="*/ 411238 w 3086705"/>
                <a:gd name="connsiteY67" fmla="*/ 362857 h 1069219"/>
                <a:gd name="connsiteX68" fmla="*/ 411238 w 3086705"/>
                <a:gd name="connsiteY68" fmla="*/ 353181 h 1069219"/>
                <a:gd name="connsiteX69" fmla="*/ 372533 w 3086705"/>
                <a:gd name="connsiteY69" fmla="*/ 353181 h 1069219"/>
                <a:gd name="connsiteX70" fmla="*/ 372533 w 3086705"/>
                <a:gd name="connsiteY70" fmla="*/ 339876 h 1069219"/>
                <a:gd name="connsiteX71" fmla="*/ 341086 w 3086705"/>
                <a:gd name="connsiteY71" fmla="*/ 339876 h 1069219"/>
                <a:gd name="connsiteX72" fmla="*/ 341086 w 3086705"/>
                <a:gd name="connsiteY72" fmla="*/ 322943 h 1069219"/>
                <a:gd name="connsiteX73" fmla="*/ 303590 w 3086705"/>
                <a:gd name="connsiteY73" fmla="*/ 322943 h 1069219"/>
                <a:gd name="connsiteX74" fmla="*/ 303590 w 3086705"/>
                <a:gd name="connsiteY74" fmla="*/ 302381 h 1069219"/>
                <a:gd name="connsiteX75" fmla="*/ 256419 w 3086705"/>
                <a:gd name="connsiteY75" fmla="*/ 302381 h 1069219"/>
                <a:gd name="connsiteX76" fmla="*/ 256419 w 3086705"/>
                <a:gd name="connsiteY76" fmla="*/ 291495 h 1069219"/>
                <a:gd name="connsiteX77" fmla="*/ 244324 w 3086705"/>
                <a:gd name="connsiteY77" fmla="*/ 291495 h 1069219"/>
                <a:gd name="connsiteX78" fmla="*/ 244324 w 3086705"/>
                <a:gd name="connsiteY78" fmla="*/ 275772 h 1069219"/>
                <a:gd name="connsiteX79" fmla="*/ 222552 w 3086705"/>
                <a:gd name="connsiteY79" fmla="*/ 275772 h 1069219"/>
                <a:gd name="connsiteX80" fmla="*/ 222552 w 3086705"/>
                <a:gd name="connsiteY80" fmla="*/ 206829 h 1069219"/>
                <a:gd name="connsiteX81" fmla="*/ 204409 w 3086705"/>
                <a:gd name="connsiteY81" fmla="*/ 206829 h 1069219"/>
                <a:gd name="connsiteX82" fmla="*/ 204409 w 3086705"/>
                <a:gd name="connsiteY82" fmla="*/ 140305 h 1069219"/>
                <a:gd name="connsiteX83" fmla="*/ 188686 w 3086705"/>
                <a:gd name="connsiteY83" fmla="*/ 140305 h 1069219"/>
                <a:gd name="connsiteX84" fmla="*/ 188686 w 3086705"/>
                <a:gd name="connsiteY84" fmla="*/ 94343 h 1069219"/>
                <a:gd name="connsiteX85" fmla="*/ 180219 w 3086705"/>
                <a:gd name="connsiteY85" fmla="*/ 85876 h 1069219"/>
                <a:gd name="connsiteX86" fmla="*/ 180219 w 3086705"/>
                <a:gd name="connsiteY86" fmla="*/ 43543 h 1069219"/>
                <a:gd name="connsiteX87" fmla="*/ 151190 w 3086705"/>
                <a:gd name="connsiteY87" fmla="*/ 43543 h 1069219"/>
                <a:gd name="connsiteX88" fmla="*/ 151190 w 3086705"/>
                <a:gd name="connsiteY88" fmla="*/ 30238 h 1069219"/>
                <a:gd name="connsiteX89" fmla="*/ 45962 w 3086705"/>
                <a:gd name="connsiteY89" fmla="*/ 30238 h 1069219"/>
                <a:gd name="connsiteX90" fmla="*/ 45962 w 3086705"/>
                <a:gd name="connsiteY90" fmla="*/ 12095 h 1069219"/>
                <a:gd name="connsiteX91" fmla="*/ 30238 w 3086705"/>
                <a:gd name="connsiteY91" fmla="*/ 12095 h 1069219"/>
                <a:gd name="connsiteX92" fmla="*/ 30238 w 3086705"/>
                <a:gd name="connsiteY92" fmla="*/ 0 h 1069219"/>
                <a:gd name="connsiteX93" fmla="*/ 0 w 3086705"/>
                <a:gd name="connsiteY93" fmla="*/ 0 h 106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086705" h="1069219">
                  <a:moveTo>
                    <a:pt x="3086705" y="1069219"/>
                  </a:moveTo>
                  <a:lnTo>
                    <a:pt x="2710543" y="1069219"/>
                  </a:lnTo>
                  <a:lnTo>
                    <a:pt x="2710543" y="1017210"/>
                  </a:lnTo>
                  <a:lnTo>
                    <a:pt x="2660952" y="1017210"/>
                  </a:lnTo>
                  <a:lnTo>
                    <a:pt x="2660952" y="976086"/>
                  </a:lnTo>
                  <a:lnTo>
                    <a:pt x="2333171" y="976086"/>
                  </a:lnTo>
                  <a:lnTo>
                    <a:pt x="2333171" y="959152"/>
                  </a:lnTo>
                  <a:lnTo>
                    <a:pt x="2295676" y="959152"/>
                  </a:lnTo>
                  <a:lnTo>
                    <a:pt x="2295676" y="933752"/>
                  </a:lnTo>
                  <a:lnTo>
                    <a:pt x="2275114" y="933752"/>
                  </a:lnTo>
                  <a:lnTo>
                    <a:pt x="2275114" y="919238"/>
                  </a:lnTo>
                  <a:lnTo>
                    <a:pt x="1913467" y="919238"/>
                  </a:lnTo>
                  <a:lnTo>
                    <a:pt x="1913467" y="897467"/>
                  </a:lnTo>
                  <a:lnTo>
                    <a:pt x="1894114" y="897467"/>
                  </a:lnTo>
                  <a:lnTo>
                    <a:pt x="1894114" y="884162"/>
                  </a:lnTo>
                  <a:lnTo>
                    <a:pt x="1878390" y="884162"/>
                  </a:lnTo>
                  <a:lnTo>
                    <a:pt x="1878390" y="864810"/>
                  </a:lnTo>
                  <a:lnTo>
                    <a:pt x="1860247" y="864810"/>
                  </a:lnTo>
                  <a:lnTo>
                    <a:pt x="1860247" y="862391"/>
                  </a:lnTo>
                  <a:lnTo>
                    <a:pt x="1770743" y="862391"/>
                  </a:lnTo>
                  <a:lnTo>
                    <a:pt x="1770743" y="840619"/>
                  </a:lnTo>
                  <a:lnTo>
                    <a:pt x="1565124" y="840619"/>
                  </a:lnTo>
                  <a:lnTo>
                    <a:pt x="1565124" y="824895"/>
                  </a:lnTo>
                  <a:lnTo>
                    <a:pt x="1528838" y="824895"/>
                  </a:lnTo>
                  <a:lnTo>
                    <a:pt x="1528838" y="811591"/>
                  </a:lnTo>
                  <a:lnTo>
                    <a:pt x="1504647" y="811591"/>
                  </a:lnTo>
                  <a:lnTo>
                    <a:pt x="1504647" y="793448"/>
                  </a:lnTo>
                  <a:lnTo>
                    <a:pt x="1405467" y="793448"/>
                  </a:lnTo>
                  <a:lnTo>
                    <a:pt x="1405467" y="782562"/>
                  </a:lnTo>
                  <a:lnTo>
                    <a:pt x="1257905" y="782562"/>
                  </a:lnTo>
                  <a:lnTo>
                    <a:pt x="1257905" y="774095"/>
                  </a:lnTo>
                  <a:lnTo>
                    <a:pt x="1211943" y="774095"/>
                  </a:lnTo>
                  <a:lnTo>
                    <a:pt x="1211943" y="764419"/>
                  </a:lnTo>
                  <a:lnTo>
                    <a:pt x="1164771" y="764419"/>
                  </a:lnTo>
                  <a:lnTo>
                    <a:pt x="1164771" y="747486"/>
                  </a:lnTo>
                  <a:lnTo>
                    <a:pt x="1111552" y="747486"/>
                  </a:lnTo>
                  <a:lnTo>
                    <a:pt x="1111552" y="739019"/>
                  </a:lnTo>
                  <a:lnTo>
                    <a:pt x="1094619" y="739019"/>
                  </a:lnTo>
                  <a:lnTo>
                    <a:pt x="1094619" y="720876"/>
                  </a:lnTo>
                  <a:lnTo>
                    <a:pt x="1078895" y="720876"/>
                  </a:lnTo>
                  <a:lnTo>
                    <a:pt x="1078895" y="695476"/>
                  </a:lnTo>
                  <a:lnTo>
                    <a:pt x="970038" y="695476"/>
                  </a:lnTo>
                  <a:lnTo>
                    <a:pt x="970038" y="677333"/>
                  </a:lnTo>
                  <a:lnTo>
                    <a:pt x="910771" y="677333"/>
                  </a:lnTo>
                  <a:lnTo>
                    <a:pt x="910771" y="664029"/>
                  </a:lnTo>
                  <a:lnTo>
                    <a:pt x="830943" y="664029"/>
                  </a:lnTo>
                  <a:lnTo>
                    <a:pt x="830943" y="647095"/>
                  </a:lnTo>
                  <a:lnTo>
                    <a:pt x="805543" y="647095"/>
                  </a:lnTo>
                  <a:lnTo>
                    <a:pt x="805543" y="602343"/>
                  </a:lnTo>
                  <a:lnTo>
                    <a:pt x="783771" y="602343"/>
                  </a:lnTo>
                  <a:lnTo>
                    <a:pt x="783771" y="572105"/>
                  </a:lnTo>
                  <a:lnTo>
                    <a:pt x="753533" y="572105"/>
                  </a:lnTo>
                  <a:lnTo>
                    <a:pt x="753533" y="560010"/>
                  </a:lnTo>
                  <a:lnTo>
                    <a:pt x="726924" y="560010"/>
                  </a:lnTo>
                  <a:lnTo>
                    <a:pt x="726924" y="547914"/>
                  </a:lnTo>
                  <a:lnTo>
                    <a:pt x="584200" y="547914"/>
                  </a:lnTo>
                  <a:lnTo>
                    <a:pt x="584200" y="528562"/>
                  </a:lnTo>
                  <a:lnTo>
                    <a:pt x="543076" y="528562"/>
                  </a:lnTo>
                  <a:lnTo>
                    <a:pt x="543076" y="512838"/>
                  </a:lnTo>
                  <a:lnTo>
                    <a:pt x="532190" y="512838"/>
                  </a:lnTo>
                  <a:lnTo>
                    <a:pt x="532190" y="462038"/>
                  </a:lnTo>
                  <a:lnTo>
                    <a:pt x="509209" y="462038"/>
                  </a:lnTo>
                  <a:lnTo>
                    <a:pt x="509209" y="400352"/>
                  </a:lnTo>
                  <a:lnTo>
                    <a:pt x="493486" y="400352"/>
                  </a:lnTo>
                  <a:lnTo>
                    <a:pt x="493486" y="377372"/>
                  </a:lnTo>
                  <a:lnTo>
                    <a:pt x="475343" y="377372"/>
                  </a:lnTo>
                  <a:lnTo>
                    <a:pt x="475343" y="362857"/>
                  </a:lnTo>
                  <a:lnTo>
                    <a:pt x="411238" y="362857"/>
                  </a:lnTo>
                  <a:lnTo>
                    <a:pt x="411238" y="353181"/>
                  </a:lnTo>
                  <a:lnTo>
                    <a:pt x="372533" y="353181"/>
                  </a:lnTo>
                  <a:lnTo>
                    <a:pt x="372533" y="339876"/>
                  </a:lnTo>
                  <a:lnTo>
                    <a:pt x="341086" y="339876"/>
                  </a:lnTo>
                  <a:lnTo>
                    <a:pt x="341086" y="322943"/>
                  </a:lnTo>
                  <a:lnTo>
                    <a:pt x="303590" y="322943"/>
                  </a:lnTo>
                  <a:lnTo>
                    <a:pt x="303590" y="302381"/>
                  </a:lnTo>
                  <a:lnTo>
                    <a:pt x="256419" y="302381"/>
                  </a:lnTo>
                  <a:lnTo>
                    <a:pt x="256419" y="291495"/>
                  </a:lnTo>
                  <a:lnTo>
                    <a:pt x="244324" y="291495"/>
                  </a:lnTo>
                  <a:lnTo>
                    <a:pt x="244324" y="275772"/>
                  </a:lnTo>
                  <a:lnTo>
                    <a:pt x="222552" y="275772"/>
                  </a:lnTo>
                  <a:lnTo>
                    <a:pt x="222552" y="206829"/>
                  </a:lnTo>
                  <a:lnTo>
                    <a:pt x="204409" y="206829"/>
                  </a:lnTo>
                  <a:lnTo>
                    <a:pt x="204409" y="140305"/>
                  </a:lnTo>
                  <a:lnTo>
                    <a:pt x="188686" y="140305"/>
                  </a:lnTo>
                  <a:lnTo>
                    <a:pt x="188686" y="94343"/>
                  </a:lnTo>
                  <a:lnTo>
                    <a:pt x="180219" y="85876"/>
                  </a:lnTo>
                  <a:lnTo>
                    <a:pt x="180219" y="43543"/>
                  </a:lnTo>
                  <a:lnTo>
                    <a:pt x="151190" y="43543"/>
                  </a:lnTo>
                  <a:lnTo>
                    <a:pt x="151190" y="30238"/>
                  </a:lnTo>
                  <a:lnTo>
                    <a:pt x="45962" y="30238"/>
                  </a:lnTo>
                  <a:lnTo>
                    <a:pt x="45962" y="12095"/>
                  </a:lnTo>
                  <a:lnTo>
                    <a:pt x="30238" y="12095"/>
                  </a:lnTo>
                  <a:lnTo>
                    <a:pt x="3023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22" name="Freeform: Shape 521">
              <a:extLst>
                <a:ext uri="{FF2B5EF4-FFF2-40B4-BE49-F238E27FC236}">
                  <a16:creationId xmlns:a16="http://schemas.microsoft.com/office/drawing/2014/main" id="{08A8FF81-A2E0-4049-93D5-9162CFE37289}"/>
                </a:ext>
              </a:extLst>
            </p:cNvPr>
            <p:cNvSpPr/>
            <p:nvPr/>
          </p:nvSpPr>
          <p:spPr bwMode="auto">
            <a:xfrm>
              <a:off x="1403048" y="1551819"/>
              <a:ext cx="703942" cy="534610"/>
            </a:xfrm>
            <a:custGeom>
              <a:avLst/>
              <a:gdLst>
                <a:gd name="connsiteX0" fmla="*/ 703942 w 703942"/>
                <a:gd name="connsiteY0" fmla="*/ 534610 h 534610"/>
                <a:gd name="connsiteX1" fmla="*/ 633790 w 703942"/>
                <a:gd name="connsiteY1" fmla="*/ 534610 h 534610"/>
                <a:gd name="connsiteX2" fmla="*/ 633790 w 703942"/>
                <a:gd name="connsiteY2" fmla="*/ 518886 h 534610"/>
                <a:gd name="connsiteX3" fmla="*/ 612019 w 703942"/>
                <a:gd name="connsiteY3" fmla="*/ 518886 h 534610"/>
                <a:gd name="connsiteX4" fmla="*/ 612019 w 703942"/>
                <a:gd name="connsiteY4" fmla="*/ 477762 h 534610"/>
                <a:gd name="connsiteX5" fmla="*/ 593876 w 703942"/>
                <a:gd name="connsiteY5" fmla="*/ 477762 h 534610"/>
                <a:gd name="connsiteX6" fmla="*/ 593876 w 703942"/>
                <a:gd name="connsiteY6" fmla="*/ 428171 h 534610"/>
                <a:gd name="connsiteX7" fmla="*/ 584200 w 703942"/>
                <a:gd name="connsiteY7" fmla="*/ 428171 h 534610"/>
                <a:gd name="connsiteX8" fmla="*/ 584200 w 703942"/>
                <a:gd name="connsiteY8" fmla="*/ 378581 h 534610"/>
                <a:gd name="connsiteX9" fmla="*/ 572104 w 703942"/>
                <a:gd name="connsiteY9" fmla="*/ 378581 h 534610"/>
                <a:gd name="connsiteX10" fmla="*/ 572104 w 703942"/>
                <a:gd name="connsiteY10" fmla="*/ 347133 h 534610"/>
                <a:gd name="connsiteX11" fmla="*/ 562428 w 703942"/>
                <a:gd name="connsiteY11" fmla="*/ 347133 h 534610"/>
                <a:gd name="connsiteX12" fmla="*/ 562428 w 703942"/>
                <a:gd name="connsiteY12" fmla="*/ 313267 h 534610"/>
                <a:gd name="connsiteX13" fmla="*/ 545495 w 703942"/>
                <a:gd name="connsiteY13" fmla="*/ 313267 h 534610"/>
                <a:gd name="connsiteX14" fmla="*/ 545495 w 703942"/>
                <a:gd name="connsiteY14" fmla="*/ 303591 h 534610"/>
                <a:gd name="connsiteX15" fmla="*/ 516466 w 703942"/>
                <a:gd name="connsiteY15" fmla="*/ 303591 h 534610"/>
                <a:gd name="connsiteX16" fmla="*/ 516466 w 703942"/>
                <a:gd name="connsiteY16" fmla="*/ 287867 h 534610"/>
                <a:gd name="connsiteX17" fmla="*/ 437847 w 703942"/>
                <a:gd name="connsiteY17" fmla="*/ 287867 h 534610"/>
                <a:gd name="connsiteX18" fmla="*/ 437847 w 703942"/>
                <a:gd name="connsiteY18" fmla="*/ 268514 h 534610"/>
                <a:gd name="connsiteX19" fmla="*/ 417285 w 703942"/>
                <a:gd name="connsiteY19" fmla="*/ 268514 h 534610"/>
                <a:gd name="connsiteX20" fmla="*/ 417285 w 703942"/>
                <a:gd name="connsiteY20" fmla="*/ 251581 h 534610"/>
                <a:gd name="connsiteX21" fmla="*/ 344714 w 703942"/>
                <a:gd name="connsiteY21" fmla="*/ 251581 h 534610"/>
                <a:gd name="connsiteX22" fmla="*/ 344714 w 703942"/>
                <a:gd name="connsiteY22" fmla="*/ 243114 h 534610"/>
                <a:gd name="connsiteX23" fmla="*/ 330200 w 703942"/>
                <a:gd name="connsiteY23" fmla="*/ 243114 h 534610"/>
                <a:gd name="connsiteX24" fmla="*/ 330200 w 703942"/>
                <a:gd name="connsiteY24" fmla="*/ 227391 h 534610"/>
                <a:gd name="connsiteX25" fmla="*/ 319314 w 703942"/>
                <a:gd name="connsiteY25" fmla="*/ 227391 h 534610"/>
                <a:gd name="connsiteX26" fmla="*/ 319314 w 703942"/>
                <a:gd name="connsiteY26" fmla="*/ 212876 h 534610"/>
                <a:gd name="connsiteX27" fmla="*/ 298752 w 703942"/>
                <a:gd name="connsiteY27" fmla="*/ 212876 h 534610"/>
                <a:gd name="connsiteX28" fmla="*/ 298752 w 703942"/>
                <a:gd name="connsiteY28" fmla="*/ 187476 h 534610"/>
                <a:gd name="connsiteX29" fmla="*/ 289076 w 703942"/>
                <a:gd name="connsiteY29" fmla="*/ 187476 h 534610"/>
                <a:gd name="connsiteX30" fmla="*/ 289076 w 703942"/>
                <a:gd name="connsiteY30" fmla="*/ 141514 h 534610"/>
                <a:gd name="connsiteX31" fmla="*/ 280610 w 703942"/>
                <a:gd name="connsiteY31" fmla="*/ 133048 h 534610"/>
                <a:gd name="connsiteX32" fmla="*/ 280610 w 703942"/>
                <a:gd name="connsiteY32" fmla="*/ 85876 h 534610"/>
                <a:gd name="connsiteX33" fmla="*/ 247952 w 703942"/>
                <a:gd name="connsiteY33" fmla="*/ 85876 h 534610"/>
                <a:gd name="connsiteX34" fmla="*/ 247952 w 703942"/>
                <a:gd name="connsiteY34" fmla="*/ 76200 h 534610"/>
                <a:gd name="connsiteX35" fmla="*/ 152400 w 703942"/>
                <a:gd name="connsiteY35" fmla="*/ 76200 h 534610"/>
                <a:gd name="connsiteX36" fmla="*/ 152400 w 703942"/>
                <a:gd name="connsiteY36" fmla="*/ 59267 h 534610"/>
                <a:gd name="connsiteX37" fmla="*/ 119742 w 703942"/>
                <a:gd name="connsiteY37" fmla="*/ 59267 h 534610"/>
                <a:gd name="connsiteX38" fmla="*/ 119742 w 703942"/>
                <a:gd name="connsiteY38" fmla="*/ 32657 h 534610"/>
                <a:gd name="connsiteX39" fmla="*/ 29028 w 703942"/>
                <a:gd name="connsiteY39" fmla="*/ 32657 h 534610"/>
                <a:gd name="connsiteX40" fmla="*/ 29028 w 703942"/>
                <a:gd name="connsiteY40" fmla="*/ 15724 h 534610"/>
                <a:gd name="connsiteX41" fmla="*/ 19352 w 703942"/>
                <a:gd name="connsiteY41" fmla="*/ 15724 h 534610"/>
                <a:gd name="connsiteX42" fmla="*/ 19352 w 703942"/>
                <a:gd name="connsiteY42" fmla="*/ 0 h 534610"/>
                <a:gd name="connsiteX43" fmla="*/ 0 w 703942"/>
                <a:gd name="connsiteY43" fmla="*/ 0 h 534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03942" h="534610">
                  <a:moveTo>
                    <a:pt x="703942" y="534610"/>
                  </a:moveTo>
                  <a:lnTo>
                    <a:pt x="633790" y="534610"/>
                  </a:lnTo>
                  <a:lnTo>
                    <a:pt x="633790" y="518886"/>
                  </a:lnTo>
                  <a:lnTo>
                    <a:pt x="612019" y="518886"/>
                  </a:lnTo>
                  <a:lnTo>
                    <a:pt x="612019" y="477762"/>
                  </a:lnTo>
                  <a:lnTo>
                    <a:pt x="593876" y="477762"/>
                  </a:lnTo>
                  <a:lnTo>
                    <a:pt x="593876" y="428171"/>
                  </a:lnTo>
                  <a:lnTo>
                    <a:pt x="584200" y="428171"/>
                  </a:lnTo>
                  <a:lnTo>
                    <a:pt x="584200" y="378581"/>
                  </a:lnTo>
                  <a:lnTo>
                    <a:pt x="572104" y="378581"/>
                  </a:lnTo>
                  <a:lnTo>
                    <a:pt x="572104" y="347133"/>
                  </a:lnTo>
                  <a:lnTo>
                    <a:pt x="562428" y="347133"/>
                  </a:lnTo>
                  <a:lnTo>
                    <a:pt x="562428" y="313267"/>
                  </a:lnTo>
                  <a:lnTo>
                    <a:pt x="545495" y="313267"/>
                  </a:lnTo>
                  <a:lnTo>
                    <a:pt x="545495" y="303591"/>
                  </a:lnTo>
                  <a:lnTo>
                    <a:pt x="516466" y="303591"/>
                  </a:lnTo>
                  <a:lnTo>
                    <a:pt x="516466" y="287867"/>
                  </a:lnTo>
                  <a:lnTo>
                    <a:pt x="437847" y="287867"/>
                  </a:lnTo>
                  <a:lnTo>
                    <a:pt x="437847" y="268514"/>
                  </a:lnTo>
                  <a:lnTo>
                    <a:pt x="417285" y="268514"/>
                  </a:lnTo>
                  <a:lnTo>
                    <a:pt x="417285" y="251581"/>
                  </a:lnTo>
                  <a:lnTo>
                    <a:pt x="344714" y="251581"/>
                  </a:lnTo>
                  <a:lnTo>
                    <a:pt x="344714" y="243114"/>
                  </a:lnTo>
                  <a:lnTo>
                    <a:pt x="330200" y="243114"/>
                  </a:lnTo>
                  <a:lnTo>
                    <a:pt x="330200" y="227391"/>
                  </a:lnTo>
                  <a:lnTo>
                    <a:pt x="319314" y="227391"/>
                  </a:lnTo>
                  <a:lnTo>
                    <a:pt x="319314" y="212876"/>
                  </a:lnTo>
                  <a:lnTo>
                    <a:pt x="298752" y="212876"/>
                  </a:lnTo>
                  <a:lnTo>
                    <a:pt x="298752" y="187476"/>
                  </a:lnTo>
                  <a:lnTo>
                    <a:pt x="289076" y="187476"/>
                  </a:lnTo>
                  <a:lnTo>
                    <a:pt x="289076" y="141514"/>
                  </a:lnTo>
                  <a:lnTo>
                    <a:pt x="280610" y="133048"/>
                  </a:lnTo>
                  <a:lnTo>
                    <a:pt x="280610" y="85876"/>
                  </a:lnTo>
                  <a:lnTo>
                    <a:pt x="247952" y="85876"/>
                  </a:lnTo>
                  <a:lnTo>
                    <a:pt x="247952" y="76200"/>
                  </a:lnTo>
                  <a:lnTo>
                    <a:pt x="152400" y="76200"/>
                  </a:lnTo>
                  <a:lnTo>
                    <a:pt x="152400" y="59267"/>
                  </a:lnTo>
                  <a:lnTo>
                    <a:pt x="119742" y="59267"/>
                  </a:lnTo>
                  <a:lnTo>
                    <a:pt x="119742" y="32657"/>
                  </a:lnTo>
                  <a:lnTo>
                    <a:pt x="29028" y="32657"/>
                  </a:lnTo>
                  <a:lnTo>
                    <a:pt x="29028" y="15724"/>
                  </a:lnTo>
                  <a:lnTo>
                    <a:pt x="19352" y="15724"/>
                  </a:lnTo>
                  <a:lnTo>
                    <a:pt x="19352"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523" name="Group 522">
            <a:extLst>
              <a:ext uri="{FF2B5EF4-FFF2-40B4-BE49-F238E27FC236}">
                <a16:creationId xmlns:a16="http://schemas.microsoft.com/office/drawing/2014/main" id="{7C7E2788-EDBF-46BF-96D8-F4D578D4F023}"/>
              </a:ext>
            </a:extLst>
          </p:cNvPr>
          <p:cNvGrpSpPr/>
          <p:nvPr/>
        </p:nvGrpSpPr>
        <p:grpSpPr>
          <a:xfrm>
            <a:off x="1825171" y="1490357"/>
            <a:ext cx="3332241" cy="1395793"/>
            <a:chOff x="1825171" y="1759857"/>
            <a:chExt cx="3332241" cy="1395793"/>
          </a:xfrm>
        </p:grpSpPr>
        <p:cxnSp>
          <p:nvCxnSpPr>
            <p:cNvPr id="524" name="Straight Connector 523">
              <a:extLst>
                <a:ext uri="{FF2B5EF4-FFF2-40B4-BE49-F238E27FC236}">
                  <a16:creationId xmlns:a16="http://schemas.microsoft.com/office/drawing/2014/main" id="{597091AE-8A9C-433B-A7A0-F08F00D8E7DD}"/>
                </a:ext>
              </a:extLst>
            </p:cNvPr>
            <p:cNvCxnSpPr/>
            <p:nvPr/>
          </p:nvCxnSpPr>
          <p:spPr bwMode="auto">
            <a:xfrm>
              <a:off x="1825171" y="175985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DD4BFA89-4C05-469A-BC8A-FE139B148D42}"/>
                </a:ext>
              </a:extLst>
            </p:cNvPr>
            <p:cNvCxnSpPr/>
            <p:nvPr/>
          </p:nvCxnSpPr>
          <p:spPr bwMode="auto">
            <a:xfrm>
              <a:off x="1888066" y="178525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88CB323D-BACC-4323-8AEF-2A0D320BB3F6}"/>
                </a:ext>
              </a:extLst>
            </p:cNvPr>
            <p:cNvCxnSpPr/>
            <p:nvPr/>
          </p:nvCxnSpPr>
          <p:spPr bwMode="auto">
            <a:xfrm>
              <a:off x="2034418" y="2018695"/>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C0A59ED0-160B-483D-928A-44FE118CA20F}"/>
                </a:ext>
              </a:extLst>
            </p:cNvPr>
            <p:cNvCxnSpPr/>
            <p:nvPr/>
          </p:nvCxnSpPr>
          <p:spPr bwMode="auto">
            <a:xfrm>
              <a:off x="2385180" y="2347685"/>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B4289958-2572-4EAF-B6A2-6720ED698838}"/>
                </a:ext>
              </a:extLst>
            </p:cNvPr>
            <p:cNvCxnSpPr/>
            <p:nvPr/>
          </p:nvCxnSpPr>
          <p:spPr bwMode="auto">
            <a:xfrm>
              <a:off x="2571447" y="2433561"/>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8D99C0C1-CF8D-470F-8DFA-2BB8F0A8A213}"/>
                </a:ext>
              </a:extLst>
            </p:cNvPr>
            <p:cNvCxnSpPr/>
            <p:nvPr/>
          </p:nvCxnSpPr>
          <p:spPr bwMode="auto">
            <a:xfrm>
              <a:off x="2639180" y="2560561"/>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429ABC68-EA5F-441B-8F8B-E665C6B95BE8}"/>
                </a:ext>
              </a:extLst>
            </p:cNvPr>
            <p:cNvCxnSpPr/>
            <p:nvPr/>
          </p:nvCxnSpPr>
          <p:spPr bwMode="auto">
            <a:xfrm>
              <a:off x="2842380" y="259926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77E5C58E-D268-4387-8A71-A6097DE9B4A0}"/>
                </a:ext>
              </a:extLst>
            </p:cNvPr>
            <p:cNvCxnSpPr/>
            <p:nvPr/>
          </p:nvCxnSpPr>
          <p:spPr bwMode="auto">
            <a:xfrm>
              <a:off x="3098799" y="272384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72128E6D-101A-4F27-8F3C-1F5C5430CC9D}"/>
                </a:ext>
              </a:extLst>
            </p:cNvPr>
            <p:cNvCxnSpPr/>
            <p:nvPr/>
          </p:nvCxnSpPr>
          <p:spPr bwMode="auto">
            <a:xfrm>
              <a:off x="3106056" y="272384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CC1DEA2D-4155-4C8D-896D-A544EB431546}"/>
                </a:ext>
              </a:extLst>
            </p:cNvPr>
            <p:cNvCxnSpPr/>
            <p:nvPr/>
          </p:nvCxnSpPr>
          <p:spPr bwMode="auto">
            <a:xfrm>
              <a:off x="3269342" y="279762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7DA5321E-BC62-4F0B-96D4-C024D0D0C49B}"/>
                </a:ext>
              </a:extLst>
            </p:cNvPr>
            <p:cNvCxnSpPr/>
            <p:nvPr/>
          </p:nvCxnSpPr>
          <p:spPr bwMode="auto">
            <a:xfrm>
              <a:off x="3499154" y="282423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27F6594F-EA36-413A-8387-F72672583AE9}"/>
                </a:ext>
              </a:extLst>
            </p:cNvPr>
            <p:cNvCxnSpPr/>
            <p:nvPr/>
          </p:nvCxnSpPr>
          <p:spPr bwMode="auto">
            <a:xfrm>
              <a:off x="3547535" y="282786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D28DDB6-5E3B-4FDA-BD37-F40940342A68}"/>
                </a:ext>
              </a:extLst>
            </p:cNvPr>
            <p:cNvCxnSpPr/>
            <p:nvPr/>
          </p:nvCxnSpPr>
          <p:spPr bwMode="auto">
            <a:xfrm>
              <a:off x="3554792" y="2830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7B559ECB-B42C-4AED-BCF4-14A35A211E01}"/>
                </a:ext>
              </a:extLst>
            </p:cNvPr>
            <p:cNvCxnSpPr/>
            <p:nvPr/>
          </p:nvCxnSpPr>
          <p:spPr bwMode="auto">
            <a:xfrm>
              <a:off x="3564469" y="2830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1F122F95-8657-4866-8A1B-6BEE7432C2A3}"/>
                </a:ext>
              </a:extLst>
            </p:cNvPr>
            <p:cNvCxnSpPr/>
            <p:nvPr/>
          </p:nvCxnSpPr>
          <p:spPr bwMode="auto">
            <a:xfrm>
              <a:off x="3577774" y="283754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FFDA153-FE94-4EAB-B30D-39835C70BDF1}"/>
                </a:ext>
              </a:extLst>
            </p:cNvPr>
            <p:cNvCxnSpPr/>
            <p:nvPr/>
          </p:nvCxnSpPr>
          <p:spPr bwMode="auto">
            <a:xfrm>
              <a:off x="3615269" y="2872619"/>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9E6EC125-8726-459E-9D2C-078F13C51A60}"/>
                </a:ext>
              </a:extLst>
            </p:cNvPr>
            <p:cNvCxnSpPr/>
            <p:nvPr/>
          </p:nvCxnSpPr>
          <p:spPr bwMode="auto">
            <a:xfrm>
              <a:off x="3720498" y="28810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9A43F667-0238-4A8E-B88B-F042D15B5E8E}"/>
                </a:ext>
              </a:extLst>
            </p:cNvPr>
            <p:cNvCxnSpPr/>
            <p:nvPr/>
          </p:nvCxnSpPr>
          <p:spPr bwMode="auto">
            <a:xfrm>
              <a:off x="3778555" y="28810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942C2A4A-20F1-4901-94AB-13B63F6C60CA}"/>
                </a:ext>
              </a:extLst>
            </p:cNvPr>
            <p:cNvCxnSpPr/>
            <p:nvPr/>
          </p:nvCxnSpPr>
          <p:spPr bwMode="auto">
            <a:xfrm>
              <a:off x="3842660" y="28931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0FA2EEA6-8720-4375-8AFA-A23B1C0805EA}"/>
                </a:ext>
              </a:extLst>
            </p:cNvPr>
            <p:cNvCxnSpPr/>
            <p:nvPr/>
          </p:nvCxnSpPr>
          <p:spPr bwMode="auto">
            <a:xfrm>
              <a:off x="3940631" y="290769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032C077C-B1A6-43AA-A3C3-41FB5ADE7773}"/>
                </a:ext>
              </a:extLst>
            </p:cNvPr>
            <p:cNvCxnSpPr/>
            <p:nvPr/>
          </p:nvCxnSpPr>
          <p:spPr bwMode="auto">
            <a:xfrm>
              <a:off x="3956354" y="29185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E49D6CE-ACB4-4930-8DD3-3B97FB4A6D6C}"/>
                </a:ext>
              </a:extLst>
            </p:cNvPr>
            <p:cNvCxnSpPr/>
            <p:nvPr/>
          </p:nvCxnSpPr>
          <p:spPr bwMode="auto">
            <a:xfrm>
              <a:off x="3967240" y="2924629"/>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5B1B0BE-6B2F-44A1-8296-B6EF480F2A19}"/>
                </a:ext>
              </a:extLst>
            </p:cNvPr>
            <p:cNvCxnSpPr/>
            <p:nvPr/>
          </p:nvCxnSpPr>
          <p:spPr bwMode="auto">
            <a:xfrm>
              <a:off x="3976916" y="2937934"/>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57479F77-4569-4E84-B372-740F37CCAFEA}"/>
                </a:ext>
              </a:extLst>
            </p:cNvPr>
            <p:cNvCxnSpPr/>
            <p:nvPr/>
          </p:nvCxnSpPr>
          <p:spPr bwMode="auto">
            <a:xfrm>
              <a:off x="3981754" y="29439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E040156A-BAA0-4D5F-B05A-FAC38979D05C}"/>
                </a:ext>
              </a:extLst>
            </p:cNvPr>
            <p:cNvCxnSpPr/>
            <p:nvPr/>
          </p:nvCxnSpPr>
          <p:spPr bwMode="auto">
            <a:xfrm>
              <a:off x="4018040" y="295970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4A055ACE-1927-4FF0-B2FD-A49E22622DD5}"/>
                </a:ext>
              </a:extLst>
            </p:cNvPr>
            <p:cNvCxnSpPr/>
            <p:nvPr/>
          </p:nvCxnSpPr>
          <p:spPr bwMode="auto">
            <a:xfrm>
              <a:off x="4027719"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06413D30-64FD-4A3B-8708-4B040354318D}"/>
                </a:ext>
              </a:extLst>
            </p:cNvPr>
            <p:cNvCxnSpPr/>
            <p:nvPr/>
          </p:nvCxnSpPr>
          <p:spPr bwMode="auto">
            <a:xfrm>
              <a:off x="4070052"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236AFEBB-C584-4C01-893E-5237C2907425}"/>
                </a:ext>
              </a:extLst>
            </p:cNvPr>
            <p:cNvCxnSpPr/>
            <p:nvPr/>
          </p:nvCxnSpPr>
          <p:spPr bwMode="auto">
            <a:xfrm>
              <a:off x="4143831"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5F4BDB54-CAA5-4076-AC40-7FB53D444B35}"/>
                </a:ext>
              </a:extLst>
            </p:cNvPr>
            <p:cNvCxnSpPr/>
            <p:nvPr/>
          </p:nvCxnSpPr>
          <p:spPr bwMode="auto">
            <a:xfrm>
              <a:off x="4187374"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0386E62C-4EBD-4562-986D-B3D78832A808}"/>
                </a:ext>
              </a:extLst>
            </p:cNvPr>
            <p:cNvCxnSpPr/>
            <p:nvPr/>
          </p:nvCxnSpPr>
          <p:spPr bwMode="auto">
            <a:xfrm>
              <a:off x="4330098"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6D407440-EFCB-49C9-8A37-F9687E81F147}"/>
                </a:ext>
              </a:extLst>
            </p:cNvPr>
            <p:cNvCxnSpPr/>
            <p:nvPr/>
          </p:nvCxnSpPr>
          <p:spPr bwMode="auto">
            <a:xfrm>
              <a:off x="4342193"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9D264144-F595-44B8-A132-EF5880C01F48}"/>
                </a:ext>
              </a:extLst>
            </p:cNvPr>
            <p:cNvCxnSpPr/>
            <p:nvPr/>
          </p:nvCxnSpPr>
          <p:spPr bwMode="auto">
            <a:xfrm>
              <a:off x="4362755" y="297784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7F2F7633-C6E6-4DF7-97AE-D378D4D242D0}"/>
                </a:ext>
              </a:extLst>
            </p:cNvPr>
            <p:cNvCxnSpPr/>
            <p:nvPr/>
          </p:nvCxnSpPr>
          <p:spPr bwMode="auto">
            <a:xfrm>
              <a:off x="4377269" y="298873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8782B3D7-FBBB-4634-AD5F-E1D6FFAA2436}"/>
                </a:ext>
              </a:extLst>
            </p:cNvPr>
            <p:cNvCxnSpPr/>
            <p:nvPr/>
          </p:nvCxnSpPr>
          <p:spPr bwMode="auto">
            <a:xfrm>
              <a:off x="4407507"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E54DD9DB-D002-4A43-9C2D-B1B102F77709}"/>
                </a:ext>
              </a:extLst>
            </p:cNvPr>
            <p:cNvCxnSpPr/>
            <p:nvPr/>
          </p:nvCxnSpPr>
          <p:spPr bwMode="auto">
            <a:xfrm>
              <a:off x="4474031"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0A10E77-79EC-4572-91CE-9D23F94F9009}"/>
                </a:ext>
              </a:extLst>
            </p:cNvPr>
            <p:cNvCxnSpPr/>
            <p:nvPr/>
          </p:nvCxnSpPr>
          <p:spPr bwMode="auto">
            <a:xfrm>
              <a:off x="4593774"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188C6721-5465-434B-B92E-2DE8861AF35A}"/>
                </a:ext>
              </a:extLst>
            </p:cNvPr>
            <p:cNvCxnSpPr/>
            <p:nvPr/>
          </p:nvCxnSpPr>
          <p:spPr bwMode="auto">
            <a:xfrm>
              <a:off x="4700212"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B708E09C-DDE4-4B51-AB86-DF561A505582}"/>
                </a:ext>
              </a:extLst>
            </p:cNvPr>
            <p:cNvCxnSpPr/>
            <p:nvPr/>
          </p:nvCxnSpPr>
          <p:spPr bwMode="auto">
            <a:xfrm>
              <a:off x="4766735" y="304679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8F257B92-8D66-4BB2-8F55-18B4D1A9E692}"/>
                </a:ext>
              </a:extLst>
            </p:cNvPr>
            <p:cNvCxnSpPr/>
            <p:nvPr/>
          </p:nvCxnSpPr>
          <p:spPr bwMode="auto">
            <a:xfrm>
              <a:off x="5157412" y="3102431"/>
              <a:ext cx="0" cy="53219"/>
            </a:xfrm>
            <a:prstGeom prst="line">
              <a:avLst/>
            </a:prstGeom>
            <a:noFill/>
            <a:ln w="12700" cap="flat" cmpd="sng" algn="ctr">
              <a:solidFill>
                <a:schemeClr val="accent3"/>
              </a:solidFill>
              <a:prstDash val="solid"/>
              <a:round/>
              <a:headEnd type="none" w="med" len="med"/>
              <a:tailEnd type="none" w="med" len="med"/>
            </a:ln>
            <a:effectLst/>
          </p:spPr>
        </p:cxnSp>
      </p:grpSp>
      <p:sp>
        <p:nvSpPr>
          <p:cNvPr id="563" name="Freeform: Shape 562">
            <a:extLst>
              <a:ext uri="{FF2B5EF4-FFF2-40B4-BE49-F238E27FC236}">
                <a16:creationId xmlns:a16="http://schemas.microsoft.com/office/drawing/2014/main" id="{A975FF58-22B5-4C9A-A61C-3F079CE856B3}"/>
              </a:ext>
            </a:extLst>
          </p:cNvPr>
          <p:cNvSpPr/>
          <p:nvPr/>
        </p:nvSpPr>
        <p:spPr bwMode="auto">
          <a:xfrm>
            <a:off x="1402347" y="1301289"/>
            <a:ext cx="3752516" cy="1235243"/>
          </a:xfrm>
          <a:custGeom>
            <a:avLst/>
            <a:gdLst>
              <a:gd name="connsiteX0" fmla="*/ 3752516 w 3752516"/>
              <a:gd name="connsiteY0" fmla="*/ 1235243 h 1235243"/>
              <a:gd name="connsiteX1" fmla="*/ 3368842 w 3752516"/>
              <a:gd name="connsiteY1" fmla="*/ 1235243 h 1235243"/>
              <a:gd name="connsiteX2" fmla="*/ 3368842 w 3752516"/>
              <a:gd name="connsiteY2" fmla="*/ 1200485 h 1235243"/>
              <a:gd name="connsiteX3" fmla="*/ 3330074 w 3752516"/>
              <a:gd name="connsiteY3" fmla="*/ 1200485 h 1235243"/>
              <a:gd name="connsiteX4" fmla="*/ 3330074 w 3752516"/>
              <a:gd name="connsiteY4" fmla="*/ 1172411 h 1235243"/>
              <a:gd name="connsiteX5" fmla="*/ 3046664 w 3752516"/>
              <a:gd name="connsiteY5" fmla="*/ 1172411 h 1235243"/>
              <a:gd name="connsiteX6" fmla="*/ 3046664 w 3752516"/>
              <a:gd name="connsiteY6" fmla="*/ 1155032 h 1235243"/>
              <a:gd name="connsiteX7" fmla="*/ 2966453 w 3752516"/>
              <a:gd name="connsiteY7" fmla="*/ 1155032 h 1235243"/>
              <a:gd name="connsiteX8" fmla="*/ 2966453 w 3752516"/>
              <a:gd name="connsiteY8" fmla="*/ 1148348 h 1235243"/>
              <a:gd name="connsiteX9" fmla="*/ 2854158 w 3752516"/>
              <a:gd name="connsiteY9" fmla="*/ 1148348 h 1235243"/>
              <a:gd name="connsiteX10" fmla="*/ 2854158 w 3752516"/>
              <a:gd name="connsiteY10" fmla="*/ 1130969 h 1235243"/>
              <a:gd name="connsiteX11" fmla="*/ 2802021 w 3752516"/>
              <a:gd name="connsiteY11" fmla="*/ 1130969 h 1235243"/>
              <a:gd name="connsiteX12" fmla="*/ 2802021 w 3752516"/>
              <a:gd name="connsiteY12" fmla="*/ 1118937 h 1235243"/>
              <a:gd name="connsiteX13" fmla="*/ 2565400 w 3752516"/>
              <a:gd name="connsiteY13" fmla="*/ 1118937 h 1235243"/>
              <a:gd name="connsiteX14" fmla="*/ 2565400 w 3752516"/>
              <a:gd name="connsiteY14" fmla="*/ 1104232 h 1235243"/>
              <a:gd name="connsiteX15" fmla="*/ 2201779 w 3752516"/>
              <a:gd name="connsiteY15" fmla="*/ 1104232 h 1235243"/>
              <a:gd name="connsiteX16" fmla="*/ 2201779 w 3752516"/>
              <a:gd name="connsiteY16" fmla="*/ 1094874 h 1235243"/>
              <a:gd name="connsiteX17" fmla="*/ 2175042 w 3752516"/>
              <a:gd name="connsiteY17" fmla="*/ 1094874 h 1235243"/>
              <a:gd name="connsiteX18" fmla="*/ 2175042 w 3752516"/>
              <a:gd name="connsiteY18" fmla="*/ 1074822 h 1235243"/>
              <a:gd name="connsiteX19" fmla="*/ 2154990 w 3752516"/>
              <a:gd name="connsiteY19" fmla="*/ 1074822 h 1235243"/>
              <a:gd name="connsiteX20" fmla="*/ 2154990 w 3752516"/>
              <a:gd name="connsiteY20" fmla="*/ 1058779 h 1235243"/>
              <a:gd name="connsiteX21" fmla="*/ 1832811 w 3752516"/>
              <a:gd name="connsiteY21" fmla="*/ 1058779 h 1235243"/>
              <a:gd name="connsiteX22" fmla="*/ 1832811 w 3752516"/>
              <a:gd name="connsiteY22" fmla="*/ 1049422 h 1235243"/>
              <a:gd name="connsiteX23" fmla="*/ 1788695 w 3752516"/>
              <a:gd name="connsiteY23" fmla="*/ 1049422 h 1235243"/>
              <a:gd name="connsiteX24" fmla="*/ 1788695 w 3752516"/>
              <a:gd name="connsiteY24" fmla="*/ 1032043 h 1235243"/>
              <a:gd name="connsiteX25" fmla="*/ 1760621 w 3752516"/>
              <a:gd name="connsiteY25" fmla="*/ 1032043 h 1235243"/>
              <a:gd name="connsiteX26" fmla="*/ 1760621 w 3752516"/>
              <a:gd name="connsiteY26" fmla="*/ 1014664 h 1235243"/>
              <a:gd name="connsiteX27" fmla="*/ 1729874 w 3752516"/>
              <a:gd name="connsiteY27" fmla="*/ 1014664 h 1235243"/>
              <a:gd name="connsiteX28" fmla="*/ 1729874 w 3752516"/>
              <a:gd name="connsiteY28" fmla="*/ 999958 h 1235243"/>
              <a:gd name="connsiteX29" fmla="*/ 1692442 w 3752516"/>
              <a:gd name="connsiteY29" fmla="*/ 999958 h 1235243"/>
              <a:gd name="connsiteX30" fmla="*/ 1692442 w 3752516"/>
              <a:gd name="connsiteY30" fmla="*/ 979906 h 1235243"/>
              <a:gd name="connsiteX31" fmla="*/ 1600200 w 3752516"/>
              <a:gd name="connsiteY31" fmla="*/ 979906 h 1235243"/>
              <a:gd name="connsiteX32" fmla="*/ 1600200 w 3752516"/>
              <a:gd name="connsiteY32" fmla="*/ 966537 h 1235243"/>
              <a:gd name="connsiteX33" fmla="*/ 1517316 w 3752516"/>
              <a:gd name="connsiteY33" fmla="*/ 966537 h 1235243"/>
              <a:gd name="connsiteX34" fmla="*/ 1517316 w 3752516"/>
              <a:gd name="connsiteY34" fmla="*/ 953169 h 1235243"/>
              <a:gd name="connsiteX35" fmla="*/ 1502611 w 3752516"/>
              <a:gd name="connsiteY35" fmla="*/ 953169 h 1235243"/>
              <a:gd name="connsiteX36" fmla="*/ 1502611 w 3752516"/>
              <a:gd name="connsiteY36" fmla="*/ 925095 h 1235243"/>
              <a:gd name="connsiteX37" fmla="*/ 1481221 w 3752516"/>
              <a:gd name="connsiteY37" fmla="*/ 925095 h 1235243"/>
              <a:gd name="connsiteX38" fmla="*/ 1481221 w 3752516"/>
              <a:gd name="connsiteY38" fmla="*/ 875632 h 1235243"/>
              <a:gd name="connsiteX39" fmla="*/ 1466516 w 3752516"/>
              <a:gd name="connsiteY39" fmla="*/ 875632 h 1235243"/>
              <a:gd name="connsiteX40" fmla="*/ 1466516 w 3752516"/>
              <a:gd name="connsiteY40" fmla="*/ 860927 h 1235243"/>
              <a:gd name="connsiteX41" fmla="*/ 1441116 w 3752516"/>
              <a:gd name="connsiteY41" fmla="*/ 860927 h 1235243"/>
              <a:gd name="connsiteX42" fmla="*/ 1441116 w 3752516"/>
              <a:gd name="connsiteY42" fmla="*/ 834190 h 1235243"/>
              <a:gd name="connsiteX43" fmla="*/ 1397000 w 3752516"/>
              <a:gd name="connsiteY43" fmla="*/ 834190 h 1235243"/>
              <a:gd name="connsiteX44" fmla="*/ 1397000 w 3752516"/>
              <a:gd name="connsiteY44" fmla="*/ 822158 h 1235243"/>
              <a:gd name="connsiteX45" fmla="*/ 1376948 w 3752516"/>
              <a:gd name="connsiteY45" fmla="*/ 822158 h 1235243"/>
              <a:gd name="connsiteX46" fmla="*/ 1376948 w 3752516"/>
              <a:gd name="connsiteY46" fmla="*/ 807453 h 1235243"/>
              <a:gd name="connsiteX47" fmla="*/ 1302085 w 3752516"/>
              <a:gd name="connsiteY47" fmla="*/ 807453 h 1235243"/>
              <a:gd name="connsiteX48" fmla="*/ 1302085 w 3752516"/>
              <a:gd name="connsiteY48" fmla="*/ 790074 h 1235243"/>
              <a:gd name="connsiteX49" fmla="*/ 1267327 w 3752516"/>
              <a:gd name="connsiteY49" fmla="*/ 790074 h 1235243"/>
              <a:gd name="connsiteX50" fmla="*/ 1267327 w 3752516"/>
              <a:gd name="connsiteY50" fmla="*/ 775369 h 1235243"/>
              <a:gd name="connsiteX51" fmla="*/ 1197811 w 3752516"/>
              <a:gd name="connsiteY51" fmla="*/ 775369 h 1235243"/>
              <a:gd name="connsiteX52" fmla="*/ 1197811 w 3752516"/>
              <a:gd name="connsiteY52" fmla="*/ 735264 h 1235243"/>
              <a:gd name="connsiteX53" fmla="*/ 1183106 w 3752516"/>
              <a:gd name="connsiteY53" fmla="*/ 735264 h 1235243"/>
              <a:gd name="connsiteX54" fmla="*/ 1183106 w 3752516"/>
              <a:gd name="connsiteY54" fmla="*/ 681790 h 1235243"/>
              <a:gd name="connsiteX55" fmla="*/ 1160379 w 3752516"/>
              <a:gd name="connsiteY55" fmla="*/ 681790 h 1235243"/>
              <a:gd name="connsiteX56" fmla="*/ 1160379 w 3752516"/>
              <a:gd name="connsiteY56" fmla="*/ 657727 h 1235243"/>
              <a:gd name="connsiteX57" fmla="*/ 1149685 w 3752516"/>
              <a:gd name="connsiteY57" fmla="*/ 657727 h 1235243"/>
              <a:gd name="connsiteX58" fmla="*/ 1149685 w 3752516"/>
              <a:gd name="connsiteY58" fmla="*/ 640348 h 1235243"/>
              <a:gd name="connsiteX59" fmla="*/ 1126958 w 3752516"/>
              <a:gd name="connsiteY59" fmla="*/ 640348 h 1235243"/>
              <a:gd name="connsiteX60" fmla="*/ 1126958 w 3752516"/>
              <a:gd name="connsiteY60" fmla="*/ 614948 h 1235243"/>
              <a:gd name="connsiteX61" fmla="*/ 1010653 w 3752516"/>
              <a:gd name="connsiteY61" fmla="*/ 614948 h 1235243"/>
              <a:gd name="connsiteX62" fmla="*/ 1010653 w 3752516"/>
              <a:gd name="connsiteY62" fmla="*/ 601579 h 1235243"/>
              <a:gd name="connsiteX63" fmla="*/ 939800 w 3752516"/>
              <a:gd name="connsiteY63" fmla="*/ 601579 h 1235243"/>
              <a:gd name="connsiteX64" fmla="*/ 939800 w 3752516"/>
              <a:gd name="connsiteY64" fmla="*/ 585537 h 1235243"/>
              <a:gd name="connsiteX65" fmla="*/ 914400 w 3752516"/>
              <a:gd name="connsiteY65" fmla="*/ 585537 h 1235243"/>
              <a:gd name="connsiteX66" fmla="*/ 914400 w 3752516"/>
              <a:gd name="connsiteY66" fmla="*/ 566822 h 1235243"/>
              <a:gd name="connsiteX67" fmla="*/ 899695 w 3752516"/>
              <a:gd name="connsiteY67" fmla="*/ 566822 h 1235243"/>
              <a:gd name="connsiteX68" fmla="*/ 899695 w 3752516"/>
              <a:gd name="connsiteY68" fmla="*/ 498643 h 1235243"/>
              <a:gd name="connsiteX69" fmla="*/ 883653 w 3752516"/>
              <a:gd name="connsiteY69" fmla="*/ 498643 h 1235243"/>
              <a:gd name="connsiteX70" fmla="*/ 883653 w 3752516"/>
              <a:gd name="connsiteY70" fmla="*/ 426453 h 1235243"/>
              <a:gd name="connsiteX71" fmla="*/ 859590 w 3752516"/>
              <a:gd name="connsiteY71" fmla="*/ 426453 h 1235243"/>
              <a:gd name="connsiteX72" fmla="*/ 859590 w 3752516"/>
              <a:gd name="connsiteY72" fmla="*/ 355600 h 1235243"/>
              <a:gd name="connsiteX73" fmla="*/ 844885 w 3752516"/>
              <a:gd name="connsiteY73" fmla="*/ 355600 h 1235243"/>
              <a:gd name="connsiteX74" fmla="*/ 844885 w 3752516"/>
              <a:gd name="connsiteY74" fmla="*/ 346243 h 1235243"/>
              <a:gd name="connsiteX75" fmla="*/ 808790 w 3752516"/>
              <a:gd name="connsiteY75" fmla="*/ 346243 h 1235243"/>
              <a:gd name="connsiteX76" fmla="*/ 808790 w 3752516"/>
              <a:gd name="connsiteY76" fmla="*/ 332874 h 1235243"/>
              <a:gd name="connsiteX77" fmla="*/ 691148 w 3752516"/>
              <a:gd name="connsiteY77" fmla="*/ 332874 h 1235243"/>
              <a:gd name="connsiteX78" fmla="*/ 691148 w 3752516"/>
              <a:gd name="connsiteY78" fmla="*/ 314158 h 1235243"/>
              <a:gd name="connsiteX79" fmla="*/ 645695 w 3752516"/>
              <a:gd name="connsiteY79" fmla="*/ 314158 h 1235243"/>
              <a:gd name="connsiteX80" fmla="*/ 645695 w 3752516"/>
              <a:gd name="connsiteY80" fmla="*/ 299453 h 1235243"/>
              <a:gd name="connsiteX81" fmla="*/ 622969 w 3752516"/>
              <a:gd name="connsiteY81" fmla="*/ 299453 h 1235243"/>
              <a:gd name="connsiteX82" fmla="*/ 622969 w 3752516"/>
              <a:gd name="connsiteY82" fmla="*/ 287422 h 1235243"/>
              <a:gd name="connsiteX83" fmla="*/ 597569 w 3752516"/>
              <a:gd name="connsiteY83" fmla="*/ 287422 h 1235243"/>
              <a:gd name="connsiteX84" fmla="*/ 597569 w 3752516"/>
              <a:gd name="connsiteY84" fmla="*/ 259348 h 1235243"/>
              <a:gd name="connsiteX85" fmla="*/ 589548 w 3752516"/>
              <a:gd name="connsiteY85" fmla="*/ 259348 h 1235243"/>
              <a:gd name="connsiteX86" fmla="*/ 589548 w 3752516"/>
              <a:gd name="connsiteY86" fmla="*/ 224590 h 1235243"/>
              <a:gd name="connsiteX87" fmla="*/ 552116 w 3752516"/>
              <a:gd name="connsiteY87" fmla="*/ 224590 h 1235243"/>
              <a:gd name="connsiteX88" fmla="*/ 552116 w 3752516"/>
              <a:gd name="connsiteY88" fmla="*/ 201864 h 1235243"/>
              <a:gd name="connsiteX89" fmla="*/ 520032 w 3752516"/>
              <a:gd name="connsiteY89" fmla="*/ 201864 h 1235243"/>
              <a:gd name="connsiteX90" fmla="*/ 529390 w 3752516"/>
              <a:gd name="connsiteY90" fmla="*/ 192506 h 1235243"/>
              <a:gd name="connsiteX91" fmla="*/ 450516 w 3752516"/>
              <a:gd name="connsiteY91" fmla="*/ 192506 h 1235243"/>
              <a:gd name="connsiteX92" fmla="*/ 450516 w 3752516"/>
              <a:gd name="connsiteY92" fmla="*/ 177800 h 1235243"/>
              <a:gd name="connsiteX93" fmla="*/ 410411 w 3752516"/>
              <a:gd name="connsiteY93" fmla="*/ 177800 h 1235243"/>
              <a:gd name="connsiteX94" fmla="*/ 410411 w 3752516"/>
              <a:gd name="connsiteY94" fmla="*/ 156411 h 1235243"/>
              <a:gd name="connsiteX95" fmla="*/ 343569 w 3752516"/>
              <a:gd name="connsiteY95" fmla="*/ 156411 h 1235243"/>
              <a:gd name="connsiteX96" fmla="*/ 343569 w 3752516"/>
              <a:gd name="connsiteY96" fmla="*/ 135022 h 1235243"/>
              <a:gd name="connsiteX97" fmla="*/ 308811 w 3752516"/>
              <a:gd name="connsiteY97" fmla="*/ 135022 h 1235243"/>
              <a:gd name="connsiteX98" fmla="*/ 308811 w 3752516"/>
              <a:gd name="connsiteY98" fmla="*/ 117643 h 1235243"/>
              <a:gd name="connsiteX99" fmla="*/ 280737 w 3752516"/>
              <a:gd name="connsiteY99" fmla="*/ 117643 h 1235243"/>
              <a:gd name="connsiteX100" fmla="*/ 280737 w 3752516"/>
              <a:gd name="connsiteY100" fmla="*/ 92243 h 1235243"/>
              <a:gd name="connsiteX101" fmla="*/ 263358 w 3752516"/>
              <a:gd name="connsiteY101" fmla="*/ 92243 h 1235243"/>
              <a:gd name="connsiteX102" fmla="*/ 263358 w 3752516"/>
              <a:gd name="connsiteY102" fmla="*/ 58822 h 1235243"/>
              <a:gd name="connsiteX103" fmla="*/ 179137 w 3752516"/>
              <a:gd name="connsiteY103" fmla="*/ 58822 h 1235243"/>
              <a:gd name="connsiteX104" fmla="*/ 179137 w 3752516"/>
              <a:gd name="connsiteY104" fmla="*/ 49464 h 1235243"/>
              <a:gd name="connsiteX105" fmla="*/ 98927 w 3752516"/>
              <a:gd name="connsiteY105" fmla="*/ 49464 h 1235243"/>
              <a:gd name="connsiteX106" fmla="*/ 98927 w 3752516"/>
              <a:gd name="connsiteY106" fmla="*/ 32085 h 1235243"/>
              <a:gd name="connsiteX107" fmla="*/ 85558 w 3752516"/>
              <a:gd name="connsiteY107" fmla="*/ 32085 h 1235243"/>
              <a:gd name="connsiteX108" fmla="*/ 85558 w 3752516"/>
              <a:gd name="connsiteY108" fmla="*/ 14706 h 1235243"/>
              <a:gd name="connsiteX109" fmla="*/ 64169 w 3752516"/>
              <a:gd name="connsiteY109" fmla="*/ 14706 h 1235243"/>
              <a:gd name="connsiteX110" fmla="*/ 64169 w 3752516"/>
              <a:gd name="connsiteY110" fmla="*/ 0 h 1235243"/>
              <a:gd name="connsiteX111" fmla="*/ 0 w 3752516"/>
              <a:gd name="connsiteY111" fmla="*/ 0 h 123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752516" h="1235243">
                <a:moveTo>
                  <a:pt x="3752516" y="1235243"/>
                </a:moveTo>
                <a:lnTo>
                  <a:pt x="3368842" y="1235243"/>
                </a:lnTo>
                <a:lnTo>
                  <a:pt x="3368842" y="1200485"/>
                </a:lnTo>
                <a:lnTo>
                  <a:pt x="3330074" y="1200485"/>
                </a:lnTo>
                <a:lnTo>
                  <a:pt x="3330074" y="1172411"/>
                </a:lnTo>
                <a:lnTo>
                  <a:pt x="3046664" y="1172411"/>
                </a:lnTo>
                <a:lnTo>
                  <a:pt x="3046664" y="1155032"/>
                </a:lnTo>
                <a:lnTo>
                  <a:pt x="2966453" y="1155032"/>
                </a:lnTo>
                <a:lnTo>
                  <a:pt x="2966453" y="1148348"/>
                </a:lnTo>
                <a:lnTo>
                  <a:pt x="2854158" y="1148348"/>
                </a:lnTo>
                <a:lnTo>
                  <a:pt x="2854158" y="1130969"/>
                </a:lnTo>
                <a:lnTo>
                  <a:pt x="2802021" y="1130969"/>
                </a:lnTo>
                <a:lnTo>
                  <a:pt x="2802021" y="1118937"/>
                </a:lnTo>
                <a:lnTo>
                  <a:pt x="2565400" y="1118937"/>
                </a:lnTo>
                <a:lnTo>
                  <a:pt x="2565400" y="1104232"/>
                </a:lnTo>
                <a:lnTo>
                  <a:pt x="2201779" y="1104232"/>
                </a:lnTo>
                <a:lnTo>
                  <a:pt x="2201779" y="1094874"/>
                </a:lnTo>
                <a:lnTo>
                  <a:pt x="2175042" y="1094874"/>
                </a:lnTo>
                <a:lnTo>
                  <a:pt x="2175042" y="1074822"/>
                </a:lnTo>
                <a:lnTo>
                  <a:pt x="2154990" y="1074822"/>
                </a:lnTo>
                <a:lnTo>
                  <a:pt x="2154990" y="1058779"/>
                </a:lnTo>
                <a:lnTo>
                  <a:pt x="1832811" y="1058779"/>
                </a:lnTo>
                <a:lnTo>
                  <a:pt x="1832811" y="1049422"/>
                </a:lnTo>
                <a:lnTo>
                  <a:pt x="1788695" y="1049422"/>
                </a:lnTo>
                <a:lnTo>
                  <a:pt x="1788695" y="1032043"/>
                </a:lnTo>
                <a:lnTo>
                  <a:pt x="1760621" y="1032043"/>
                </a:lnTo>
                <a:lnTo>
                  <a:pt x="1760621" y="1014664"/>
                </a:lnTo>
                <a:lnTo>
                  <a:pt x="1729874" y="1014664"/>
                </a:lnTo>
                <a:lnTo>
                  <a:pt x="1729874" y="999958"/>
                </a:lnTo>
                <a:lnTo>
                  <a:pt x="1692442" y="999958"/>
                </a:lnTo>
                <a:lnTo>
                  <a:pt x="1692442" y="979906"/>
                </a:lnTo>
                <a:lnTo>
                  <a:pt x="1600200" y="979906"/>
                </a:lnTo>
                <a:lnTo>
                  <a:pt x="1600200" y="966537"/>
                </a:lnTo>
                <a:lnTo>
                  <a:pt x="1517316" y="966537"/>
                </a:lnTo>
                <a:lnTo>
                  <a:pt x="1517316" y="953169"/>
                </a:lnTo>
                <a:lnTo>
                  <a:pt x="1502611" y="953169"/>
                </a:lnTo>
                <a:lnTo>
                  <a:pt x="1502611" y="925095"/>
                </a:lnTo>
                <a:lnTo>
                  <a:pt x="1481221" y="925095"/>
                </a:lnTo>
                <a:lnTo>
                  <a:pt x="1481221" y="875632"/>
                </a:lnTo>
                <a:lnTo>
                  <a:pt x="1466516" y="875632"/>
                </a:lnTo>
                <a:lnTo>
                  <a:pt x="1466516" y="860927"/>
                </a:lnTo>
                <a:lnTo>
                  <a:pt x="1441116" y="860927"/>
                </a:lnTo>
                <a:lnTo>
                  <a:pt x="1441116" y="834190"/>
                </a:lnTo>
                <a:lnTo>
                  <a:pt x="1397000" y="834190"/>
                </a:lnTo>
                <a:lnTo>
                  <a:pt x="1397000" y="822158"/>
                </a:lnTo>
                <a:lnTo>
                  <a:pt x="1376948" y="822158"/>
                </a:lnTo>
                <a:lnTo>
                  <a:pt x="1376948" y="807453"/>
                </a:lnTo>
                <a:lnTo>
                  <a:pt x="1302085" y="807453"/>
                </a:lnTo>
                <a:lnTo>
                  <a:pt x="1302085" y="790074"/>
                </a:lnTo>
                <a:lnTo>
                  <a:pt x="1267327" y="790074"/>
                </a:lnTo>
                <a:lnTo>
                  <a:pt x="1267327" y="775369"/>
                </a:lnTo>
                <a:lnTo>
                  <a:pt x="1197811" y="775369"/>
                </a:lnTo>
                <a:lnTo>
                  <a:pt x="1197811" y="735264"/>
                </a:lnTo>
                <a:lnTo>
                  <a:pt x="1183106" y="735264"/>
                </a:lnTo>
                <a:lnTo>
                  <a:pt x="1183106" y="681790"/>
                </a:lnTo>
                <a:lnTo>
                  <a:pt x="1160379" y="681790"/>
                </a:lnTo>
                <a:lnTo>
                  <a:pt x="1160379" y="657727"/>
                </a:lnTo>
                <a:lnTo>
                  <a:pt x="1149685" y="657727"/>
                </a:lnTo>
                <a:lnTo>
                  <a:pt x="1149685" y="640348"/>
                </a:lnTo>
                <a:lnTo>
                  <a:pt x="1126958" y="640348"/>
                </a:lnTo>
                <a:lnTo>
                  <a:pt x="1126958" y="614948"/>
                </a:lnTo>
                <a:lnTo>
                  <a:pt x="1010653" y="614948"/>
                </a:lnTo>
                <a:lnTo>
                  <a:pt x="1010653" y="601579"/>
                </a:lnTo>
                <a:lnTo>
                  <a:pt x="939800" y="601579"/>
                </a:lnTo>
                <a:lnTo>
                  <a:pt x="939800" y="585537"/>
                </a:lnTo>
                <a:lnTo>
                  <a:pt x="914400" y="585537"/>
                </a:lnTo>
                <a:lnTo>
                  <a:pt x="914400" y="566822"/>
                </a:lnTo>
                <a:lnTo>
                  <a:pt x="899695" y="566822"/>
                </a:lnTo>
                <a:lnTo>
                  <a:pt x="899695" y="498643"/>
                </a:lnTo>
                <a:lnTo>
                  <a:pt x="883653" y="498643"/>
                </a:lnTo>
                <a:lnTo>
                  <a:pt x="883653" y="426453"/>
                </a:lnTo>
                <a:lnTo>
                  <a:pt x="859590" y="426453"/>
                </a:lnTo>
                <a:lnTo>
                  <a:pt x="859590" y="355600"/>
                </a:lnTo>
                <a:lnTo>
                  <a:pt x="844885" y="355600"/>
                </a:lnTo>
                <a:lnTo>
                  <a:pt x="844885" y="346243"/>
                </a:lnTo>
                <a:lnTo>
                  <a:pt x="808790" y="346243"/>
                </a:lnTo>
                <a:lnTo>
                  <a:pt x="808790" y="332874"/>
                </a:lnTo>
                <a:lnTo>
                  <a:pt x="691148" y="332874"/>
                </a:lnTo>
                <a:lnTo>
                  <a:pt x="691148" y="314158"/>
                </a:lnTo>
                <a:lnTo>
                  <a:pt x="645695" y="314158"/>
                </a:lnTo>
                <a:lnTo>
                  <a:pt x="645695" y="299453"/>
                </a:lnTo>
                <a:lnTo>
                  <a:pt x="622969" y="299453"/>
                </a:lnTo>
                <a:lnTo>
                  <a:pt x="622969" y="287422"/>
                </a:lnTo>
                <a:lnTo>
                  <a:pt x="597569" y="287422"/>
                </a:lnTo>
                <a:lnTo>
                  <a:pt x="597569" y="259348"/>
                </a:lnTo>
                <a:lnTo>
                  <a:pt x="589548" y="259348"/>
                </a:lnTo>
                <a:lnTo>
                  <a:pt x="589548" y="224590"/>
                </a:lnTo>
                <a:lnTo>
                  <a:pt x="552116" y="224590"/>
                </a:lnTo>
                <a:lnTo>
                  <a:pt x="552116" y="201864"/>
                </a:lnTo>
                <a:lnTo>
                  <a:pt x="520032" y="201864"/>
                </a:lnTo>
                <a:lnTo>
                  <a:pt x="529390" y="192506"/>
                </a:lnTo>
                <a:lnTo>
                  <a:pt x="450516" y="192506"/>
                </a:lnTo>
                <a:lnTo>
                  <a:pt x="450516" y="177800"/>
                </a:lnTo>
                <a:lnTo>
                  <a:pt x="410411" y="177800"/>
                </a:lnTo>
                <a:lnTo>
                  <a:pt x="410411" y="156411"/>
                </a:lnTo>
                <a:lnTo>
                  <a:pt x="343569" y="156411"/>
                </a:lnTo>
                <a:lnTo>
                  <a:pt x="343569" y="135022"/>
                </a:lnTo>
                <a:lnTo>
                  <a:pt x="308811" y="135022"/>
                </a:lnTo>
                <a:lnTo>
                  <a:pt x="308811" y="117643"/>
                </a:lnTo>
                <a:lnTo>
                  <a:pt x="280737" y="117643"/>
                </a:lnTo>
                <a:lnTo>
                  <a:pt x="280737" y="92243"/>
                </a:lnTo>
                <a:lnTo>
                  <a:pt x="263358" y="92243"/>
                </a:lnTo>
                <a:lnTo>
                  <a:pt x="263358" y="58822"/>
                </a:lnTo>
                <a:lnTo>
                  <a:pt x="179137" y="58822"/>
                </a:lnTo>
                <a:lnTo>
                  <a:pt x="179137" y="49464"/>
                </a:lnTo>
                <a:lnTo>
                  <a:pt x="98927" y="49464"/>
                </a:lnTo>
                <a:lnTo>
                  <a:pt x="98927" y="32085"/>
                </a:lnTo>
                <a:lnTo>
                  <a:pt x="85558" y="32085"/>
                </a:lnTo>
                <a:lnTo>
                  <a:pt x="85558" y="14706"/>
                </a:lnTo>
                <a:lnTo>
                  <a:pt x="64169" y="14706"/>
                </a:lnTo>
                <a:lnTo>
                  <a:pt x="6416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564" name="Group 563">
            <a:extLst>
              <a:ext uri="{FF2B5EF4-FFF2-40B4-BE49-F238E27FC236}">
                <a16:creationId xmlns:a16="http://schemas.microsoft.com/office/drawing/2014/main" id="{F5097706-707E-49DA-B273-92BC7C6629DD}"/>
              </a:ext>
            </a:extLst>
          </p:cNvPr>
          <p:cNvGrpSpPr/>
          <p:nvPr/>
        </p:nvGrpSpPr>
        <p:grpSpPr>
          <a:xfrm>
            <a:off x="1393721" y="1236797"/>
            <a:ext cx="3763435" cy="1302981"/>
            <a:chOff x="1393721" y="1506297"/>
            <a:chExt cx="3763435" cy="1302981"/>
          </a:xfrm>
        </p:grpSpPr>
        <p:cxnSp>
          <p:nvCxnSpPr>
            <p:cNvPr id="565" name="Straight Connector 564">
              <a:extLst>
                <a:ext uri="{FF2B5EF4-FFF2-40B4-BE49-F238E27FC236}">
                  <a16:creationId xmlns:a16="http://schemas.microsoft.com/office/drawing/2014/main" id="{D3D49411-BBED-46C8-BFD8-C369DAB19A1F}"/>
                </a:ext>
              </a:extLst>
            </p:cNvPr>
            <p:cNvCxnSpPr>
              <a:cxnSpLocks/>
            </p:cNvCxnSpPr>
            <p:nvPr/>
          </p:nvCxnSpPr>
          <p:spPr bwMode="auto">
            <a:xfrm>
              <a:off x="1419565" y="1506297"/>
              <a:ext cx="0" cy="53219"/>
            </a:xfrm>
            <a:prstGeom prst="line">
              <a:avLst/>
            </a:prstGeom>
            <a:noFill/>
            <a:ln w="12700" cap="flat" cmpd="sng" algn="ctr">
              <a:solidFill>
                <a:schemeClr val="accent1"/>
              </a:solidFill>
              <a:prstDash val="solid"/>
              <a:round/>
              <a:headEnd type="none" w="med" len="med"/>
              <a:tailEnd type="none" w="med" len="med"/>
            </a:ln>
            <a:effectLst/>
          </p:spPr>
        </p:cxnSp>
        <p:grpSp>
          <p:nvGrpSpPr>
            <p:cNvPr id="566" name="Group 565">
              <a:extLst>
                <a:ext uri="{FF2B5EF4-FFF2-40B4-BE49-F238E27FC236}">
                  <a16:creationId xmlns:a16="http://schemas.microsoft.com/office/drawing/2014/main" id="{AB69BD1A-F8AB-438B-804C-C999D4407E57}"/>
                </a:ext>
              </a:extLst>
            </p:cNvPr>
            <p:cNvGrpSpPr/>
            <p:nvPr/>
          </p:nvGrpSpPr>
          <p:grpSpPr>
            <a:xfrm>
              <a:off x="1393721" y="1506297"/>
              <a:ext cx="3763435" cy="1302981"/>
              <a:chOff x="1393721" y="1506297"/>
              <a:chExt cx="3763435" cy="1302981"/>
            </a:xfrm>
          </p:grpSpPr>
          <p:cxnSp>
            <p:nvCxnSpPr>
              <p:cNvPr id="567" name="Straight Connector 566">
                <a:extLst>
                  <a:ext uri="{FF2B5EF4-FFF2-40B4-BE49-F238E27FC236}">
                    <a16:creationId xmlns:a16="http://schemas.microsoft.com/office/drawing/2014/main" id="{F8138D5C-38C3-4E32-9510-ACE629C703D5}"/>
                  </a:ext>
                </a:extLst>
              </p:cNvPr>
              <p:cNvCxnSpPr/>
              <p:nvPr/>
            </p:nvCxnSpPr>
            <p:spPr bwMode="auto">
              <a:xfrm>
                <a:off x="5157156"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D2FE10EA-A175-49B2-ACB0-9BDCAB8730B6}"/>
                  </a:ext>
                </a:extLst>
              </p:cNvPr>
              <p:cNvCxnSpPr/>
              <p:nvPr/>
            </p:nvCxnSpPr>
            <p:spPr bwMode="auto">
              <a:xfrm>
                <a:off x="5147311"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D5619EC6-FB81-4195-BCD3-CAF5AB12041E}"/>
                  </a:ext>
                </a:extLst>
              </p:cNvPr>
              <p:cNvCxnSpPr/>
              <p:nvPr/>
            </p:nvCxnSpPr>
            <p:spPr bwMode="auto">
              <a:xfrm>
                <a:off x="5132543"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8BB2E66C-44AC-44D1-AB0D-CFC40D3C7CC5}"/>
                  </a:ext>
                </a:extLst>
              </p:cNvPr>
              <p:cNvCxnSpPr/>
              <p:nvPr/>
            </p:nvCxnSpPr>
            <p:spPr bwMode="auto">
              <a:xfrm>
                <a:off x="4924557"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3DDE2D1-5FEF-47F1-B1BA-E17AD20C3676}"/>
                  </a:ext>
                </a:extLst>
              </p:cNvPr>
              <p:cNvCxnSpPr/>
              <p:nvPr/>
            </p:nvCxnSpPr>
            <p:spPr bwMode="auto">
              <a:xfrm>
                <a:off x="4866715"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5965472-2DF5-42C4-9B9F-B32DF3B5A06A}"/>
                  </a:ext>
                </a:extLst>
              </p:cNvPr>
              <p:cNvCxnSpPr/>
              <p:nvPr/>
            </p:nvCxnSpPr>
            <p:spPr bwMode="auto">
              <a:xfrm>
                <a:off x="4822410"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CB14813C-0C50-46B0-9F35-02DABE2530E0}"/>
                  </a:ext>
                </a:extLst>
              </p:cNvPr>
              <p:cNvCxnSpPr/>
              <p:nvPr/>
            </p:nvCxnSpPr>
            <p:spPr bwMode="auto">
              <a:xfrm>
                <a:off x="4803950"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22D4F87D-4059-4041-81ED-7D14CDDDF522}"/>
                  </a:ext>
                </a:extLst>
              </p:cNvPr>
              <p:cNvCxnSpPr/>
              <p:nvPr/>
            </p:nvCxnSpPr>
            <p:spPr bwMode="auto">
              <a:xfrm>
                <a:off x="4792874"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801ED4E0-F8CE-4CE0-8CB4-AADD0B0B655F}"/>
                  </a:ext>
                </a:extLst>
              </p:cNvPr>
              <p:cNvCxnSpPr/>
              <p:nvPr/>
            </p:nvCxnSpPr>
            <p:spPr bwMode="auto">
              <a:xfrm>
                <a:off x="4771952"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9B0603BB-8A28-4F16-AC26-E2CC2573741E}"/>
                  </a:ext>
                </a:extLst>
              </p:cNvPr>
              <p:cNvCxnSpPr/>
              <p:nvPr/>
            </p:nvCxnSpPr>
            <p:spPr bwMode="auto">
              <a:xfrm>
                <a:off x="4764568"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F1C87225-71C8-42D1-91B5-FDC285548783}"/>
                  </a:ext>
                </a:extLst>
              </p:cNvPr>
              <p:cNvCxnSpPr/>
              <p:nvPr/>
            </p:nvCxnSpPr>
            <p:spPr bwMode="auto">
              <a:xfrm>
                <a:off x="4752261"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96FC3AEB-3388-44F2-9052-61AE9C34599A}"/>
                  </a:ext>
                </a:extLst>
              </p:cNvPr>
              <p:cNvCxnSpPr/>
              <p:nvPr/>
            </p:nvCxnSpPr>
            <p:spPr bwMode="auto">
              <a:xfrm>
                <a:off x="4728878"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5CFA2FC4-D6DB-40E2-8992-A05DA6AD9C43}"/>
                  </a:ext>
                </a:extLst>
              </p:cNvPr>
              <p:cNvCxnSpPr/>
              <p:nvPr/>
            </p:nvCxnSpPr>
            <p:spPr bwMode="auto">
              <a:xfrm>
                <a:off x="4712879"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E2E82D19-7222-4982-8BDB-D7A867BC80FB}"/>
                  </a:ext>
                </a:extLst>
              </p:cNvPr>
              <p:cNvCxnSpPr/>
              <p:nvPr/>
            </p:nvCxnSpPr>
            <p:spPr bwMode="auto">
              <a:xfrm>
                <a:off x="4719033"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AF168D49-F2F9-452F-8E92-8FF6D8D33A68}"/>
                  </a:ext>
                </a:extLst>
              </p:cNvPr>
              <p:cNvCxnSpPr/>
              <p:nvPr/>
            </p:nvCxnSpPr>
            <p:spPr bwMode="auto">
              <a:xfrm>
                <a:off x="4566428"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43CEE5E8-F480-4C90-BF62-A894CBC99DF3}"/>
                  </a:ext>
                </a:extLst>
              </p:cNvPr>
              <p:cNvCxnSpPr/>
              <p:nvPr/>
            </p:nvCxnSpPr>
            <p:spPr bwMode="auto">
              <a:xfrm>
                <a:off x="4517201"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E06CA6C9-22AD-4AAB-A91C-2173C8FC2E17}"/>
                  </a:ext>
                </a:extLst>
              </p:cNvPr>
              <p:cNvCxnSpPr/>
              <p:nvPr/>
            </p:nvCxnSpPr>
            <p:spPr bwMode="auto">
              <a:xfrm>
                <a:off x="4486434"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0377AFAC-A582-416C-B011-154E185A37A9}"/>
                  </a:ext>
                </a:extLst>
              </p:cNvPr>
              <p:cNvCxnSpPr/>
              <p:nvPr/>
            </p:nvCxnSpPr>
            <p:spPr bwMode="auto">
              <a:xfrm>
                <a:off x="4435977"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BC115EC4-EA83-4C14-9FE3-1FBEA210603E}"/>
                  </a:ext>
                </a:extLst>
              </p:cNvPr>
              <p:cNvCxnSpPr/>
              <p:nvPr/>
            </p:nvCxnSpPr>
            <p:spPr bwMode="auto">
              <a:xfrm>
                <a:off x="4394134"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A5253702-E778-45B1-8BD8-179D2A3BEC15}"/>
                  </a:ext>
                </a:extLst>
              </p:cNvPr>
              <p:cNvCxnSpPr/>
              <p:nvPr/>
            </p:nvCxnSpPr>
            <p:spPr bwMode="auto">
              <a:xfrm>
                <a:off x="4371982"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07365CC9-BB0F-4DA1-9BAD-EEBC1EEC6391}"/>
                  </a:ext>
                </a:extLst>
              </p:cNvPr>
              <p:cNvCxnSpPr/>
              <p:nvPr/>
            </p:nvCxnSpPr>
            <p:spPr bwMode="auto">
              <a:xfrm>
                <a:off x="4357214"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65FF33B-F9FE-4E91-A247-B4DD41F9DD5A}"/>
                  </a:ext>
                </a:extLst>
              </p:cNvPr>
              <p:cNvCxnSpPr/>
              <p:nvPr/>
            </p:nvCxnSpPr>
            <p:spPr bwMode="auto">
              <a:xfrm>
                <a:off x="4353522"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6362B8E2-8891-4C66-82DD-F0BCCB85D686}"/>
                  </a:ext>
                </a:extLst>
              </p:cNvPr>
              <p:cNvCxnSpPr/>
              <p:nvPr/>
            </p:nvCxnSpPr>
            <p:spPr bwMode="auto">
              <a:xfrm>
                <a:off x="4348599"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086EB577-BE43-4220-A6B4-0866ECACD4CA}"/>
                  </a:ext>
                </a:extLst>
              </p:cNvPr>
              <p:cNvCxnSpPr/>
              <p:nvPr/>
            </p:nvCxnSpPr>
            <p:spPr bwMode="auto">
              <a:xfrm>
                <a:off x="4335061"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0B660003-56E0-4B9B-87A2-D5B025FD14EF}"/>
                  </a:ext>
                </a:extLst>
              </p:cNvPr>
              <p:cNvCxnSpPr/>
              <p:nvPr/>
            </p:nvCxnSpPr>
            <p:spPr bwMode="auto">
              <a:xfrm>
                <a:off x="4303063"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545DB08E-9FDA-459D-A04F-57F3FB3E7D3F}"/>
                  </a:ext>
                </a:extLst>
              </p:cNvPr>
              <p:cNvCxnSpPr/>
              <p:nvPr/>
            </p:nvCxnSpPr>
            <p:spPr bwMode="auto">
              <a:xfrm>
                <a:off x="4015082"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792FA571-2FBC-4E0D-9531-EAF99288F5B2}"/>
                  </a:ext>
                </a:extLst>
              </p:cNvPr>
              <p:cNvCxnSpPr/>
              <p:nvPr/>
            </p:nvCxnSpPr>
            <p:spPr bwMode="auto">
              <a:xfrm>
                <a:off x="4007698"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9F18FD42-F63C-4D30-A24F-CF76445CC8C8}"/>
                  </a:ext>
                </a:extLst>
              </p:cNvPr>
              <p:cNvCxnSpPr/>
              <p:nvPr/>
            </p:nvCxnSpPr>
            <p:spPr bwMode="auto">
              <a:xfrm>
                <a:off x="3996622"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31745FF-0377-4BBB-8E85-ADD16950C406}"/>
                  </a:ext>
                </a:extLst>
              </p:cNvPr>
              <p:cNvCxnSpPr/>
              <p:nvPr/>
            </p:nvCxnSpPr>
            <p:spPr bwMode="auto">
              <a:xfrm>
                <a:off x="3986776"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3EE8CBE3-969A-419B-8EE5-4044CA4FDE07}"/>
                  </a:ext>
                </a:extLst>
              </p:cNvPr>
              <p:cNvCxnSpPr/>
              <p:nvPr/>
            </p:nvCxnSpPr>
            <p:spPr bwMode="auto">
              <a:xfrm>
                <a:off x="397077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0F3D19F-B82B-48D8-BFD9-2210FDE92E48}"/>
                  </a:ext>
                </a:extLst>
              </p:cNvPr>
              <p:cNvCxnSpPr/>
              <p:nvPr/>
            </p:nvCxnSpPr>
            <p:spPr bwMode="auto">
              <a:xfrm>
                <a:off x="3958470"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8A90DDFB-8A42-4655-9DA9-2DD8D289E3A5}"/>
                  </a:ext>
                </a:extLst>
              </p:cNvPr>
              <p:cNvCxnSpPr/>
              <p:nvPr/>
            </p:nvCxnSpPr>
            <p:spPr bwMode="auto">
              <a:xfrm>
                <a:off x="3944933"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3C563BD-4743-420E-B1B7-D59A26794D06}"/>
                  </a:ext>
                </a:extLst>
              </p:cNvPr>
              <p:cNvCxnSpPr/>
              <p:nvPr/>
            </p:nvCxnSpPr>
            <p:spPr bwMode="auto">
              <a:xfrm>
                <a:off x="3936318"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FEA07E19-8175-442D-8CAF-A61E6F7D47B6}"/>
                  </a:ext>
                </a:extLst>
              </p:cNvPr>
              <p:cNvCxnSpPr/>
              <p:nvPr/>
            </p:nvCxnSpPr>
            <p:spPr bwMode="auto">
              <a:xfrm>
                <a:off x="3893244"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0E7D2E75-90C5-49DC-9571-B9D2BB0ED426}"/>
                  </a:ext>
                </a:extLst>
              </p:cNvPr>
              <p:cNvCxnSpPr/>
              <p:nvPr/>
            </p:nvCxnSpPr>
            <p:spPr bwMode="auto">
              <a:xfrm>
                <a:off x="388093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AB66EFB6-C6A3-421F-B0DB-2E99CF999A5B}"/>
                  </a:ext>
                </a:extLst>
              </p:cNvPr>
              <p:cNvCxnSpPr/>
              <p:nvPr/>
            </p:nvCxnSpPr>
            <p:spPr bwMode="auto">
              <a:xfrm>
                <a:off x="386370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6BD65A3-27EC-4F0B-B74C-99348E94B09E}"/>
                  </a:ext>
                </a:extLst>
              </p:cNvPr>
              <p:cNvCxnSpPr/>
              <p:nvPr/>
            </p:nvCxnSpPr>
            <p:spPr bwMode="auto">
              <a:xfrm>
                <a:off x="3868630"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01BB212-793D-4611-9CE5-70FAA2D7BC92}"/>
                  </a:ext>
                </a:extLst>
              </p:cNvPr>
              <p:cNvCxnSpPr/>
              <p:nvPr/>
            </p:nvCxnSpPr>
            <p:spPr bwMode="auto">
              <a:xfrm>
                <a:off x="3862476"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20909DD5-A6D0-4AC3-B33F-C3F112BE92DC}"/>
                  </a:ext>
                </a:extLst>
              </p:cNvPr>
              <p:cNvCxnSpPr>
                <a:cxnSpLocks/>
              </p:cNvCxnSpPr>
              <p:nvPr/>
            </p:nvCxnSpPr>
            <p:spPr bwMode="auto">
              <a:xfrm>
                <a:off x="3617569"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DADFC671-A027-4C99-B525-CAA0FBD5A064}"/>
                  </a:ext>
                </a:extLst>
              </p:cNvPr>
              <p:cNvCxnSpPr>
                <a:cxnSpLocks/>
              </p:cNvCxnSpPr>
              <p:nvPr/>
            </p:nvCxnSpPr>
            <p:spPr bwMode="auto">
              <a:xfrm>
                <a:off x="3602801"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72A24F7C-93E5-412A-B06C-CA37AACEB112}"/>
                  </a:ext>
                </a:extLst>
              </p:cNvPr>
              <p:cNvCxnSpPr>
                <a:cxnSpLocks/>
              </p:cNvCxnSpPr>
              <p:nvPr/>
            </p:nvCxnSpPr>
            <p:spPr bwMode="auto">
              <a:xfrm>
                <a:off x="3602801" y="261207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A9BC4FA2-DCA1-4BA1-9247-F0EB2D04EE7F}"/>
                  </a:ext>
                </a:extLst>
              </p:cNvPr>
              <p:cNvCxnSpPr>
                <a:cxnSpLocks/>
              </p:cNvCxnSpPr>
              <p:nvPr/>
            </p:nvCxnSpPr>
            <p:spPr bwMode="auto">
              <a:xfrm>
                <a:off x="3594187" y="260960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D256A524-8790-4122-BDA9-D139423F285A}"/>
                  </a:ext>
                </a:extLst>
              </p:cNvPr>
              <p:cNvCxnSpPr>
                <a:cxnSpLocks/>
              </p:cNvCxnSpPr>
              <p:nvPr/>
            </p:nvCxnSpPr>
            <p:spPr bwMode="auto">
              <a:xfrm>
                <a:off x="3583111" y="2599763"/>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D038D177-DB8D-4E2C-9E7D-3A04FBDF93CA}"/>
                  </a:ext>
                </a:extLst>
              </p:cNvPr>
              <p:cNvCxnSpPr>
                <a:cxnSpLocks/>
              </p:cNvCxnSpPr>
              <p:nvPr/>
            </p:nvCxnSpPr>
            <p:spPr bwMode="auto">
              <a:xfrm>
                <a:off x="3567113" y="259114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0E58B541-1B7C-4695-8044-A52996FE317B}"/>
                  </a:ext>
                </a:extLst>
              </p:cNvPr>
              <p:cNvCxnSpPr>
                <a:cxnSpLocks/>
              </p:cNvCxnSpPr>
              <p:nvPr/>
            </p:nvCxnSpPr>
            <p:spPr bwMode="auto">
              <a:xfrm>
                <a:off x="3564652" y="258745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6C902C20-02BD-402C-94BB-CC7D1A5AE3F1}"/>
                  </a:ext>
                </a:extLst>
              </p:cNvPr>
              <p:cNvCxnSpPr>
                <a:cxnSpLocks/>
              </p:cNvCxnSpPr>
              <p:nvPr/>
            </p:nvCxnSpPr>
            <p:spPr bwMode="auto">
              <a:xfrm>
                <a:off x="3560960" y="258745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240C37BA-2C9F-4D0C-917B-186B2A767FAC}"/>
                  </a:ext>
                </a:extLst>
              </p:cNvPr>
              <p:cNvCxnSpPr>
                <a:cxnSpLocks/>
              </p:cNvCxnSpPr>
              <p:nvPr/>
            </p:nvCxnSpPr>
            <p:spPr bwMode="auto">
              <a:xfrm>
                <a:off x="3536346"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177B22B1-3EBE-491F-A045-B5DCF3A6041C}"/>
                  </a:ext>
                </a:extLst>
              </p:cNvPr>
              <p:cNvCxnSpPr>
                <a:cxnSpLocks/>
              </p:cNvCxnSpPr>
              <p:nvPr/>
            </p:nvCxnSpPr>
            <p:spPr bwMode="auto">
              <a:xfrm>
                <a:off x="3544961"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146439B3-F845-46F0-BB6B-8EEFCB730277}"/>
                  </a:ext>
                </a:extLst>
              </p:cNvPr>
              <p:cNvCxnSpPr>
                <a:cxnSpLocks/>
              </p:cNvCxnSpPr>
              <p:nvPr/>
            </p:nvCxnSpPr>
            <p:spPr bwMode="auto">
              <a:xfrm>
                <a:off x="3546191"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7066D227-56F2-4629-9926-B83D822B2BBC}"/>
                  </a:ext>
                </a:extLst>
              </p:cNvPr>
              <p:cNvCxnSpPr>
                <a:cxnSpLocks/>
              </p:cNvCxnSpPr>
              <p:nvPr/>
            </p:nvCxnSpPr>
            <p:spPr bwMode="auto">
              <a:xfrm>
                <a:off x="3176985" y="255668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52811A0E-6A49-4262-B1AE-1C85D09B2BCF}"/>
                  </a:ext>
                </a:extLst>
              </p:cNvPr>
              <p:cNvCxnSpPr>
                <a:cxnSpLocks/>
              </p:cNvCxnSpPr>
              <p:nvPr/>
            </p:nvCxnSpPr>
            <p:spPr bwMode="auto">
              <a:xfrm>
                <a:off x="2636713" y="22945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301C3019-9730-4A53-9CED-0E9788756403}"/>
                  </a:ext>
                </a:extLst>
              </p:cNvPr>
              <p:cNvCxnSpPr>
                <a:cxnSpLocks/>
              </p:cNvCxnSpPr>
              <p:nvPr/>
            </p:nvCxnSpPr>
            <p:spPr bwMode="auto">
              <a:xfrm>
                <a:off x="2621945" y="229332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E52118F3-CFCB-4B15-9C18-DAC31920E719}"/>
                  </a:ext>
                </a:extLst>
              </p:cNvPr>
              <p:cNvCxnSpPr>
                <a:cxnSpLocks/>
              </p:cNvCxnSpPr>
              <p:nvPr/>
            </p:nvCxnSpPr>
            <p:spPr bwMode="auto">
              <a:xfrm>
                <a:off x="2260124" y="187981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757706A5-5ECA-4471-B04F-DB923353EB2D}"/>
                  </a:ext>
                </a:extLst>
              </p:cNvPr>
              <p:cNvCxnSpPr>
                <a:cxnSpLocks/>
              </p:cNvCxnSpPr>
              <p:nvPr/>
            </p:nvCxnSpPr>
            <p:spPr bwMode="auto">
              <a:xfrm>
                <a:off x="1980758" y="174320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09C6D532-5F1A-4EB4-B2E1-11E78650C104}"/>
                  </a:ext>
                </a:extLst>
              </p:cNvPr>
              <p:cNvCxnSpPr>
                <a:cxnSpLocks/>
              </p:cNvCxnSpPr>
              <p:nvPr/>
            </p:nvCxnSpPr>
            <p:spPr bwMode="auto">
              <a:xfrm>
                <a:off x="1887226" y="170751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A0833CCC-0C56-40A9-B5D8-E196452FC4D3}"/>
                  </a:ext>
                </a:extLst>
              </p:cNvPr>
              <p:cNvCxnSpPr>
                <a:cxnSpLocks/>
              </p:cNvCxnSpPr>
              <p:nvPr/>
            </p:nvCxnSpPr>
            <p:spPr bwMode="auto">
              <a:xfrm>
                <a:off x="1696469" y="1620135"/>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861275FF-A772-4D97-AFD4-CBC84DA818E7}"/>
                  </a:ext>
                </a:extLst>
              </p:cNvPr>
              <p:cNvCxnSpPr>
                <a:cxnSpLocks/>
              </p:cNvCxnSpPr>
              <p:nvPr/>
            </p:nvCxnSpPr>
            <p:spPr bwMode="auto">
              <a:xfrm>
                <a:off x="1652164" y="157613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50548D94-6B6D-45AB-AAB1-926F28F12FF1}"/>
                  </a:ext>
                </a:extLst>
              </p:cNvPr>
              <p:cNvCxnSpPr>
                <a:cxnSpLocks/>
              </p:cNvCxnSpPr>
              <p:nvPr/>
            </p:nvCxnSpPr>
            <p:spPr bwMode="auto">
              <a:xfrm>
                <a:off x="1604168" y="1575215"/>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5B8C4ECF-55B4-43B5-8D50-CFDF817510DC}"/>
                  </a:ext>
                </a:extLst>
              </p:cNvPr>
              <p:cNvCxnSpPr>
                <a:cxnSpLocks/>
              </p:cNvCxnSpPr>
              <p:nvPr/>
            </p:nvCxnSpPr>
            <p:spPr bwMode="auto">
              <a:xfrm>
                <a:off x="1393721" y="1506297"/>
                <a:ext cx="0" cy="53219"/>
              </a:xfrm>
              <a:prstGeom prst="line">
                <a:avLst/>
              </a:prstGeom>
              <a:noFill/>
              <a:ln w="12700" cap="flat" cmpd="sng" algn="ctr">
                <a:solidFill>
                  <a:schemeClr val="accent1"/>
                </a:solidFill>
                <a:prstDash val="solid"/>
                <a:round/>
                <a:headEnd type="none" w="med" len="med"/>
                <a:tailEnd type="none" w="med" len="med"/>
              </a:ln>
              <a:effectLst/>
            </p:spPr>
          </p:cxnSp>
        </p:grpSp>
      </p:grpSp>
      <p:sp>
        <p:nvSpPr>
          <p:cNvPr id="626" name="TextBox 625">
            <a:extLst>
              <a:ext uri="{FF2B5EF4-FFF2-40B4-BE49-F238E27FC236}">
                <a16:creationId xmlns:a16="http://schemas.microsoft.com/office/drawing/2014/main" id="{2DC97729-6690-43CF-8346-EB93AD7DD92E}"/>
              </a:ext>
            </a:extLst>
          </p:cNvPr>
          <p:cNvSpPr txBox="1"/>
          <p:nvPr/>
        </p:nvSpPr>
        <p:spPr bwMode="auto">
          <a:xfrm>
            <a:off x="4509807" y="2843994"/>
            <a:ext cx="7541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627" name="TextBox 626">
            <a:extLst>
              <a:ext uri="{FF2B5EF4-FFF2-40B4-BE49-F238E27FC236}">
                <a16:creationId xmlns:a16="http://schemas.microsoft.com/office/drawing/2014/main" id="{CD7B2484-C2EC-4DC6-8C14-9DE74416AE8A}"/>
              </a:ext>
            </a:extLst>
          </p:cNvPr>
          <p:cNvSpPr txBox="1"/>
          <p:nvPr/>
        </p:nvSpPr>
        <p:spPr bwMode="auto">
          <a:xfrm rot="16200000">
            <a:off x="5720704" y="1845050"/>
            <a:ext cx="2376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a:t>
            </a:r>
          </a:p>
        </p:txBody>
      </p:sp>
      <p:sp>
        <p:nvSpPr>
          <p:cNvPr id="628" name="Freeform: Shape 627">
            <a:extLst>
              <a:ext uri="{FF2B5EF4-FFF2-40B4-BE49-F238E27FC236}">
                <a16:creationId xmlns:a16="http://schemas.microsoft.com/office/drawing/2014/main" id="{461FF2C4-9AEA-4346-95DF-253FDF2AD12D}"/>
              </a:ext>
            </a:extLst>
          </p:cNvPr>
          <p:cNvSpPr/>
          <p:nvPr/>
        </p:nvSpPr>
        <p:spPr bwMode="auto">
          <a:xfrm>
            <a:off x="7427656" y="1168468"/>
            <a:ext cx="4028154" cy="1876732"/>
          </a:xfrm>
          <a:custGeom>
            <a:avLst/>
            <a:gdLst>
              <a:gd name="connsiteX0" fmla="*/ 0 w 4028154"/>
              <a:gd name="connsiteY0" fmla="*/ 0 h 1876732"/>
              <a:gd name="connsiteX1" fmla="*/ 0 w 4028154"/>
              <a:gd name="connsiteY1" fmla="*/ 1876732 h 1876732"/>
              <a:gd name="connsiteX2" fmla="*/ 4028154 w 4028154"/>
              <a:gd name="connsiteY2" fmla="*/ 1876732 h 1876732"/>
            </a:gdLst>
            <a:ahLst/>
            <a:cxnLst>
              <a:cxn ang="0">
                <a:pos x="connsiteX0" y="connsiteY0"/>
              </a:cxn>
              <a:cxn ang="0">
                <a:pos x="connsiteX1" y="connsiteY1"/>
              </a:cxn>
              <a:cxn ang="0">
                <a:pos x="connsiteX2" y="connsiteY2"/>
              </a:cxn>
            </a:cxnLst>
            <a:rect l="l" t="t" r="r" b="b"/>
            <a:pathLst>
              <a:path w="4028154" h="1876732">
                <a:moveTo>
                  <a:pt x="0" y="0"/>
                </a:moveTo>
                <a:lnTo>
                  <a:pt x="0" y="1876732"/>
                </a:lnTo>
                <a:lnTo>
                  <a:pt x="4028154" y="1876732"/>
                </a:lnTo>
              </a:path>
            </a:pathLst>
          </a:custGeom>
          <a:noFill/>
          <a:ln w="28575">
            <a:solidFill>
              <a:schemeClr val="bg1"/>
            </a:solidFill>
            <a:miter lim="800000"/>
            <a:headEnd/>
            <a:tailEnd/>
          </a:ln>
        </p:spPr>
        <p:txBody>
          <a:bodyPr rtlCol="0" anchor="ctr"/>
          <a:lstStyle/>
          <a:p>
            <a:pPr algn="ctr"/>
            <a:endParaRPr lang="en-US" dirty="0"/>
          </a:p>
        </p:txBody>
      </p:sp>
      <p:cxnSp>
        <p:nvCxnSpPr>
          <p:cNvPr id="629" name="Straight Connector 628">
            <a:extLst>
              <a:ext uri="{FF2B5EF4-FFF2-40B4-BE49-F238E27FC236}">
                <a16:creationId xmlns:a16="http://schemas.microsoft.com/office/drawing/2014/main" id="{50DB4371-6904-4D64-9595-AE960D984B60}"/>
              </a:ext>
            </a:extLst>
          </p:cNvPr>
          <p:cNvCxnSpPr/>
          <p:nvPr/>
        </p:nvCxnSpPr>
        <p:spPr bwMode="auto">
          <a:xfrm>
            <a:off x="7343553" y="3045022"/>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5331FB1A-1BCC-4FFE-8BE6-BC53EE18A290}"/>
              </a:ext>
            </a:extLst>
          </p:cNvPr>
          <p:cNvCxnSpPr/>
          <p:nvPr/>
        </p:nvCxnSpPr>
        <p:spPr bwMode="auto">
          <a:xfrm>
            <a:off x="7343553" y="2670471"/>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0BAE0930-5526-47CA-B755-FA9C3A2CDF16}"/>
              </a:ext>
            </a:extLst>
          </p:cNvPr>
          <p:cNvCxnSpPr/>
          <p:nvPr/>
        </p:nvCxnSpPr>
        <p:spPr bwMode="auto">
          <a:xfrm>
            <a:off x="7343553" y="2295922"/>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90B4FF0C-7979-46C8-89D5-2A67F30085BC}"/>
              </a:ext>
            </a:extLst>
          </p:cNvPr>
          <p:cNvCxnSpPr/>
          <p:nvPr/>
        </p:nvCxnSpPr>
        <p:spPr bwMode="auto">
          <a:xfrm>
            <a:off x="7343553" y="1921373"/>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FE5CAD03-1E8E-4894-B3B3-EA7F25490C74}"/>
              </a:ext>
            </a:extLst>
          </p:cNvPr>
          <p:cNvCxnSpPr/>
          <p:nvPr/>
        </p:nvCxnSpPr>
        <p:spPr bwMode="auto">
          <a:xfrm>
            <a:off x="7343553" y="1546824"/>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F0AB0734-DD13-4054-819F-61EE469500A4}"/>
              </a:ext>
            </a:extLst>
          </p:cNvPr>
          <p:cNvCxnSpPr/>
          <p:nvPr/>
        </p:nvCxnSpPr>
        <p:spPr bwMode="auto">
          <a:xfrm>
            <a:off x="7343553" y="1172275"/>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EC1F9447-AD8F-459A-85AC-D52A645F78C7}"/>
              </a:ext>
            </a:extLst>
          </p:cNvPr>
          <p:cNvCxnSpPr>
            <a:cxnSpLocks/>
          </p:cNvCxnSpPr>
          <p:nvPr/>
        </p:nvCxnSpPr>
        <p:spPr bwMode="auto">
          <a:xfrm>
            <a:off x="742800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0F083EFB-2525-4D5C-84FC-B147256DF39A}"/>
              </a:ext>
            </a:extLst>
          </p:cNvPr>
          <p:cNvCxnSpPr>
            <a:cxnSpLocks/>
          </p:cNvCxnSpPr>
          <p:nvPr/>
        </p:nvCxnSpPr>
        <p:spPr bwMode="auto">
          <a:xfrm>
            <a:off x="787485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346B75B-F122-4BA3-AE85-B0FBC7D42D87}"/>
              </a:ext>
            </a:extLst>
          </p:cNvPr>
          <p:cNvCxnSpPr>
            <a:cxnSpLocks/>
          </p:cNvCxnSpPr>
          <p:nvPr/>
        </p:nvCxnSpPr>
        <p:spPr bwMode="auto">
          <a:xfrm>
            <a:off x="832170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5AB3A9E-ED68-46D5-BCC0-5FC1434111E1}"/>
              </a:ext>
            </a:extLst>
          </p:cNvPr>
          <p:cNvCxnSpPr>
            <a:cxnSpLocks/>
          </p:cNvCxnSpPr>
          <p:nvPr/>
        </p:nvCxnSpPr>
        <p:spPr bwMode="auto">
          <a:xfrm>
            <a:off x="876855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872EE61C-4ADF-4987-8BBA-E5C985D9464C}"/>
              </a:ext>
            </a:extLst>
          </p:cNvPr>
          <p:cNvCxnSpPr>
            <a:cxnSpLocks/>
          </p:cNvCxnSpPr>
          <p:nvPr/>
        </p:nvCxnSpPr>
        <p:spPr bwMode="auto">
          <a:xfrm>
            <a:off x="921540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C8F7D82E-274F-4CCF-98D1-81217096FFB1}"/>
              </a:ext>
            </a:extLst>
          </p:cNvPr>
          <p:cNvCxnSpPr>
            <a:cxnSpLocks/>
          </p:cNvCxnSpPr>
          <p:nvPr/>
        </p:nvCxnSpPr>
        <p:spPr bwMode="auto">
          <a:xfrm>
            <a:off x="966225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B1E153C-4340-4C87-8A34-A3F94FCB1B8F}"/>
              </a:ext>
            </a:extLst>
          </p:cNvPr>
          <p:cNvCxnSpPr>
            <a:cxnSpLocks/>
          </p:cNvCxnSpPr>
          <p:nvPr/>
        </p:nvCxnSpPr>
        <p:spPr bwMode="auto">
          <a:xfrm>
            <a:off x="1010910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677EC123-B4B3-4CBA-87C7-D2CB8E20C0AA}"/>
              </a:ext>
            </a:extLst>
          </p:cNvPr>
          <p:cNvCxnSpPr>
            <a:cxnSpLocks/>
          </p:cNvCxnSpPr>
          <p:nvPr/>
        </p:nvCxnSpPr>
        <p:spPr bwMode="auto">
          <a:xfrm>
            <a:off x="1055595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BC4563AF-BFD5-4F79-87EA-7A1FBA976081}"/>
              </a:ext>
            </a:extLst>
          </p:cNvPr>
          <p:cNvCxnSpPr>
            <a:cxnSpLocks/>
          </p:cNvCxnSpPr>
          <p:nvPr/>
        </p:nvCxnSpPr>
        <p:spPr bwMode="auto">
          <a:xfrm>
            <a:off x="11002805" y="3051395"/>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337D920C-EEE6-4044-9A05-36F3314617B2}"/>
              </a:ext>
            </a:extLst>
          </p:cNvPr>
          <p:cNvCxnSpPr>
            <a:cxnSpLocks/>
          </p:cNvCxnSpPr>
          <p:nvPr/>
        </p:nvCxnSpPr>
        <p:spPr bwMode="auto">
          <a:xfrm>
            <a:off x="11449656" y="3051395"/>
            <a:ext cx="0" cy="73495"/>
          </a:xfrm>
          <a:prstGeom prst="line">
            <a:avLst/>
          </a:prstGeom>
          <a:noFill/>
          <a:ln w="28575" cap="flat" cmpd="sng" algn="ctr">
            <a:solidFill>
              <a:schemeClr val="bg1"/>
            </a:solidFill>
            <a:prstDash val="solid"/>
            <a:round/>
            <a:headEnd type="none" w="med" len="med"/>
            <a:tailEnd type="none" w="med" len="med"/>
          </a:ln>
          <a:effectLst/>
        </p:spPr>
      </p:cxnSp>
      <p:sp>
        <p:nvSpPr>
          <p:cNvPr id="645" name="TextBox 644">
            <a:extLst>
              <a:ext uri="{FF2B5EF4-FFF2-40B4-BE49-F238E27FC236}">
                <a16:creationId xmlns:a16="http://schemas.microsoft.com/office/drawing/2014/main" id="{0888306B-7913-4A26-BBC8-FF17D7A6C7F6}"/>
              </a:ext>
            </a:extLst>
          </p:cNvPr>
          <p:cNvSpPr txBox="1"/>
          <p:nvPr/>
        </p:nvSpPr>
        <p:spPr bwMode="auto">
          <a:xfrm>
            <a:off x="7294691" y="3042851"/>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6" name="TextBox 645">
            <a:extLst>
              <a:ext uri="{FF2B5EF4-FFF2-40B4-BE49-F238E27FC236}">
                <a16:creationId xmlns:a16="http://schemas.microsoft.com/office/drawing/2014/main" id="{1A6180D3-3193-42C1-BB11-CD38E22FC7E6}"/>
              </a:ext>
            </a:extLst>
          </p:cNvPr>
          <p:cNvSpPr txBox="1"/>
          <p:nvPr/>
        </p:nvSpPr>
        <p:spPr bwMode="auto">
          <a:xfrm>
            <a:off x="7157958" y="2889027"/>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7" name="TextBox 646">
            <a:extLst>
              <a:ext uri="{FF2B5EF4-FFF2-40B4-BE49-F238E27FC236}">
                <a16:creationId xmlns:a16="http://schemas.microsoft.com/office/drawing/2014/main" id="{163A1990-FFC7-43DF-80F7-4982567C15BC}"/>
              </a:ext>
            </a:extLst>
          </p:cNvPr>
          <p:cNvSpPr txBox="1"/>
          <p:nvPr/>
        </p:nvSpPr>
        <p:spPr bwMode="auto">
          <a:xfrm>
            <a:off x="7732236" y="3042851"/>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48" name="TextBox 647">
            <a:extLst>
              <a:ext uri="{FF2B5EF4-FFF2-40B4-BE49-F238E27FC236}">
                <a16:creationId xmlns:a16="http://schemas.microsoft.com/office/drawing/2014/main" id="{548C7072-3195-4D06-9655-5C22012B15AE}"/>
              </a:ext>
            </a:extLst>
          </p:cNvPr>
          <p:cNvSpPr txBox="1"/>
          <p:nvPr/>
        </p:nvSpPr>
        <p:spPr bwMode="auto">
          <a:xfrm>
            <a:off x="8188582" y="3042851"/>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49" name="TextBox 648">
            <a:extLst>
              <a:ext uri="{FF2B5EF4-FFF2-40B4-BE49-F238E27FC236}">
                <a16:creationId xmlns:a16="http://schemas.microsoft.com/office/drawing/2014/main" id="{5A1107EB-3AC3-418D-B675-06CEDED8241E}"/>
              </a:ext>
            </a:extLst>
          </p:cNvPr>
          <p:cNvSpPr txBox="1"/>
          <p:nvPr/>
        </p:nvSpPr>
        <p:spPr bwMode="auto">
          <a:xfrm>
            <a:off x="8626127" y="3042851"/>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50" name="TextBox 649">
            <a:extLst>
              <a:ext uri="{FF2B5EF4-FFF2-40B4-BE49-F238E27FC236}">
                <a16:creationId xmlns:a16="http://schemas.microsoft.com/office/drawing/2014/main" id="{E75BBBBF-56A4-4E0B-83BD-0F0E120C85C6}"/>
              </a:ext>
            </a:extLst>
          </p:cNvPr>
          <p:cNvSpPr txBox="1"/>
          <p:nvPr/>
        </p:nvSpPr>
        <p:spPr bwMode="auto">
          <a:xfrm>
            <a:off x="9032905"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51" name="TextBox 650">
            <a:extLst>
              <a:ext uri="{FF2B5EF4-FFF2-40B4-BE49-F238E27FC236}">
                <a16:creationId xmlns:a16="http://schemas.microsoft.com/office/drawing/2014/main" id="{ABD29B53-2340-4ABD-9AF9-BFCB4BF31EEF}"/>
              </a:ext>
            </a:extLst>
          </p:cNvPr>
          <p:cNvSpPr txBox="1"/>
          <p:nvPr/>
        </p:nvSpPr>
        <p:spPr bwMode="auto">
          <a:xfrm>
            <a:off x="9470450"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52" name="TextBox 651">
            <a:extLst>
              <a:ext uri="{FF2B5EF4-FFF2-40B4-BE49-F238E27FC236}">
                <a16:creationId xmlns:a16="http://schemas.microsoft.com/office/drawing/2014/main" id="{047E6A44-CEA8-4DDA-9368-0E6168D57938}"/>
              </a:ext>
            </a:extLst>
          </p:cNvPr>
          <p:cNvSpPr txBox="1"/>
          <p:nvPr/>
        </p:nvSpPr>
        <p:spPr bwMode="auto">
          <a:xfrm>
            <a:off x="9925086"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53" name="TextBox 652">
            <a:extLst>
              <a:ext uri="{FF2B5EF4-FFF2-40B4-BE49-F238E27FC236}">
                <a16:creationId xmlns:a16="http://schemas.microsoft.com/office/drawing/2014/main" id="{DFCCFF15-0217-4350-9566-ED94165B8FDE}"/>
              </a:ext>
            </a:extLst>
          </p:cNvPr>
          <p:cNvSpPr txBox="1"/>
          <p:nvPr/>
        </p:nvSpPr>
        <p:spPr bwMode="auto">
          <a:xfrm>
            <a:off x="10374595"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654" name="TextBox 653">
            <a:extLst>
              <a:ext uri="{FF2B5EF4-FFF2-40B4-BE49-F238E27FC236}">
                <a16:creationId xmlns:a16="http://schemas.microsoft.com/office/drawing/2014/main" id="{8CE4184D-3BFD-43AD-84E0-DC91B6C02201}"/>
              </a:ext>
            </a:extLst>
          </p:cNvPr>
          <p:cNvSpPr txBox="1"/>
          <p:nvPr/>
        </p:nvSpPr>
        <p:spPr bwMode="auto">
          <a:xfrm>
            <a:off x="10824104"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55" name="TextBox 654">
            <a:extLst>
              <a:ext uri="{FF2B5EF4-FFF2-40B4-BE49-F238E27FC236}">
                <a16:creationId xmlns:a16="http://schemas.microsoft.com/office/drawing/2014/main" id="{227A02C5-F59E-4191-AE9A-CBDFF6907E96}"/>
              </a:ext>
            </a:extLst>
          </p:cNvPr>
          <p:cNvSpPr txBox="1"/>
          <p:nvPr/>
        </p:nvSpPr>
        <p:spPr bwMode="auto">
          <a:xfrm>
            <a:off x="11281562" y="3042851"/>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656" name="TextBox 655">
            <a:extLst>
              <a:ext uri="{FF2B5EF4-FFF2-40B4-BE49-F238E27FC236}">
                <a16:creationId xmlns:a16="http://schemas.microsoft.com/office/drawing/2014/main" id="{D117A1A7-C39B-48DD-B19F-EA986FC33FFD}"/>
              </a:ext>
            </a:extLst>
          </p:cNvPr>
          <p:cNvSpPr txBox="1"/>
          <p:nvPr/>
        </p:nvSpPr>
        <p:spPr bwMode="auto">
          <a:xfrm>
            <a:off x="7065663" y="2514720"/>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57" name="TextBox 656">
            <a:extLst>
              <a:ext uri="{FF2B5EF4-FFF2-40B4-BE49-F238E27FC236}">
                <a16:creationId xmlns:a16="http://schemas.microsoft.com/office/drawing/2014/main" id="{C976671D-940B-46C8-9FFD-B2AA9006DB9C}"/>
              </a:ext>
            </a:extLst>
          </p:cNvPr>
          <p:cNvSpPr txBox="1"/>
          <p:nvPr/>
        </p:nvSpPr>
        <p:spPr bwMode="auto">
          <a:xfrm>
            <a:off x="7065663" y="2138705"/>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58" name="TextBox 657">
            <a:extLst>
              <a:ext uri="{FF2B5EF4-FFF2-40B4-BE49-F238E27FC236}">
                <a16:creationId xmlns:a16="http://schemas.microsoft.com/office/drawing/2014/main" id="{CB7B799B-AB44-4D54-8778-637CA093213A}"/>
              </a:ext>
            </a:extLst>
          </p:cNvPr>
          <p:cNvSpPr txBox="1"/>
          <p:nvPr/>
        </p:nvSpPr>
        <p:spPr bwMode="auto">
          <a:xfrm>
            <a:off x="7065663" y="1755854"/>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59" name="TextBox 658">
            <a:extLst>
              <a:ext uri="{FF2B5EF4-FFF2-40B4-BE49-F238E27FC236}">
                <a16:creationId xmlns:a16="http://schemas.microsoft.com/office/drawing/2014/main" id="{539A9653-D931-4C83-ACA4-C0ACD9A98CD3}"/>
              </a:ext>
            </a:extLst>
          </p:cNvPr>
          <p:cNvSpPr txBox="1"/>
          <p:nvPr/>
        </p:nvSpPr>
        <p:spPr bwMode="auto">
          <a:xfrm>
            <a:off x="7065663" y="1386676"/>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60" name="TextBox 659">
            <a:extLst>
              <a:ext uri="{FF2B5EF4-FFF2-40B4-BE49-F238E27FC236}">
                <a16:creationId xmlns:a16="http://schemas.microsoft.com/office/drawing/2014/main" id="{6F5B5C9E-B189-47AF-BA3A-681846D126A0}"/>
              </a:ext>
            </a:extLst>
          </p:cNvPr>
          <p:cNvSpPr txBox="1"/>
          <p:nvPr/>
        </p:nvSpPr>
        <p:spPr bwMode="auto">
          <a:xfrm>
            <a:off x="6968241" y="1008952"/>
            <a:ext cx="47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61" name="Freeform: Shape 660">
            <a:extLst>
              <a:ext uri="{FF2B5EF4-FFF2-40B4-BE49-F238E27FC236}">
                <a16:creationId xmlns:a16="http://schemas.microsoft.com/office/drawing/2014/main" id="{DB7B655B-DCEF-4A58-B20C-B9FC4D5570EC}"/>
              </a:ext>
            </a:extLst>
          </p:cNvPr>
          <p:cNvSpPr/>
          <p:nvPr/>
        </p:nvSpPr>
        <p:spPr bwMode="auto">
          <a:xfrm>
            <a:off x="7435921" y="1171451"/>
            <a:ext cx="3906749" cy="1610474"/>
          </a:xfrm>
          <a:custGeom>
            <a:avLst/>
            <a:gdLst>
              <a:gd name="connsiteX0" fmla="*/ 3906749 w 3906749"/>
              <a:gd name="connsiteY0" fmla="*/ 1610474 h 1610474"/>
              <a:gd name="connsiteX1" fmla="*/ 3500919 w 3906749"/>
              <a:gd name="connsiteY1" fmla="*/ 1610474 h 1610474"/>
              <a:gd name="connsiteX2" fmla="*/ 3500919 w 3906749"/>
              <a:gd name="connsiteY2" fmla="*/ 1557819 h 1610474"/>
              <a:gd name="connsiteX3" fmla="*/ 3464960 w 3906749"/>
              <a:gd name="connsiteY3" fmla="*/ 1557819 h 1610474"/>
              <a:gd name="connsiteX4" fmla="*/ 3464960 w 3906749"/>
              <a:gd name="connsiteY4" fmla="*/ 1526996 h 1610474"/>
              <a:gd name="connsiteX5" fmla="*/ 3114354 w 3906749"/>
              <a:gd name="connsiteY5" fmla="*/ 1526996 h 1610474"/>
              <a:gd name="connsiteX6" fmla="*/ 3114354 w 3906749"/>
              <a:gd name="connsiteY6" fmla="*/ 1496174 h 1610474"/>
              <a:gd name="connsiteX7" fmla="*/ 3082248 w 3906749"/>
              <a:gd name="connsiteY7" fmla="*/ 1496174 h 1610474"/>
              <a:gd name="connsiteX8" fmla="*/ 3082248 w 3906749"/>
              <a:gd name="connsiteY8" fmla="*/ 1475625 h 1610474"/>
              <a:gd name="connsiteX9" fmla="*/ 3070689 w 3906749"/>
              <a:gd name="connsiteY9" fmla="*/ 1475625 h 1610474"/>
              <a:gd name="connsiteX10" fmla="*/ 3070689 w 3906749"/>
              <a:gd name="connsiteY10" fmla="*/ 1455077 h 1610474"/>
              <a:gd name="connsiteX11" fmla="*/ 2681555 w 3906749"/>
              <a:gd name="connsiteY11" fmla="*/ 1455077 h 1610474"/>
              <a:gd name="connsiteX12" fmla="*/ 2681555 w 3906749"/>
              <a:gd name="connsiteY12" fmla="*/ 1428107 h 1610474"/>
              <a:gd name="connsiteX13" fmla="*/ 2667428 w 3906749"/>
              <a:gd name="connsiteY13" fmla="*/ 1428107 h 1610474"/>
              <a:gd name="connsiteX14" fmla="*/ 2667428 w 3906749"/>
              <a:gd name="connsiteY14" fmla="*/ 1403706 h 1610474"/>
              <a:gd name="connsiteX15" fmla="*/ 2539001 w 3906749"/>
              <a:gd name="connsiteY15" fmla="*/ 1403706 h 1610474"/>
              <a:gd name="connsiteX16" fmla="*/ 2539001 w 3906749"/>
              <a:gd name="connsiteY16" fmla="*/ 1392148 h 1610474"/>
              <a:gd name="connsiteX17" fmla="*/ 2318107 w 3906749"/>
              <a:gd name="connsiteY17" fmla="*/ 1392148 h 1610474"/>
              <a:gd name="connsiteX18" fmla="*/ 2318107 w 3906749"/>
              <a:gd name="connsiteY18" fmla="*/ 1380589 h 1610474"/>
              <a:gd name="connsiteX19" fmla="*/ 2282148 w 3906749"/>
              <a:gd name="connsiteY19" fmla="*/ 1380589 h 1610474"/>
              <a:gd name="connsiteX20" fmla="*/ 2282148 w 3906749"/>
              <a:gd name="connsiteY20" fmla="*/ 1362610 h 1610474"/>
              <a:gd name="connsiteX21" fmla="*/ 2211513 w 3906749"/>
              <a:gd name="connsiteY21" fmla="*/ 1362610 h 1610474"/>
              <a:gd name="connsiteX22" fmla="*/ 2211513 w 3906749"/>
              <a:gd name="connsiteY22" fmla="*/ 1351051 h 1610474"/>
              <a:gd name="connsiteX23" fmla="*/ 2021441 w 3906749"/>
              <a:gd name="connsiteY23" fmla="*/ 1351051 h 1610474"/>
              <a:gd name="connsiteX24" fmla="*/ 2021441 w 3906749"/>
              <a:gd name="connsiteY24" fmla="*/ 1340777 h 1610474"/>
              <a:gd name="connsiteX25" fmla="*/ 1972639 w 3906749"/>
              <a:gd name="connsiteY25" fmla="*/ 1340777 h 1610474"/>
              <a:gd name="connsiteX26" fmla="*/ 1972639 w 3906749"/>
              <a:gd name="connsiteY26" fmla="*/ 1321513 h 1610474"/>
              <a:gd name="connsiteX27" fmla="*/ 1912278 w 3906749"/>
              <a:gd name="connsiteY27" fmla="*/ 1321513 h 1610474"/>
              <a:gd name="connsiteX28" fmla="*/ 1912278 w 3906749"/>
              <a:gd name="connsiteY28" fmla="*/ 1303533 h 1610474"/>
              <a:gd name="connsiteX29" fmla="*/ 1855770 w 3906749"/>
              <a:gd name="connsiteY29" fmla="*/ 1303533 h 1610474"/>
              <a:gd name="connsiteX30" fmla="*/ 1855770 w 3906749"/>
              <a:gd name="connsiteY30" fmla="*/ 1288122 h 1610474"/>
              <a:gd name="connsiteX31" fmla="*/ 1832653 w 3906749"/>
              <a:gd name="connsiteY31" fmla="*/ 1288122 h 1610474"/>
              <a:gd name="connsiteX32" fmla="*/ 1832653 w 3906749"/>
              <a:gd name="connsiteY32" fmla="*/ 1263721 h 1610474"/>
              <a:gd name="connsiteX33" fmla="*/ 1814673 w 3906749"/>
              <a:gd name="connsiteY33" fmla="*/ 1263721 h 1610474"/>
              <a:gd name="connsiteX34" fmla="*/ 1814673 w 3906749"/>
              <a:gd name="connsiteY34" fmla="*/ 1229046 h 1610474"/>
              <a:gd name="connsiteX35" fmla="*/ 1688815 w 3906749"/>
              <a:gd name="connsiteY35" fmla="*/ 1229046 h 1610474"/>
              <a:gd name="connsiteX36" fmla="*/ 1688815 w 3906749"/>
              <a:gd name="connsiteY36" fmla="*/ 1218771 h 1610474"/>
              <a:gd name="connsiteX37" fmla="*/ 1638728 w 3906749"/>
              <a:gd name="connsiteY37" fmla="*/ 1218771 h 1610474"/>
              <a:gd name="connsiteX38" fmla="*/ 1638728 w 3906749"/>
              <a:gd name="connsiteY38" fmla="*/ 1211066 h 1610474"/>
              <a:gd name="connsiteX39" fmla="*/ 1588642 w 3906749"/>
              <a:gd name="connsiteY39" fmla="*/ 1211066 h 1610474"/>
              <a:gd name="connsiteX40" fmla="*/ 1588642 w 3906749"/>
              <a:gd name="connsiteY40" fmla="*/ 1196939 h 1610474"/>
              <a:gd name="connsiteX41" fmla="*/ 1537271 w 3906749"/>
              <a:gd name="connsiteY41" fmla="*/ 1196939 h 1610474"/>
              <a:gd name="connsiteX42" fmla="*/ 1537271 w 3906749"/>
              <a:gd name="connsiteY42" fmla="*/ 1150705 h 1610474"/>
              <a:gd name="connsiteX43" fmla="*/ 1510301 w 3906749"/>
              <a:gd name="connsiteY43" fmla="*/ 1150705 h 1610474"/>
              <a:gd name="connsiteX44" fmla="*/ 1510301 w 3906749"/>
              <a:gd name="connsiteY44" fmla="*/ 1117314 h 1610474"/>
              <a:gd name="connsiteX45" fmla="*/ 1491037 w 3906749"/>
              <a:gd name="connsiteY45" fmla="*/ 1117314 h 1610474"/>
              <a:gd name="connsiteX46" fmla="*/ 1491037 w 3906749"/>
              <a:gd name="connsiteY46" fmla="*/ 1104471 h 1610474"/>
              <a:gd name="connsiteX47" fmla="*/ 1467921 w 3906749"/>
              <a:gd name="connsiteY47" fmla="*/ 1104471 h 1610474"/>
              <a:gd name="connsiteX48" fmla="*/ 1467921 w 3906749"/>
              <a:gd name="connsiteY48" fmla="*/ 1092913 h 1610474"/>
              <a:gd name="connsiteX49" fmla="*/ 1338209 w 3906749"/>
              <a:gd name="connsiteY49" fmla="*/ 1092913 h 1610474"/>
              <a:gd name="connsiteX50" fmla="*/ 1338209 w 3906749"/>
              <a:gd name="connsiteY50" fmla="*/ 1071080 h 1610474"/>
              <a:gd name="connsiteX51" fmla="*/ 1273996 w 3906749"/>
              <a:gd name="connsiteY51" fmla="*/ 1071080 h 1610474"/>
              <a:gd name="connsiteX52" fmla="*/ 1273996 w 3906749"/>
              <a:gd name="connsiteY52" fmla="*/ 1038974 h 1610474"/>
              <a:gd name="connsiteX53" fmla="*/ 1250879 w 3906749"/>
              <a:gd name="connsiteY53" fmla="*/ 1038974 h 1610474"/>
              <a:gd name="connsiteX54" fmla="*/ 1250879 w 3906749"/>
              <a:gd name="connsiteY54" fmla="*/ 1008151 h 1610474"/>
              <a:gd name="connsiteX55" fmla="*/ 1229046 w 3906749"/>
              <a:gd name="connsiteY55" fmla="*/ 1008151 h 1610474"/>
              <a:gd name="connsiteX56" fmla="*/ 1229046 w 3906749"/>
              <a:gd name="connsiteY56" fmla="*/ 951643 h 1610474"/>
              <a:gd name="connsiteX57" fmla="*/ 1213635 w 3906749"/>
              <a:gd name="connsiteY57" fmla="*/ 951643 h 1610474"/>
              <a:gd name="connsiteX58" fmla="*/ 1213635 w 3906749"/>
              <a:gd name="connsiteY58" fmla="*/ 932379 h 1610474"/>
              <a:gd name="connsiteX59" fmla="*/ 1193087 w 3906749"/>
              <a:gd name="connsiteY59" fmla="*/ 932379 h 1610474"/>
              <a:gd name="connsiteX60" fmla="*/ 1193087 w 3906749"/>
              <a:gd name="connsiteY60" fmla="*/ 923389 h 1610474"/>
              <a:gd name="connsiteX61" fmla="*/ 1136579 w 3906749"/>
              <a:gd name="connsiteY61" fmla="*/ 923389 h 1610474"/>
              <a:gd name="connsiteX62" fmla="*/ 1136579 w 3906749"/>
              <a:gd name="connsiteY62" fmla="*/ 913115 h 1610474"/>
              <a:gd name="connsiteX63" fmla="*/ 1105757 w 3906749"/>
              <a:gd name="connsiteY63" fmla="*/ 913115 h 1610474"/>
              <a:gd name="connsiteX64" fmla="*/ 1105757 w 3906749"/>
              <a:gd name="connsiteY64" fmla="*/ 900273 h 1610474"/>
              <a:gd name="connsiteX65" fmla="*/ 1083924 w 3906749"/>
              <a:gd name="connsiteY65" fmla="*/ 900273 h 1610474"/>
              <a:gd name="connsiteX66" fmla="*/ 1083924 w 3906749"/>
              <a:gd name="connsiteY66" fmla="*/ 887430 h 1610474"/>
              <a:gd name="connsiteX67" fmla="*/ 1045396 w 3906749"/>
              <a:gd name="connsiteY67" fmla="*/ 887430 h 1610474"/>
              <a:gd name="connsiteX68" fmla="*/ 1045396 w 3906749"/>
              <a:gd name="connsiteY68" fmla="*/ 873303 h 1610474"/>
              <a:gd name="connsiteX69" fmla="*/ 1019710 w 3906749"/>
              <a:gd name="connsiteY69" fmla="*/ 873303 h 1610474"/>
              <a:gd name="connsiteX70" fmla="*/ 1019710 w 3906749"/>
              <a:gd name="connsiteY70" fmla="*/ 860460 h 1610474"/>
              <a:gd name="connsiteX71" fmla="*/ 958066 w 3906749"/>
              <a:gd name="connsiteY71" fmla="*/ 860460 h 1610474"/>
              <a:gd name="connsiteX72" fmla="*/ 958066 w 3906749"/>
              <a:gd name="connsiteY72" fmla="*/ 834775 h 1610474"/>
              <a:gd name="connsiteX73" fmla="*/ 938801 w 3906749"/>
              <a:gd name="connsiteY73" fmla="*/ 834775 h 1610474"/>
              <a:gd name="connsiteX74" fmla="*/ 938801 w 3906749"/>
              <a:gd name="connsiteY74" fmla="*/ 748729 h 1610474"/>
              <a:gd name="connsiteX75" fmla="*/ 927243 w 3906749"/>
              <a:gd name="connsiteY75" fmla="*/ 748729 h 1610474"/>
              <a:gd name="connsiteX76" fmla="*/ 927243 w 3906749"/>
              <a:gd name="connsiteY76" fmla="*/ 725612 h 1610474"/>
              <a:gd name="connsiteX77" fmla="*/ 915685 w 3906749"/>
              <a:gd name="connsiteY77" fmla="*/ 725612 h 1610474"/>
              <a:gd name="connsiteX78" fmla="*/ 915685 w 3906749"/>
              <a:gd name="connsiteY78" fmla="*/ 710201 h 1610474"/>
              <a:gd name="connsiteX79" fmla="*/ 906695 w 3906749"/>
              <a:gd name="connsiteY79" fmla="*/ 701211 h 1610474"/>
              <a:gd name="connsiteX80" fmla="*/ 906695 w 3906749"/>
              <a:gd name="connsiteY80" fmla="*/ 676810 h 1610474"/>
              <a:gd name="connsiteX81" fmla="*/ 892568 w 3906749"/>
              <a:gd name="connsiteY81" fmla="*/ 676810 h 1610474"/>
              <a:gd name="connsiteX82" fmla="*/ 892568 w 3906749"/>
              <a:gd name="connsiteY82" fmla="*/ 616449 h 1610474"/>
              <a:gd name="connsiteX83" fmla="*/ 874588 w 3906749"/>
              <a:gd name="connsiteY83" fmla="*/ 616449 h 1610474"/>
              <a:gd name="connsiteX84" fmla="*/ 874588 w 3906749"/>
              <a:gd name="connsiteY84" fmla="*/ 604891 h 1610474"/>
              <a:gd name="connsiteX85" fmla="*/ 847618 w 3906749"/>
              <a:gd name="connsiteY85" fmla="*/ 604891 h 1610474"/>
              <a:gd name="connsiteX86" fmla="*/ 847618 w 3906749"/>
              <a:gd name="connsiteY86" fmla="*/ 590764 h 1610474"/>
              <a:gd name="connsiteX87" fmla="*/ 762857 w 3906749"/>
              <a:gd name="connsiteY87" fmla="*/ 590764 h 1610474"/>
              <a:gd name="connsiteX88" fmla="*/ 762857 w 3906749"/>
              <a:gd name="connsiteY88" fmla="*/ 584342 h 1610474"/>
              <a:gd name="connsiteX89" fmla="*/ 735887 w 3906749"/>
              <a:gd name="connsiteY89" fmla="*/ 584342 h 1610474"/>
              <a:gd name="connsiteX90" fmla="*/ 735887 w 3906749"/>
              <a:gd name="connsiteY90" fmla="*/ 563794 h 1610474"/>
              <a:gd name="connsiteX91" fmla="*/ 703780 w 3906749"/>
              <a:gd name="connsiteY91" fmla="*/ 563794 h 1610474"/>
              <a:gd name="connsiteX92" fmla="*/ 703780 w 3906749"/>
              <a:gd name="connsiteY92" fmla="*/ 552236 h 1610474"/>
              <a:gd name="connsiteX93" fmla="*/ 660115 w 3906749"/>
              <a:gd name="connsiteY93" fmla="*/ 552236 h 1610474"/>
              <a:gd name="connsiteX94" fmla="*/ 660115 w 3906749"/>
              <a:gd name="connsiteY94" fmla="*/ 536824 h 1610474"/>
              <a:gd name="connsiteX95" fmla="*/ 645988 w 3906749"/>
              <a:gd name="connsiteY95" fmla="*/ 536824 h 1610474"/>
              <a:gd name="connsiteX96" fmla="*/ 645988 w 3906749"/>
              <a:gd name="connsiteY96" fmla="*/ 506002 h 1610474"/>
              <a:gd name="connsiteX97" fmla="*/ 624155 w 3906749"/>
              <a:gd name="connsiteY97" fmla="*/ 506002 h 1610474"/>
              <a:gd name="connsiteX98" fmla="*/ 624155 w 3906749"/>
              <a:gd name="connsiteY98" fmla="*/ 457200 h 1610474"/>
              <a:gd name="connsiteX99" fmla="*/ 620302 w 3906749"/>
              <a:gd name="connsiteY99" fmla="*/ 453347 h 1610474"/>
              <a:gd name="connsiteX100" fmla="*/ 611313 w 3906749"/>
              <a:gd name="connsiteY100" fmla="*/ 453347 h 1610474"/>
              <a:gd name="connsiteX101" fmla="*/ 611313 w 3906749"/>
              <a:gd name="connsiteY101" fmla="*/ 360879 h 1610474"/>
              <a:gd name="connsiteX102" fmla="*/ 592049 w 3906749"/>
              <a:gd name="connsiteY102" fmla="*/ 360879 h 1610474"/>
              <a:gd name="connsiteX103" fmla="*/ 592049 w 3906749"/>
              <a:gd name="connsiteY103" fmla="*/ 323636 h 1610474"/>
              <a:gd name="connsiteX104" fmla="*/ 590764 w 3906749"/>
              <a:gd name="connsiteY104" fmla="*/ 322351 h 1610474"/>
              <a:gd name="connsiteX105" fmla="*/ 590764 w 3906749"/>
              <a:gd name="connsiteY105" fmla="*/ 304371 h 1610474"/>
              <a:gd name="connsiteX106" fmla="*/ 545815 w 3906749"/>
              <a:gd name="connsiteY106" fmla="*/ 304371 h 1610474"/>
              <a:gd name="connsiteX107" fmla="*/ 545815 w 3906749"/>
              <a:gd name="connsiteY107" fmla="*/ 291529 h 1610474"/>
              <a:gd name="connsiteX108" fmla="*/ 480317 w 3906749"/>
              <a:gd name="connsiteY108" fmla="*/ 291529 h 1610474"/>
              <a:gd name="connsiteX109" fmla="*/ 480317 w 3906749"/>
              <a:gd name="connsiteY109" fmla="*/ 273549 h 1610474"/>
              <a:gd name="connsiteX110" fmla="*/ 457200 w 3906749"/>
              <a:gd name="connsiteY110" fmla="*/ 273549 h 1610474"/>
              <a:gd name="connsiteX111" fmla="*/ 457200 w 3906749"/>
              <a:gd name="connsiteY111" fmla="*/ 241442 h 1610474"/>
              <a:gd name="connsiteX112" fmla="*/ 349322 w 3906749"/>
              <a:gd name="connsiteY112" fmla="*/ 241442 h 1610474"/>
              <a:gd name="connsiteX113" fmla="*/ 349322 w 3906749"/>
              <a:gd name="connsiteY113" fmla="*/ 224747 h 1610474"/>
              <a:gd name="connsiteX114" fmla="*/ 330058 w 3906749"/>
              <a:gd name="connsiteY114" fmla="*/ 224747 h 1610474"/>
              <a:gd name="connsiteX115" fmla="*/ 330058 w 3906749"/>
              <a:gd name="connsiteY115" fmla="*/ 204198 h 1610474"/>
              <a:gd name="connsiteX116" fmla="*/ 308225 w 3906749"/>
              <a:gd name="connsiteY116" fmla="*/ 204198 h 1610474"/>
              <a:gd name="connsiteX117" fmla="*/ 308225 w 3906749"/>
              <a:gd name="connsiteY117" fmla="*/ 138701 h 1610474"/>
              <a:gd name="connsiteX118" fmla="*/ 296667 w 3906749"/>
              <a:gd name="connsiteY118" fmla="*/ 138701 h 1610474"/>
              <a:gd name="connsiteX119" fmla="*/ 296667 w 3906749"/>
              <a:gd name="connsiteY119" fmla="*/ 115584 h 1610474"/>
              <a:gd name="connsiteX120" fmla="*/ 278687 w 3906749"/>
              <a:gd name="connsiteY120" fmla="*/ 115584 h 1610474"/>
              <a:gd name="connsiteX121" fmla="*/ 278687 w 3906749"/>
              <a:gd name="connsiteY121" fmla="*/ 91183 h 1610474"/>
              <a:gd name="connsiteX122" fmla="*/ 256854 w 3906749"/>
              <a:gd name="connsiteY122" fmla="*/ 91183 h 1610474"/>
              <a:gd name="connsiteX123" fmla="*/ 256854 w 3906749"/>
              <a:gd name="connsiteY123" fmla="*/ 74487 h 1610474"/>
              <a:gd name="connsiteX124" fmla="*/ 188788 w 3906749"/>
              <a:gd name="connsiteY124" fmla="*/ 74487 h 1610474"/>
              <a:gd name="connsiteX125" fmla="*/ 188788 w 3906749"/>
              <a:gd name="connsiteY125" fmla="*/ 53939 h 1610474"/>
              <a:gd name="connsiteX126" fmla="*/ 160534 w 3906749"/>
              <a:gd name="connsiteY126" fmla="*/ 53939 h 1610474"/>
              <a:gd name="connsiteX127" fmla="*/ 160534 w 3906749"/>
              <a:gd name="connsiteY127" fmla="*/ 38528 h 1610474"/>
              <a:gd name="connsiteX128" fmla="*/ 115585 w 3906749"/>
              <a:gd name="connsiteY128" fmla="*/ 38528 h 1610474"/>
              <a:gd name="connsiteX129" fmla="*/ 115585 w 3906749"/>
              <a:gd name="connsiteY129" fmla="*/ 25685 h 1610474"/>
              <a:gd name="connsiteX130" fmla="*/ 53940 w 3906749"/>
              <a:gd name="connsiteY130" fmla="*/ 25685 h 1610474"/>
              <a:gd name="connsiteX131" fmla="*/ 53940 w 3906749"/>
              <a:gd name="connsiteY131" fmla="*/ 11558 h 1610474"/>
              <a:gd name="connsiteX132" fmla="*/ 38528 w 3906749"/>
              <a:gd name="connsiteY132" fmla="*/ 11558 h 1610474"/>
              <a:gd name="connsiteX133" fmla="*/ 38528 w 3906749"/>
              <a:gd name="connsiteY133" fmla="*/ 0 h 1610474"/>
              <a:gd name="connsiteX134" fmla="*/ 0 w 3906749"/>
              <a:gd name="connsiteY134" fmla="*/ 0 h 161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906749" h="1610474">
                <a:moveTo>
                  <a:pt x="3906749" y="1610474"/>
                </a:moveTo>
                <a:lnTo>
                  <a:pt x="3500919" y="1610474"/>
                </a:lnTo>
                <a:lnTo>
                  <a:pt x="3500919" y="1557819"/>
                </a:lnTo>
                <a:lnTo>
                  <a:pt x="3464960" y="1557819"/>
                </a:lnTo>
                <a:lnTo>
                  <a:pt x="3464960" y="1526996"/>
                </a:lnTo>
                <a:lnTo>
                  <a:pt x="3114354" y="1526996"/>
                </a:lnTo>
                <a:lnTo>
                  <a:pt x="3114354" y="1496174"/>
                </a:lnTo>
                <a:lnTo>
                  <a:pt x="3082248" y="1496174"/>
                </a:lnTo>
                <a:lnTo>
                  <a:pt x="3082248" y="1475625"/>
                </a:lnTo>
                <a:lnTo>
                  <a:pt x="3070689" y="1475625"/>
                </a:lnTo>
                <a:lnTo>
                  <a:pt x="3070689" y="1455077"/>
                </a:lnTo>
                <a:lnTo>
                  <a:pt x="2681555" y="1455077"/>
                </a:lnTo>
                <a:lnTo>
                  <a:pt x="2681555" y="1428107"/>
                </a:lnTo>
                <a:lnTo>
                  <a:pt x="2667428" y="1428107"/>
                </a:lnTo>
                <a:lnTo>
                  <a:pt x="2667428" y="1403706"/>
                </a:lnTo>
                <a:lnTo>
                  <a:pt x="2539001" y="1403706"/>
                </a:lnTo>
                <a:lnTo>
                  <a:pt x="2539001" y="1392148"/>
                </a:lnTo>
                <a:lnTo>
                  <a:pt x="2318107" y="1392148"/>
                </a:lnTo>
                <a:lnTo>
                  <a:pt x="2318107" y="1380589"/>
                </a:lnTo>
                <a:lnTo>
                  <a:pt x="2282148" y="1380589"/>
                </a:lnTo>
                <a:lnTo>
                  <a:pt x="2282148" y="1362610"/>
                </a:lnTo>
                <a:lnTo>
                  <a:pt x="2211513" y="1362610"/>
                </a:lnTo>
                <a:lnTo>
                  <a:pt x="2211513" y="1351051"/>
                </a:lnTo>
                <a:lnTo>
                  <a:pt x="2021441" y="1351051"/>
                </a:lnTo>
                <a:lnTo>
                  <a:pt x="2021441" y="1340777"/>
                </a:lnTo>
                <a:lnTo>
                  <a:pt x="1972639" y="1340777"/>
                </a:lnTo>
                <a:lnTo>
                  <a:pt x="1972639" y="1321513"/>
                </a:lnTo>
                <a:lnTo>
                  <a:pt x="1912278" y="1321513"/>
                </a:lnTo>
                <a:lnTo>
                  <a:pt x="1912278" y="1303533"/>
                </a:lnTo>
                <a:lnTo>
                  <a:pt x="1855770" y="1303533"/>
                </a:lnTo>
                <a:lnTo>
                  <a:pt x="1855770" y="1288122"/>
                </a:lnTo>
                <a:lnTo>
                  <a:pt x="1832653" y="1288122"/>
                </a:lnTo>
                <a:lnTo>
                  <a:pt x="1832653" y="1263721"/>
                </a:lnTo>
                <a:lnTo>
                  <a:pt x="1814673" y="1263721"/>
                </a:lnTo>
                <a:lnTo>
                  <a:pt x="1814673" y="1229046"/>
                </a:lnTo>
                <a:lnTo>
                  <a:pt x="1688815" y="1229046"/>
                </a:lnTo>
                <a:lnTo>
                  <a:pt x="1688815" y="1218771"/>
                </a:lnTo>
                <a:lnTo>
                  <a:pt x="1638728" y="1218771"/>
                </a:lnTo>
                <a:lnTo>
                  <a:pt x="1638728" y="1211066"/>
                </a:lnTo>
                <a:lnTo>
                  <a:pt x="1588642" y="1211066"/>
                </a:lnTo>
                <a:lnTo>
                  <a:pt x="1588642" y="1196939"/>
                </a:lnTo>
                <a:lnTo>
                  <a:pt x="1537271" y="1196939"/>
                </a:lnTo>
                <a:lnTo>
                  <a:pt x="1537271" y="1150705"/>
                </a:lnTo>
                <a:lnTo>
                  <a:pt x="1510301" y="1150705"/>
                </a:lnTo>
                <a:lnTo>
                  <a:pt x="1510301" y="1117314"/>
                </a:lnTo>
                <a:lnTo>
                  <a:pt x="1491037" y="1117314"/>
                </a:lnTo>
                <a:lnTo>
                  <a:pt x="1491037" y="1104471"/>
                </a:lnTo>
                <a:lnTo>
                  <a:pt x="1467921" y="1104471"/>
                </a:lnTo>
                <a:lnTo>
                  <a:pt x="1467921" y="1092913"/>
                </a:lnTo>
                <a:lnTo>
                  <a:pt x="1338209" y="1092913"/>
                </a:lnTo>
                <a:lnTo>
                  <a:pt x="1338209" y="1071080"/>
                </a:lnTo>
                <a:lnTo>
                  <a:pt x="1273996" y="1071080"/>
                </a:lnTo>
                <a:lnTo>
                  <a:pt x="1273996" y="1038974"/>
                </a:lnTo>
                <a:lnTo>
                  <a:pt x="1250879" y="1038974"/>
                </a:lnTo>
                <a:lnTo>
                  <a:pt x="1250879" y="1008151"/>
                </a:lnTo>
                <a:lnTo>
                  <a:pt x="1229046" y="1008151"/>
                </a:lnTo>
                <a:lnTo>
                  <a:pt x="1229046" y="951643"/>
                </a:lnTo>
                <a:lnTo>
                  <a:pt x="1213635" y="951643"/>
                </a:lnTo>
                <a:lnTo>
                  <a:pt x="1213635" y="932379"/>
                </a:lnTo>
                <a:lnTo>
                  <a:pt x="1193087" y="932379"/>
                </a:lnTo>
                <a:lnTo>
                  <a:pt x="1193087" y="923389"/>
                </a:lnTo>
                <a:lnTo>
                  <a:pt x="1136579" y="923389"/>
                </a:lnTo>
                <a:lnTo>
                  <a:pt x="1136579" y="913115"/>
                </a:lnTo>
                <a:lnTo>
                  <a:pt x="1105757" y="913115"/>
                </a:lnTo>
                <a:lnTo>
                  <a:pt x="1105757" y="900273"/>
                </a:lnTo>
                <a:lnTo>
                  <a:pt x="1083924" y="900273"/>
                </a:lnTo>
                <a:lnTo>
                  <a:pt x="1083924" y="887430"/>
                </a:lnTo>
                <a:lnTo>
                  <a:pt x="1045396" y="887430"/>
                </a:lnTo>
                <a:lnTo>
                  <a:pt x="1045396" y="873303"/>
                </a:lnTo>
                <a:lnTo>
                  <a:pt x="1019710" y="873303"/>
                </a:lnTo>
                <a:lnTo>
                  <a:pt x="1019710" y="860460"/>
                </a:lnTo>
                <a:lnTo>
                  <a:pt x="958066" y="860460"/>
                </a:lnTo>
                <a:lnTo>
                  <a:pt x="958066" y="834775"/>
                </a:lnTo>
                <a:lnTo>
                  <a:pt x="938801" y="834775"/>
                </a:lnTo>
                <a:lnTo>
                  <a:pt x="938801" y="748729"/>
                </a:lnTo>
                <a:lnTo>
                  <a:pt x="927243" y="748729"/>
                </a:lnTo>
                <a:lnTo>
                  <a:pt x="927243" y="725612"/>
                </a:lnTo>
                <a:lnTo>
                  <a:pt x="915685" y="725612"/>
                </a:lnTo>
                <a:lnTo>
                  <a:pt x="915685" y="710201"/>
                </a:lnTo>
                <a:lnTo>
                  <a:pt x="906695" y="701211"/>
                </a:lnTo>
                <a:lnTo>
                  <a:pt x="906695" y="676810"/>
                </a:lnTo>
                <a:lnTo>
                  <a:pt x="892568" y="676810"/>
                </a:lnTo>
                <a:lnTo>
                  <a:pt x="892568" y="616449"/>
                </a:lnTo>
                <a:lnTo>
                  <a:pt x="874588" y="616449"/>
                </a:lnTo>
                <a:lnTo>
                  <a:pt x="874588" y="604891"/>
                </a:lnTo>
                <a:lnTo>
                  <a:pt x="847618" y="604891"/>
                </a:lnTo>
                <a:lnTo>
                  <a:pt x="847618" y="590764"/>
                </a:lnTo>
                <a:lnTo>
                  <a:pt x="762857" y="590764"/>
                </a:lnTo>
                <a:lnTo>
                  <a:pt x="762857" y="584342"/>
                </a:lnTo>
                <a:lnTo>
                  <a:pt x="735887" y="584342"/>
                </a:lnTo>
                <a:lnTo>
                  <a:pt x="735887" y="563794"/>
                </a:lnTo>
                <a:lnTo>
                  <a:pt x="703780" y="563794"/>
                </a:lnTo>
                <a:lnTo>
                  <a:pt x="703780" y="552236"/>
                </a:lnTo>
                <a:lnTo>
                  <a:pt x="660115" y="552236"/>
                </a:lnTo>
                <a:lnTo>
                  <a:pt x="660115" y="536824"/>
                </a:lnTo>
                <a:lnTo>
                  <a:pt x="645988" y="536824"/>
                </a:lnTo>
                <a:lnTo>
                  <a:pt x="645988" y="506002"/>
                </a:lnTo>
                <a:lnTo>
                  <a:pt x="624155" y="506002"/>
                </a:lnTo>
                <a:lnTo>
                  <a:pt x="624155" y="457200"/>
                </a:lnTo>
                <a:lnTo>
                  <a:pt x="620302" y="453347"/>
                </a:lnTo>
                <a:lnTo>
                  <a:pt x="611313" y="453347"/>
                </a:lnTo>
                <a:lnTo>
                  <a:pt x="611313" y="360879"/>
                </a:lnTo>
                <a:lnTo>
                  <a:pt x="592049" y="360879"/>
                </a:lnTo>
                <a:lnTo>
                  <a:pt x="592049" y="323636"/>
                </a:lnTo>
                <a:lnTo>
                  <a:pt x="590764" y="322351"/>
                </a:lnTo>
                <a:lnTo>
                  <a:pt x="590764" y="304371"/>
                </a:lnTo>
                <a:lnTo>
                  <a:pt x="545815" y="304371"/>
                </a:lnTo>
                <a:lnTo>
                  <a:pt x="545815" y="291529"/>
                </a:lnTo>
                <a:lnTo>
                  <a:pt x="480317" y="291529"/>
                </a:lnTo>
                <a:lnTo>
                  <a:pt x="480317" y="273549"/>
                </a:lnTo>
                <a:lnTo>
                  <a:pt x="457200" y="273549"/>
                </a:lnTo>
                <a:lnTo>
                  <a:pt x="457200" y="241442"/>
                </a:lnTo>
                <a:lnTo>
                  <a:pt x="349322" y="241442"/>
                </a:lnTo>
                <a:lnTo>
                  <a:pt x="349322" y="224747"/>
                </a:lnTo>
                <a:lnTo>
                  <a:pt x="330058" y="224747"/>
                </a:lnTo>
                <a:lnTo>
                  <a:pt x="330058" y="204198"/>
                </a:lnTo>
                <a:lnTo>
                  <a:pt x="308225" y="204198"/>
                </a:lnTo>
                <a:lnTo>
                  <a:pt x="308225" y="138701"/>
                </a:lnTo>
                <a:lnTo>
                  <a:pt x="296667" y="138701"/>
                </a:lnTo>
                <a:lnTo>
                  <a:pt x="296667" y="115584"/>
                </a:lnTo>
                <a:lnTo>
                  <a:pt x="278687" y="115584"/>
                </a:lnTo>
                <a:lnTo>
                  <a:pt x="278687" y="91183"/>
                </a:lnTo>
                <a:lnTo>
                  <a:pt x="256854" y="91183"/>
                </a:lnTo>
                <a:lnTo>
                  <a:pt x="256854" y="74487"/>
                </a:lnTo>
                <a:lnTo>
                  <a:pt x="188788" y="74487"/>
                </a:lnTo>
                <a:lnTo>
                  <a:pt x="188788" y="53939"/>
                </a:lnTo>
                <a:lnTo>
                  <a:pt x="160534" y="53939"/>
                </a:lnTo>
                <a:lnTo>
                  <a:pt x="160534" y="38528"/>
                </a:lnTo>
                <a:lnTo>
                  <a:pt x="115585" y="38528"/>
                </a:lnTo>
                <a:lnTo>
                  <a:pt x="115585" y="25685"/>
                </a:lnTo>
                <a:lnTo>
                  <a:pt x="53940" y="25685"/>
                </a:lnTo>
                <a:lnTo>
                  <a:pt x="53940" y="11558"/>
                </a:lnTo>
                <a:lnTo>
                  <a:pt x="38528" y="11558"/>
                </a:lnTo>
                <a:lnTo>
                  <a:pt x="3852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62" name="Group 661">
            <a:extLst>
              <a:ext uri="{FF2B5EF4-FFF2-40B4-BE49-F238E27FC236}">
                <a16:creationId xmlns:a16="http://schemas.microsoft.com/office/drawing/2014/main" id="{BB74D05B-21A9-424E-A2DC-E41A0685448F}"/>
              </a:ext>
            </a:extLst>
          </p:cNvPr>
          <p:cNvGrpSpPr/>
          <p:nvPr/>
        </p:nvGrpSpPr>
        <p:grpSpPr>
          <a:xfrm>
            <a:off x="7885416" y="1370513"/>
            <a:ext cx="3452117" cy="1410125"/>
            <a:chOff x="7885416" y="1640013"/>
            <a:chExt cx="3452117" cy="1410125"/>
          </a:xfrm>
        </p:grpSpPr>
        <p:cxnSp>
          <p:nvCxnSpPr>
            <p:cNvPr id="663" name="Straight Connector 662">
              <a:extLst>
                <a:ext uri="{FF2B5EF4-FFF2-40B4-BE49-F238E27FC236}">
                  <a16:creationId xmlns:a16="http://schemas.microsoft.com/office/drawing/2014/main" id="{05A70D67-87F2-460E-A533-71AF08131499}"/>
                </a:ext>
              </a:extLst>
            </p:cNvPr>
            <p:cNvCxnSpPr/>
            <p:nvPr/>
          </p:nvCxnSpPr>
          <p:spPr bwMode="auto">
            <a:xfrm>
              <a:off x="8460769" y="225903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109C9473-F5EE-4BAA-BEDA-CB8872FEBD23}"/>
                </a:ext>
              </a:extLst>
            </p:cNvPr>
            <p:cNvCxnSpPr/>
            <p:nvPr/>
          </p:nvCxnSpPr>
          <p:spPr bwMode="auto">
            <a:xfrm>
              <a:off x="8938517" y="249662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71C05660-A889-4BEE-9AE8-868722C110BC}"/>
                </a:ext>
              </a:extLst>
            </p:cNvPr>
            <p:cNvCxnSpPr/>
            <p:nvPr/>
          </p:nvCxnSpPr>
          <p:spPr bwMode="auto">
            <a:xfrm>
              <a:off x="8661114" y="234636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04936DC8-2E71-4D49-A3DF-F0F6E3DA03EF}"/>
                </a:ext>
              </a:extLst>
            </p:cNvPr>
            <p:cNvCxnSpPr/>
            <p:nvPr/>
          </p:nvCxnSpPr>
          <p:spPr bwMode="auto">
            <a:xfrm>
              <a:off x="8720191" y="245552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383F026-FD18-4641-B835-821BF4991071}"/>
                </a:ext>
              </a:extLst>
            </p:cNvPr>
            <p:cNvCxnSpPr/>
            <p:nvPr/>
          </p:nvCxnSpPr>
          <p:spPr bwMode="auto">
            <a:xfrm>
              <a:off x="9204360" y="261605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5B4046DA-6986-4AC7-B657-ABD96A3D0062}"/>
                </a:ext>
              </a:extLst>
            </p:cNvPr>
            <p:cNvCxnSpPr/>
            <p:nvPr/>
          </p:nvCxnSpPr>
          <p:spPr bwMode="auto">
            <a:xfrm>
              <a:off x="9213350" y="261605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678F7704-370B-45B3-B1A2-2A9390D9EFA6}"/>
                </a:ext>
              </a:extLst>
            </p:cNvPr>
            <p:cNvCxnSpPr/>
            <p:nvPr/>
          </p:nvCxnSpPr>
          <p:spPr bwMode="auto">
            <a:xfrm>
              <a:off x="9384158" y="270338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31D7F28F-BA83-4F5E-921F-FA3591BCFAC1}"/>
                </a:ext>
              </a:extLst>
            </p:cNvPr>
            <p:cNvCxnSpPr/>
            <p:nvPr/>
          </p:nvCxnSpPr>
          <p:spPr bwMode="auto">
            <a:xfrm>
              <a:off x="9617895" y="273806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28F3BF34-AF9E-4BE2-9545-904B92D52CA1}"/>
                </a:ext>
              </a:extLst>
            </p:cNvPr>
            <p:cNvCxnSpPr/>
            <p:nvPr/>
          </p:nvCxnSpPr>
          <p:spPr bwMode="auto">
            <a:xfrm>
              <a:off x="9666698"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CE841D77-C9A0-4178-9B22-8CCAF5159D97}"/>
                </a:ext>
              </a:extLst>
            </p:cNvPr>
            <p:cNvCxnSpPr/>
            <p:nvPr/>
          </p:nvCxnSpPr>
          <p:spPr bwMode="auto">
            <a:xfrm>
              <a:off x="9671835"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450463CE-46E3-4C40-9D8F-F5B9852E6B01}"/>
                </a:ext>
              </a:extLst>
            </p:cNvPr>
            <p:cNvCxnSpPr/>
            <p:nvPr/>
          </p:nvCxnSpPr>
          <p:spPr bwMode="auto">
            <a:xfrm>
              <a:off x="9689814"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9788425B-7A87-42F9-B17E-B73B4EF24538}"/>
                </a:ext>
              </a:extLst>
            </p:cNvPr>
            <p:cNvCxnSpPr/>
            <p:nvPr/>
          </p:nvCxnSpPr>
          <p:spPr bwMode="auto">
            <a:xfrm>
              <a:off x="9696236"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66CE454-4760-46BA-AF99-73122D7A4FB0}"/>
                </a:ext>
              </a:extLst>
            </p:cNvPr>
            <p:cNvCxnSpPr/>
            <p:nvPr/>
          </p:nvCxnSpPr>
          <p:spPr bwMode="auto">
            <a:xfrm>
              <a:off x="9698805"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81BA28AF-8580-4855-BE99-A38DD63F46FC}"/>
                </a:ext>
              </a:extLst>
            </p:cNvPr>
            <p:cNvCxnSpPr/>
            <p:nvPr/>
          </p:nvCxnSpPr>
          <p:spPr bwMode="auto">
            <a:xfrm>
              <a:off x="9847780" y="277530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1C53974C-4F30-4FBD-A259-E8DADD1CE2C4}"/>
                </a:ext>
              </a:extLst>
            </p:cNvPr>
            <p:cNvCxnSpPr/>
            <p:nvPr/>
          </p:nvCxnSpPr>
          <p:spPr bwMode="auto">
            <a:xfrm>
              <a:off x="9904288" y="277530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515D904F-F94B-4C52-BAA2-2772A9C9B8EF}"/>
                </a:ext>
              </a:extLst>
            </p:cNvPr>
            <p:cNvCxnSpPr/>
            <p:nvPr/>
          </p:nvCxnSpPr>
          <p:spPr bwMode="auto">
            <a:xfrm>
              <a:off x="9981344"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95F05547-41E9-4418-B942-FCAFC901E309}"/>
                </a:ext>
              </a:extLst>
            </p:cNvPr>
            <p:cNvCxnSpPr>
              <a:cxnSpLocks/>
            </p:cNvCxnSpPr>
            <p:nvPr/>
          </p:nvCxnSpPr>
          <p:spPr bwMode="auto">
            <a:xfrm>
              <a:off x="10073812"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4ABF546C-2016-401E-A584-8FB68D2C1C6E}"/>
                </a:ext>
              </a:extLst>
            </p:cNvPr>
            <p:cNvCxnSpPr>
              <a:cxnSpLocks/>
            </p:cNvCxnSpPr>
            <p:nvPr/>
          </p:nvCxnSpPr>
          <p:spPr bwMode="auto">
            <a:xfrm>
              <a:off x="10086654"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A01F0D28-5E12-4B76-A3DA-B74A90C7B361}"/>
                </a:ext>
              </a:extLst>
            </p:cNvPr>
            <p:cNvCxnSpPr>
              <a:cxnSpLocks/>
            </p:cNvCxnSpPr>
            <p:nvPr/>
          </p:nvCxnSpPr>
          <p:spPr bwMode="auto">
            <a:xfrm>
              <a:off x="10098213"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F4DD1449-A80B-4229-A3E3-40BB66996365}"/>
                </a:ext>
              </a:extLst>
            </p:cNvPr>
            <p:cNvCxnSpPr>
              <a:cxnSpLocks/>
            </p:cNvCxnSpPr>
            <p:nvPr/>
          </p:nvCxnSpPr>
          <p:spPr bwMode="auto">
            <a:xfrm>
              <a:off x="10102065"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009711D1-A77C-46E6-BDF0-4448D33FAFE9}"/>
                </a:ext>
              </a:extLst>
            </p:cNvPr>
            <p:cNvCxnSpPr>
              <a:cxnSpLocks/>
            </p:cNvCxnSpPr>
            <p:nvPr/>
          </p:nvCxnSpPr>
          <p:spPr bwMode="auto">
            <a:xfrm>
              <a:off x="10111055" y="280484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9F11840B-A47D-48C9-B7F7-831955910CC0}"/>
                </a:ext>
              </a:extLst>
            </p:cNvPr>
            <p:cNvCxnSpPr>
              <a:cxnSpLocks/>
            </p:cNvCxnSpPr>
            <p:nvPr/>
          </p:nvCxnSpPr>
          <p:spPr bwMode="auto">
            <a:xfrm>
              <a:off x="10127751"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E0ACD37D-69E9-4B66-B8D2-913889FF4989}"/>
                </a:ext>
              </a:extLst>
            </p:cNvPr>
            <p:cNvCxnSpPr>
              <a:cxnSpLocks/>
            </p:cNvCxnSpPr>
            <p:nvPr/>
          </p:nvCxnSpPr>
          <p:spPr bwMode="auto">
            <a:xfrm>
              <a:off x="10156004"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91ED3708-50C0-4B71-9A7E-55344FDD80E6}"/>
                </a:ext>
              </a:extLst>
            </p:cNvPr>
            <p:cNvCxnSpPr>
              <a:cxnSpLocks/>
            </p:cNvCxnSpPr>
            <p:nvPr/>
          </p:nvCxnSpPr>
          <p:spPr bwMode="auto">
            <a:xfrm>
              <a:off x="10164994"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C4F0B261-A506-4337-83E3-CC4821D8B6D8}"/>
                </a:ext>
              </a:extLst>
            </p:cNvPr>
            <p:cNvCxnSpPr>
              <a:cxnSpLocks/>
            </p:cNvCxnSpPr>
            <p:nvPr/>
          </p:nvCxnSpPr>
          <p:spPr bwMode="auto">
            <a:xfrm>
              <a:off x="10176553"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1FD0AFD6-E2FA-4F83-885E-3EC219AB5388}"/>
                </a:ext>
              </a:extLst>
            </p:cNvPr>
            <p:cNvCxnSpPr>
              <a:cxnSpLocks/>
            </p:cNvCxnSpPr>
            <p:nvPr/>
          </p:nvCxnSpPr>
          <p:spPr bwMode="auto">
            <a:xfrm>
              <a:off x="10208660"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D86A3361-7AC9-456B-B274-1E0A99B9768E}"/>
                </a:ext>
              </a:extLst>
            </p:cNvPr>
            <p:cNvCxnSpPr>
              <a:cxnSpLocks/>
            </p:cNvCxnSpPr>
            <p:nvPr/>
          </p:nvCxnSpPr>
          <p:spPr bwMode="auto">
            <a:xfrm>
              <a:off x="10331950"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90A72630-1F42-471B-BDBE-B058945ADDA1}"/>
                </a:ext>
              </a:extLst>
            </p:cNvPr>
            <p:cNvCxnSpPr>
              <a:cxnSpLocks/>
            </p:cNvCxnSpPr>
            <p:nvPr/>
          </p:nvCxnSpPr>
          <p:spPr bwMode="auto">
            <a:xfrm>
              <a:off x="10483493"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58BBC8E2-79B5-470B-9CC3-2AE70E10BB5E}"/>
                </a:ext>
              </a:extLst>
            </p:cNvPr>
            <p:cNvCxnSpPr>
              <a:cxnSpLocks/>
            </p:cNvCxnSpPr>
            <p:nvPr/>
          </p:nvCxnSpPr>
          <p:spPr bwMode="auto">
            <a:xfrm>
              <a:off x="10493767"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E0AE1B2F-1837-4891-AA93-D2E1A04BAB4C}"/>
                </a:ext>
              </a:extLst>
            </p:cNvPr>
            <p:cNvCxnSpPr>
              <a:cxnSpLocks/>
            </p:cNvCxnSpPr>
            <p:nvPr/>
          </p:nvCxnSpPr>
          <p:spPr bwMode="auto">
            <a:xfrm>
              <a:off x="10506610" y="28587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8973F038-C0AC-4C22-A82A-CE6B020FAA70}"/>
                </a:ext>
              </a:extLst>
            </p:cNvPr>
            <p:cNvCxnSpPr>
              <a:cxnSpLocks/>
            </p:cNvCxnSpPr>
            <p:nvPr/>
          </p:nvCxnSpPr>
          <p:spPr bwMode="auto">
            <a:xfrm>
              <a:off x="10514316" y="28587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B5770646-6BAC-4C25-B165-0C7F81DB8E4A}"/>
                </a:ext>
              </a:extLst>
            </p:cNvPr>
            <p:cNvCxnSpPr>
              <a:cxnSpLocks/>
            </p:cNvCxnSpPr>
            <p:nvPr/>
          </p:nvCxnSpPr>
          <p:spPr bwMode="auto">
            <a:xfrm>
              <a:off x="10528443" y="287804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04B8066-B6CE-44BC-9FF1-C66159A66AAF}"/>
                </a:ext>
              </a:extLst>
            </p:cNvPr>
            <p:cNvCxnSpPr>
              <a:cxnSpLocks/>
            </p:cNvCxnSpPr>
            <p:nvPr/>
          </p:nvCxnSpPr>
          <p:spPr bwMode="auto">
            <a:xfrm>
              <a:off x="10561834"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2E32FCAA-5779-4542-9531-E83188A3B58D}"/>
                </a:ext>
              </a:extLst>
            </p:cNvPr>
            <p:cNvCxnSpPr>
              <a:cxnSpLocks/>
            </p:cNvCxnSpPr>
            <p:nvPr/>
          </p:nvCxnSpPr>
          <p:spPr bwMode="auto">
            <a:xfrm>
              <a:off x="1062091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B7D45A5D-50B6-4DFD-A1C0-8BB5422DA75A}"/>
                </a:ext>
              </a:extLst>
            </p:cNvPr>
            <p:cNvCxnSpPr>
              <a:cxnSpLocks/>
            </p:cNvCxnSpPr>
            <p:nvPr/>
          </p:nvCxnSpPr>
          <p:spPr bwMode="auto">
            <a:xfrm>
              <a:off x="1063889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441AFD3C-DADE-419D-A3EB-C7BC82403E88}"/>
                </a:ext>
              </a:extLst>
            </p:cNvPr>
            <p:cNvCxnSpPr>
              <a:cxnSpLocks/>
            </p:cNvCxnSpPr>
            <p:nvPr/>
          </p:nvCxnSpPr>
          <p:spPr bwMode="auto">
            <a:xfrm>
              <a:off x="10755758"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16B1E88-9DF8-431F-8AA4-F46CFB61E212}"/>
                </a:ext>
              </a:extLst>
            </p:cNvPr>
            <p:cNvCxnSpPr>
              <a:cxnSpLocks/>
            </p:cNvCxnSpPr>
            <p:nvPr/>
          </p:nvCxnSpPr>
          <p:spPr bwMode="auto">
            <a:xfrm>
              <a:off x="1085850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93EAB537-F739-48F1-A64D-343F46368C07}"/>
                </a:ext>
              </a:extLst>
            </p:cNvPr>
            <p:cNvCxnSpPr>
              <a:cxnSpLocks/>
            </p:cNvCxnSpPr>
            <p:nvPr/>
          </p:nvCxnSpPr>
          <p:spPr bwMode="auto">
            <a:xfrm>
              <a:off x="10927851" y="294739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7ECDBD10-93EE-4BC1-9395-75D9AD7B5F93}"/>
                </a:ext>
              </a:extLst>
            </p:cNvPr>
            <p:cNvCxnSpPr>
              <a:cxnSpLocks/>
            </p:cNvCxnSpPr>
            <p:nvPr/>
          </p:nvCxnSpPr>
          <p:spPr bwMode="auto">
            <a:xfrm>
              <a:off x="10956105"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5ED0C6C6-430B-4F47-B0DD-CCCF0BB646A8}"/>
                </a:ext>
              </a:extLst>
            </p:cNvPr>
            <p:cNvCxnSpPr>
              <a:cxnSpLocks/>
            </p:cNvCxnSpPr>
            <p:nvPr/>
          </p:nvCxnSpPr>
          <p:spPr bwMode="auto">
            <a:xfrm>
              <a:off x="10966379"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241FCE7B-9D75-4262-B2BA-63700E55D583}"/>
                </a:ext>
              </a:extLst>
            </p:cNvPr>
            <p:cNvCxnSpPr>
              <a:cxnSpLocks/>
            </p:cNvCxnSpPr>
            <p:nvPr/>
          </p:nvCxnSpPr>
          <p:spPr bwMode="auto">
            <a:xfrm>
              <a:off x="11337533"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6CC57972-933D-471B-834C-20CFA3BF50F2}"/>
                </a:ext>
              </a:extLst>
            </p:cNvPr>
            <p:cNvCxnSpPr/>
            <p:nvPr/>
          </p:nvCxnSpPr>
          <p:spPr bwMode="auto">
            <a:xfrm>
              <a:off x="8108879" y="192383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2807854B-652C-48F1-B43F-045BAD4EE24E}"/>
                </a:ext>
              </a:extLst>
            </p:cNvPr>
            <p:cNvCxnSpPr/>
            <p:nvPr/>
          </p:nvCxnSpPr>
          <p:spPr bwMode="auto">
            <a:xfrm>
              <a:off x="8081909" y="18955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E646952D-A5C2-4884-AAB5-6A204DECB996}"/>
                </a:ext>
              </a:extLst>
            </p:cNvPr>
            <p:cNvCxnSpPr/>
            <p:nvPr/>
          </p:nvCxnSpPr>
          <p:spPr bwMode="auto">
            <a:xfrm>
              <a:off x="8043381" y="175046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85F30F26-3721-452E-88B8-574BF5323DA2}"/>
                </a:ext>
              </a:extLst>
            </p:cNvPr>
            <p:cNvCxnSpPr/>
            <p:nvPr/>
          </p:nvCxnSpPr>
          <p:spPr bwMode="auto">
            <a:xfrm>
              <a:off x="7947061" y="1674688"/>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00388C12-30EC-4035-AA31-103462A66A76}"/>
                </a:ext>
              </a:extLst>
            </p:cNvPr>
            <p:cNvCxnSpPr/>
            <p:nvPr/>
          </p:nvCxnSpPr>
          <p:spPr bwMode="auto">
            <a:xfrm>
              <a:off x="7889269" y="164001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9B56A51E-F761-497E-8BFC-C0A221C54F55}"/>
                </a:ext>
              </a:extLst>
            </p:cNvPr>
            <p:cNvCxnSpPr/>
            <p:nvPr/>
          </p:nvCxnSpPr>
          <p:spPr bwMode="auto">
            <a:xfrm>
              <a:off x="7885416" y="1640013"/>
              <a:ext cx="0" cy="55223"/>
            </a:xfrm>
            <a:prstGeom prst="line">
              <a:avLst/>
            </a:prstGeom>
            <a:noFill/>
            <a:ln w="19050" cap="flat" cmpd="sng" algn="ctr">
              <a:solidFill>
                <a:schemeClr val="accent3"/>
              </a:solidFill>
              <a:prstDash val="solid"/>
              <a:round/>
              <a:headEnd type="none" w="med" len="med"/>
              <a:tailEnd type="none" w="med" len="med"/>
            </a:ln>
            <a:effectLst/>
          </p:spPr>
        </p:cxnSp>
      </p:grpSp>
      <p:sp>
        <p:nvSpPr>
          <p:cNvPr id="710" name="Freeform: Shape 709">
            <a:extLst>
              <a:ext uri="{FF2B5EF4-FFF2-40B4-BE49-F238E27FC236}">
                <a16:creationId xmlns:a16="http://schemas.microsoft.com/office/drawing/2014/main" id="{F152B960-E5B4-412F-8BD7-E808F1B5D048}"/>
              </a:ext>
            </a:extLst>
          </p:cNvPr>
          <p:cNvSpPr/>
          <p:nvPr/>
        </p:nvSpPr>
        <p:spPr bwMode="auto">
          <a:xfrm>
            <a:off x="7434637" y="1168882"/>
            <a:ext cx="3908033" cy="1256016"/>
          </a:xfrm>
          <a:custGeom>
            <a:avLst/>
            <a:gdLst>
              <a:gd name="connsiteX0" fmla="*/ 3908033 w 3908033"/>
              <a:gd name="connsiteY0" fmla="*/ 1256016 h 1256016"/>
              <a:gd name="connsiteX1" fmla="*/ 3498351 w 3908033"/>
              <a:gd name="connsiteY1" fmla="*/ 1256016 h 1256016"/>
              <a:gd name="connsiteX2" fmla="*/ 3498351 w 3908033"/>
              <a:gd name="connsiteY2" fmla="*/ 1211066 h 1256016"/>
              <a:gd name="connsiteX3" fmla="*/ 3453401 w 3908033"/>
              <a:gd name="connsiteY3" fmla="*/ 1211066 h 1256016"/>
              <a:gd name="connsiteX4" fmla="*/ 3453401 w 3908033"/>
              <a:gd name="connsiteY4" fmla="*/ 1181528 h 1256016"/>
              <a:gd name="connsiteX5" fmla="*/ 3169578 w 3908033"/>
              <a:gd name="connsiteY5" fmla="*/ 1181528 h 1256016"/>
              <a:gd name="connsiteX6" fmla="*/ 3169578 w 3908033"/>
              <a:gd name="connsiteY6" fmla="*/ 1163548 h 1256016"/>
              <a:gd name="connsiteX7" fmla="*/ 2975653 w 3908033"/>
              <a:gd name="connsiteY7" fmla="*/ 1163548 h 1256016"/>
              <a:gd name="connsiteX8" fmla="*/ 2975653 w 3908033"/>
              <a:gd name="connsiteY8" fmla="*/ 1153274 h 1256016"/>
              <a:gd name="connsiteX9" fmla="*/ 2905018 w 3908033"/>
              <a:gd name="connsiteY9" fmla="*/ 1153274 h 1256016"/>
              <a:gd name="connsiteX10" fmla="*/ 2905018 w 3908033"/>
              <a:gd name="connsiteY10" fmla="*/ 1145569 h 1256016"/>
              <a:gd name="connsiteX11" fmla="*/ 2684124 w 3908033"/>
              <a:gd name="connsiteY11" fmla="*/ 1145569 h 1256016"/>
              <a:gd name="connsiteX12" fmla="*/ 2684124 w 3908033"/>
              <a:gd name="connsiteY12" fmla="*/ 1126305 h 1256016"/>
              <a:gd name="connsiteX13" fmla="*/ 2547991 w 3908033"/>
              <a:gd name="connsiteY13" fmla="*/ 1126305 h 1256016"/>
              <a:gd name="connsiteX14" fmla="*/ 2547991 w 3908033"/>
              <a:gd name="connsiteY14" fmla="*/ 1116030 h 1256016"/>
              <a:gd name="connsiteX15" fmla="*/ 2286000 w 3908033"/>
              <a:gd name="connsiteY15" fmla="*/ 1116030 h 1256016"/>
              <a:gd name="connsiteX16" fmla="*/ 2286000 w 3908033"/>
              <a:gd name="connsiteY16" fmla="*/ 1098051 h 1256016"/>
              <a:gd name="connsiteX17" fmla="*/ 2261599 w 3908033"/>
              <a:gd name="connsiteY17" fmla="*/ 1098051 h 1256016"/>
              <a:gd name="connsiteX18" fmla="*/ 2261599 w 3908033"/>
              <a:gd name="connsiteY18" fmla="*/ 1089061 h 1256016"/>
              <a:gd name="connsiteX19" fmla="*/ 2238482 w 3908033"/>
              <a:gd name="connsiteY19" fmla="*/ 1089061 h 1256016"/>
              <a:gd name="connsiteX20" fmla="*/ 2238482 w 3908033"/>
              <a:gd name="connsiteY20" fmla="*/ 1078787 h 1256016"/>
              <a:gd name="connsiteX21" fmla="*/ 1869897 w 3908033"/>
              <a:gd name="connsiteY21" fmla="*/ 1078787 h 1256016"/>
              <a:gd name="connsiteX22" fmla="*/ 1869897 w 3908033"/>
              <a:gd name="connsiteY22" fmla="*/ 1062091 h 1256016"/>
              <a:gd name="connsiteX23" fmla="*/ 1824947 w 3908033"/>
              <a:gd name="connsiteY23" fmla="*/ 1062091 h 1256016"/>
              <a:gd name="connsiteX24" fmla="*/ 1824947 w 3908033"/>
              <a:gd name="connsiteY24" fmla="*/ 1041543 h 1256016"/>
              <a:gd name="connsiteX25" fmla="*/ 1824947 w 3908033"/>
              <a:gd name="connsiteY25" fmla="*/ 1041543 h 1256016"/>
              <a:gd name="connsiteX26" fmla="*/ 1824947 w 3908033"/>
              <a:gd name="connsiteY26" fmla="*/ 1024847 h 1256016"/>
              <a:gd name="connsiteX27" fmla="*/ 1786419 w 3908033"/>
              <a:gd name="connsiteY27" fmla="*/ 1024847 h 1256016"/>
              <a:gd name="connsiteX28" fmla="*/ 1786419 w 3908033"/>
              <a:gd name="connsiteY28" fmla="*/ 1009436 h 1256016"/>
              <a:gd name="connsiteX29" fmla="*/ 1754312 w 3908033"/>
              <a:gd name="connsiteY29" fmla="*/ 1009436 h 1256016"/>
              <a:gd name="connsiteX30" fmla="*/ 1754312 w 3908033"/>
              <a:gd name="connsiteY30" fmla="*/ 996593 h 1256016"/>
              <a:gd name="connsiteX31" fmla="*/ 1660561 w 3908033"/>
              <a:gd name="connsiteY31" fmla="*/ 996593 h 1256016"/>
              <a:gd name="connsiteX32" fmla="*/ 1660561 w 3908033"/>
              <a:gd name="connsiteY32" fmla="*/ 981182 h 1256016"/>
              <a:gd name="connsiteX33" fmla="*/ 1584789 w 3908033"/>
              <a:gd name="connsiteY33" fmla="*/ 981182 h 1256016"/>
              <a:gd name="connsiteX34" fmla="*/ 1584789 w 3908033"/>
              <a:gd name="connsiteY34" fmla="*/ 952928 h 1256016"/>
              <a:gd name="connsiteX35" fmla="*/ 1559103 w 3908033"/>
              <a:gd name="connsiteY35" fmla="*/ 952928 h 1256016"/>
              <a:gd name="connsiteX36" fmla="*/ 1559103 w 3908033"/>
              <a:gd name="connsiteY36" fmla="*/ 934948 h 1256016"/>
              <a:gd name="connsiteX37" fmla="*/ 1548829 w 3908033"/>
              <a:gd name="connsiteY37" fmla="*/ 934948 h 1256016"/>
              <a:gd name="connsiteX38" fmla="*/ 1548829 w 3908033"/>
              <a:gd name="connsiteY38" fmla="*/ 897705 h 1256016"/>
              <a:gd name="connsiteX39" fmla="*/ 1532134 w 3908033"/>
              <a:gd name="connsiteY39" fmla="*/ 897705 h 1256016"/>
              <a:gd name="connsiteX40" fmla="*/ 1532134 w 3908033"/>
              <a:gd name="connsiteY40" fmla="*/ 875872 h 1256016"/>
              <a:gd name="connsiteX41" fmla="*/ 1520575 w 3908033"/>
              <a:gd name="connsiteY41" fmla="*/ 875872 h 1256016"/>
              <a:gd name="connsiteX42" fmla="*/ 1520575 w 3908033"/>
              <a:gd name="connsiteY42" fmla="*/ 855324 h 1256016"/>
              <a:gd name="connsiteX43" fmla="*/ 1509017 w 3908033"/>
              <a:gd name="connsiteY43" fmla="*/ 855324 h 1256016"/>
              <a:gd name="connsiteX44" fmla="*/ 1509017 w 3908033"/>
              <a:gd name="connsiteY44" fmla="*/ 833491 h 1256016"/>
              <a:gd name="connsiteX45" fmla="*/ 1451225 w 3908033"/>
              <a:gd name="connsiteY45" fmla="*/ 833491 h 1256016"/>
              <a:gd name="connsiteX46" fmla="*/ 1451225 w 3908033"/>
              <a:gd name="connsiteY46" fmla="*/ 823217 h 1256016"/>
              <a:gd name="connsiteX47" fmla="*/ 1417834 w 3908033"/>
              <a:gd name="connsiteY47" fmla="*/ 823217 h 1256016"/>
              <a:gd name="connsiteX48" fmla="*/ 1417834 w 3908033"/>
              <a:gd name="connsiteY48" fmla="*/ 805237 h 1256016"/>
              <a:gd name="connsiteX49" fmla="*/ 1345915 w 3908033"/>
              <a:gd name="connsiteY49" fmla="*/ 805237 h 1256016"/>
              <a:gd name="connsiteX50" fmla="*/ 1345915 w 3908033"/>
              <a:gd name="connsiteY50" fmla="*/ 782120 h 1256016"/>
              <a:gd name="connsiteX51" fmla="*/ 1306102 w 3908033"/>
              <a:gd name="connsiteY51" fmla="*/ 782120 h 1256016"/>
              <a:gd name="connsiteX52" fmla="*/ 1306102 w 3908033"/>
              <a:gd name="connsiteY52" fmla="*/ 769278 h 1256016"/>
              <a:gd name="connsiteX53" fmla="*/ 1275280 w 3908033"/>
              <a:gd name="connsiteY53" fmla="*/ 769278 h 1256016"/>
              <a:gd name="connsiteX54" fmla="*/ 1275280 w 3908033"/>
              <a:gd name="connsiteY54" fmla="*/ 750014 h 1256016"/>
              <a:gd name="connsiteX55" fmla="*/ 1240605 w 3908033"/>
              <a:gd name="connsiteY55" fmla="*/ 750014 h 1256016"/>
              <a:gd name="connsiteX56" fmla="*/ 1240605 w 3908033"/>
              <a:gd name="connsiteY56" fmla="*/ 721760 h 1256016"/>
              <a:gd name="connsiteX57" fmla="*/ 1227762 w 3908033"/>
              <a:gd name="connsiteY57" fmla="*/ 721760 h 1256016"/>
              <a:gd name="connsiteX58" fmla="*/ 1227762 w 3908033"/>
              <a:gd name="connsiteY58" fmla="*/ 661399 h 1256016"/>
              <a:gd name="connsiteX59" fmla="*/ 1209782 w 3908033"/>
              <a:gd name="connsiteY59" fmla="*/ 661399 h 1256016"/>
              <a:gd name="connsiteX60" fmla="*/ 1209782 w 3908033"/>
              <a:gd name="connsiteY60" fmla="*/ 639566 h 1256016"/>
              <a:gd name="connsiteX61" fmla="*/ 1193087 w 3908033"/>
              <a:gd name="connsiteY61" fmla="*/ 639566 h 1256016"/>
              <a:gd name="connsiteX62" fmla="*/ 1193087 w 3908033"/>
              <a:gd name="connsiteY62" fmla="*/ 621587 h 1256016"/>
              <a:gd name="connsiteX63" fmla="*/ 1104472 w 3908033"/>
              <a:gd name="connsiteY63" fmla="*/ 621587 h 1256016"/>
              <a:gd name="connsiteX64" fmla="*/ 1104472 w 3908033"/>
              <a:gd name="connsiteY64" fmla="*/ 603607 h 1256016"/>
              <a:gd name="connsiteX65" fmla="*/ 1044111 w 3908033"/>
              <a:gd name="connsiteY65" fmla="*/ 603607 h 1256016"/>
              <a:gd name="connsiteX66" fmla="*/ 1044111 w 3908033"/>
              <a:gd name="connsiteY66" fmla="*/ 593333 h 1256016"/>
              <a:gd name="connsiteX67" fmla="*/ 981182 w 3908033"/>
              <a:gd name="connsiteY67" fmla="*/ 593333 h 1256016"/>
              <a:gd name="connsiteX68" fmla="*/ 981182 w 3908033"/>
              <a:gd name="connsiteY68" fmla="*/ 584343 h 1256016"/>
              <a:gd name="connsiteX69" fmla="*/ 969624 w 3908033"/>
              <a:gd name="connsiteY69" fmla="*/ 584343 h 1256016"/>
              <a:gd name="connsiteX70" fmla="*/ 969624 w 3908033"/>
              <a:gd name="connsiteY70" fmla="*/ 571500 h 1256016"/>
              <a:gd name="connsiteX71" fmla="*/ 956781 w 3908033"/>
              <a:gd name="connsiteY71" fmla="*/ 571500 h 1256016"/>
              <a:gd name="connsiteX72" fmla="*/ 956781 w 3908033"/>
              <a:gd name="connsiteY72" fmla="*/ 558657 h 1256016"/>
              <a:gd name="connsiteX73" fmla="*/ 940085 w 3908033"/>
              <a:gd name="connsiteY73" fmla="*/ 558657 h 1256016"/>
              <a:gd name="connsiteX74" fmla="*/ 940085 w 3908033"/>
              <a:gd name="connsiteY74" fmla="*/ 525266 h 1256016"/>
              <a:gd name="connsiteX75" fmla="*/ 934948 w 3908033"/>
              <a:gd name="connsiteY75" fmla="*/ 525266 h 1256016"/>
              <a:gd name="connsiteX76" fmla="*/ 934948 w 3908033"/>
              <a:gd name="connsiteY76" fmla="*/ 473896 h 1256016"/>
              <a:gd name="connsiteX77" fmla="*/ 918253 w 3908033"/>
              <a:gd name="connsiteY77" fmla="*/ 473896 h 1256016"/>
              <a:gd name="connsiteX78" fmla="*/ 918253 w 3908033"/>
              <a:gd name="connsiteY78" fmla="*/ 428946 h 1256016"/>
              <a:gd name="connsiteX79" fmla="*/ 913116 w 3908033"/>
              <a:gd name="connsiteY79" fmla="*/ 428946 h 1256016"/>
              <a:gd name="connsiteX80" fmla="*/ 913116 w 3908033"/>
              <a:gd name="connsiteY80" fmla="*/ 378860 h 1256016"/>
              <a:gd name="connsiteX81" fmla="*/ 896420 w 3908033"/>
              <a:gd name="connsiteY81" fmla="*/ 378860 h 1256016"/>
              <a:gd name="connsiteX82" fmla="*/ 896420 w 3908033"/>
              <a:gd name="connsiteY82" fmla="*/ 349321 h 1256016"/>
              <a:gd name="connsiteX83" fmla="*/ 852755 w 3908033"/>
              <a:gd name="connsiteY83" fmla="*/ 349321 h 1256016"/>
              <a:gd name="connsiteX84" fmla="*/ 852755 w 3908033"/>
              <a:gd name="connsiteY84" fmla="*/ 331342 h 1256016"/>
              <a:gd name="connsiteX85" fmla="*/ 782120 w 3908033"/>
              <a:gd name="connsiteY85" fmla="*/ 331342 h 1256016"/>
              <a:gd name="connsiteX86" fmla="*/ 782120 w 3908033"/>
              <a:gd name="connsiteY86" fmla="*/ 319783 h 1256016"/>
              <a:gd name="connsiteX87" fmla="*/ 714054 w 3908033"/>
              <a:gd name="connsiteY87" fmla="*/ 319783 h 1256016"/>
              <a:gd name="connsiteX88" fmla="*/ 714054 w 3908033"/>
              <a:gd name="connsiteY88" fmla="*/ 305656 h 1256016"/>
              <a:gd name="connsiteX89" fmla="*/ 688369 w 3908033"/>
              <a:gd name="connsiteY89" fmla="*/ 305656 h 1256016"/>
              <a:gd name="connsiteX90" fmla="*/ 688369 w 3908033"/>
              <a:gd name="connsiteY90" fmla="*/ 288961 h 1256016"/>
              <a:gd name="connsiteX91" fmla="*/ 645988 w 3908033"/>
              <a:gd name="connsiteY91" fmla="*/ 288961 h 1256016"/>
              <a:gd name="connsiteX92" fmla="*/ 645988 w 3908033"/>
              <a:gd name="connsiteY92" fmla="*/ 272265 h 1256016"/>
              <a:gd name="connsiteX93" fmla="*/ 622871 w 3908033"/>
              <a:gd name="connsiteY93" fmla="*/ 272265 h 1256016"/>
              <a:gd name="connsiteX94" fmla="*/ 622871 w 3908033"/>
              <a:gd name="connsiteY94" fmla="*/ 210620 h 1256016"/>
              <a:gd name="connsiteX95" fmla="*/ 602323 w 3908033"/>
              <a:gd name="connsiteY95" fmla="*/ 210620 h 1256016"/>
              <a:gd name="connsiteX96" fmla="*/ 602323 w 3908033"/>
              <a:gd name="connsiteY96" fmla="*/ 201630 h 1256016"/>
              <a:gd name="connsiteX97" fmla="*/ 577921 w 3908033"/>
              <a:gd name="connsiteY97" fmla="*/ 201630 h 1256016"/>
              <a:gd name="connsiteX98" fmla="*/ 577921 w 3908033"/>
              <a:gd name="connsiteY98" fmla="*/ 183651 h 1256016"/>
              <a:gd name="connsiteX99" fmla="*/ 565079 w 3908033"/>
              <a:gd name="connsiteY99" fmla="*/ 183651 h 1256016"/>
              <a:gd name="connsiteX100" fmla="*/ 565079 w 3908033"/>
              <a:gd name="connsiteY100" fmla="*/ 166955 h 1256016"/>
              <a:gd name="connsiteX101" fmla="*/ 484170 w 3908033"/>
              <a:gd name="connsiteY101" fmla="*/ 166955 h 1256016"/>
              <a:gd name="connsiteX102" fmla="*/ 484170 w 3908033"/>
              <a:gd name="connsiteY102" fmla="*/ 146407 h 1256016"/>
              <a:gd name="connsiteX103" fmla="*/ 366017 w 3908033"/>
              <a:gd name="connsiteY103" fmla="*/ 146407 h 1256016"/>
              <a:gd name="connsiteX104" fmla="*/ 366017 w 3908033"/>
              <a:gd name="connsiteY104" fmla="*/ 134848 h 1256016"/>
              <a:gd name="connsiteX105" fmla="*/ 344184 w 3908033"/>
              <a:gd name="connsiteY105" fmla="*/ 134848 h 1256016"/>
              <a:gd name="connsiteX106" fmla="*/ 344184 w 3908033"/>
              <a:gd name="connsiteY106" fmla="*/ 118153 h 1256016"/>
              <a:gd name="connsiteX107" fmla="*/ 309509 w 3908033"/>
              <a:gd name="connsiteY107" fmla="*/ 118153 h 1256016"/>
              <a:gd name="connsiteX108" fmla="*/ 309509 w 3908033"/>
              <a:gd name="connsiteY108" fmla="*/ 104026 h 1256016"/>
              <a:gd name="connsiteX109" fmla="*/ 294098 w 3908033"/>
              <a:gd name="connsiteY109" fmla="*/ 104026 h 1256016"/>
              <a:gd name="connsiteX110" fmla="*/ 294098 w 3908033"/>
              <a:gd name="connsiteY110" fmla="*/ 91183 h 1256016"/>
              <a:gd name="connsiteX111" fmla="*/ 277402 w 3908033"/>
              <a:gd name="connsiteY111" fmla="*/ 91183 h 1256016"/>
              <a:gd name="connsiteX112" fmla="*/ 277402 w 3908033"/>
              <a:gd name="connsiteY112" fmla="*/ 79625 h 1256016"/>
              <a:gd name="connsiteX113" fmla="*/ 244011 w 3908033"/>
              <a:gd name="connsiteY113" fmla="*/ 79625 h 1256016"/>
              <a:gd name="connsiteX114" fmla="*/ 240159 w 3908033"/>
              <a:gd name="connsiteY114" fmla="*/ 75773 h 1256016"/>
              <a:gd name="connsiteX115" fmla="*/ 208052 w 3908033"/>
              <a:gd name="connsiteY115" fmla="*/ 75773 h 1256016"/>
              <a:gd name="connsiteX116" fmla="*/ 208052 w 3908033"/>
              <a:gd name="connsiteY116" fmla="*/ 59076 h 1256016"/>
              <a:gd name="connsiteX117" fmla="*/ 161818 w 3908033"/>
              <a:gd name="connsiteY117" fmla="*/ 59076 h 1256016"/>
              <a:gd name="connsiteX118" fmla="*/ 161818 w 3908033"/>
              <a:gd name="connsiteY118" fmla="*/ 48802 h 1256016"/>
              <a:gd name="connsiteX119" fmla="*/ 96320 w 3908033"/>
              <a:gd name="connsiteY119" fmla="*/ 48802 h 1256016"/>
              <a:gd name="connsiteX120" fmla="*/ 96320 w 3908033"/>
              <a:gd name="connsiteY120" fmla="*/ 28254 h 1256016"/>
              <a:gd name="connsiteX121" fmla="*/ 84762 w 3908033"/>
              <a:gd name="connsiteY121" fmla="*/ 28254 h 1256016"/>
              <a:gd name="connsiteX122" fmla="*/ 84762 w 3908033"/>
              <a:gd name="connsiteY122" fmla="*/ 14127 h 1256016"/>
              <a:gd name="connsiteX123" fmla="*/ 62929 w 3908033"/>
              <a:gd name="connsiteY123" fmla="*/ 14127 h 1256016"/>
              <a:gd name="connsiteX124" fmla="*/ 62929 w 3908033"/>
              <a:gd name="connsiteY124" fmla="*/ 0 h 1256016"/>
              <a:gd name="connsiteX125" fmla="*/ 0 w 3908033"/>
              <a:gd name="connsiteY125" fmla="*/ 0 h 125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08033" h="1256016">
                <a:moveTo>
                  <a:pt x="3908033" y="1256016"/>
                </a:moveTo>
                <a:lnTo>
                  <a:pt x="3498351" y="1256016"/>
                </a:lnTo>
                <a:lnTo>
                  <a:pt x="3498351" y="1211066"/>
                </a:lnTo>
                <a:lnTo>
                  <a:pt x="3453401" y="1211066"/>
                </a:lnTo>
                <a:lnTo>
                  <a:pt x="3453401" y="1181528"/>
                </a:lnTo>
                <a:lnTo>
                  <a:pt x="3169578" y="1181528"/>
                </a:lnTo>
                <a:lnTo>
                  <a:pt x="3169578" y="1163548"/>
                </a:lnTo>
                <a:lnTo>
                  <a:pt x="2975653" y="1163548"/>
                </a:lnTo>
                <a:lnTo>
                  <a:pt x="2975653" y="1153274"/>
                </a:lnTo>
                <a:lnTo>
                  <a:pt x="2905018" y="1153274"/>
                </a:lnTo>
                <a:lnTo>
                  <a:pt x="2905018" y="1145569"/>
                </a:lnTo>
                <a:lnTo>
                  <a:pt x="2684124" y="1145569"/>
                </a:lnTo>
                <a:lnTo>
                  <a:pt x="2684124" y="1126305"/>
                </a:lnTo>
                <a:lnTo>
                  <a:pt x="2547991" y="1126305"/>
                </a:lnTo>
                <a:lnTo>
                  <a:pt x="2547991" y="1116030"/>
                </a:lnTo>
                <a:lnTo>
                  <a:pt x="2286000" y="1116030"/>
                </a:lnTo>
                <a:lnTo>
                  <a:pt x="2286000" y="1098051"/>
                </a:lnTo>
                <a:lnTo>
                  <a:pt x="2261599" y="1098051"/>
                </a:lnTo>
                <a:lnTo>
                  <a:pt x="2261599" y="1089061"/>
                </a:lnTo>
                <a:lnTo>
                  <a:pt x="2238482" y="1089061"/>
                </a:lnTo>
                <a:lnTo>
                  <a:pt x="2238482" y="1078787"/>
                </a:lnTo>
                <a:lnTo>
                  <a:pt x="1869897" y="1078787"/>
                </a:lnTo>
                <a:lnTo>
                  <a:pt x="1869897" y="1062091"/>
                </a:lnTo>
                <a:lnTo>
                  <a:pt x="1824947" y="1062091"/>
                </a:lnTo>
                <a:lnTo>
                  <a:pt x="1824947" y="1041543"/>
                </a:lnTo>
                <a:lnTo>
                  <a:pt x="1824947" y="1041543"/>
                </a:lnTo>
                <a:lnTo>
                  <a:pt x="1824947" y="1024847"/>
                </a:lnTo>
                <a:lnTo>
                  <a:pt x="1786419" y="1024847"/>
                </a:lnTo>
                <a:lnTo>
                  <a:pt x="1786419" y="1009436"/>
                </a:lnTo>
                <a:lnTo>
                  <a:pt x="1754312" y="1009436"/>
                </a:lnTo>
                <a:lnTo>
                  <a:pt x="1754312" y="996593"/>
                </a:lnTo>
                <a:lnTo>
                  <a:pt x="1660561" y="996593"/>
                </a:lnTo>
                <a:lnTo>
                  <a:pt x="1660561" y="981182"/>
                </a:lnTo>
                <a:lnTo>
                  <a:pt x="1584789" y="981182"/>
                </a:lnTo>
                <a:lnTo>
                  <a:pt x="1584789" y="952928"/>
                </a:lnTo>
                <a:lnTo>
                  <a:pt x="1559103" y="952928"/>
                </a:lnTo>
                <a:lnTo>
                  <a:pt x="1559103" y="934948"/>
                </a:lnTo>
                <a:lnTo>
                  <a:pt x="1548829" y="934948"/>
                </a:lnTo>
                <a:lnTo>
                  <a:pt x="1548829" y="897705"/>
                </a:lnTo>
                <a:lnTo>
                  <a:pt x="1532134" y="897705"/>
                </a:lnTo>
                <a:lnTo>
                  <a:pt x="1532134" y="875872"/>
                </a:lnTo>
                <a:lnTo>
                  <a:pt x="1520575" y="875872"/>
                </a:lnTo>
                <a:lnTo>
                  <a:pt x="1520575" y="855324"/>
                </a:lnTo>
                <a:lnTo>
                  <a:pt x="1509017" y="855324"/>
                </a:lnTo>
                <a:lnTo>
                  <a:pt x="1509017" y="833491"/>
                </a:lnTo>
                <a:lnTo>
                  <a:pt x="1451225" y="833491"/>
                </a:lnTo>
                <a:lnTo>
                  <a:pt x="1451225" y="823217"/>
                </a:lnTo>
                <a:lnTo>
                  <a:pt x="1417834" y="823217"/>
                </a:lnTo>
                <a:lnTo>
                  <a:pt x="1417834" y="805237"/>
                </a:lnTo>
                <a:lnTo>
                  <a:pt x="1345915" y="805237"/>
                </a:lnTo>
                <a:lnTo>
                  <a:pt x="1345915" y="782120"/>
                </a:lnTo>
                <a:lnTo>
                  <a:pt x="1306102" y="782120"/>
                </a:lnTo>
                <a:lnTo>
                  <a:pt x="1306102" y="769278"/>
                </a:lnTo>
                <a:lnTo>
                  <a:pt x="1275280" y="769278"/>
                </a:lnTo>
                <a:lnTo>
                  <a:pt x="1275280" y="750014"/>
                </a:lnTo>
                <a:lnTo>
                  <a:pt x="1240605" y="750014"/>
                </a:lnTo>
                <a:lnTo>
                  <a:pt x="1240605" y="721760"/>
                </a:lnTo>
                <a:lnTo>
                  <a:pt x="1227762" y="721760"/>
                </a:lnTo>
                <a:lnTo>
                  <a:pt x="1227762" y="661399"/>
                </a:lnTo>
                <a:lnTo>
                  <a:pt x="1209782" y="661399"/>
                </a:lnTo>
                <a:lnTo>
                  <a:pt x="1209782" y="639566"/>
                </a:lnTo>
                <a:lnTo>
                  <a:pt x="1193087" y="639566"/>
                </a:lnTo>
                <a:lnTo>
                  <a:pt x="1193087" y="621587"/>
                </a:lnTo>
                <a:lnTo>
                  <a:pt x="1104472" y="621587"/>
                </a:lnTo>
                <a:lnTo>
                  <a:pt x="1104472" y="603607"/>
                </a:lnTo>
                <a:lnTo>
                  <a:pt x="1044111" y="603607"/>
                </a:lnTo>
                <a:lnTo>
                  <a:pt x="1044111" y="593333"/>
                </a:lnTo>
                <a:lnTo>
                  <a:pt x="981182" y="593333"/>
                </a:lnTo>
                <a:lnTo>
                  <a:pt x="981182" y="584343"/>
                </a:lnTo>
                <a:lnTo>
                  <a:pt x="969624" y="584343"/>
                </a:lnTo>
                <a:lnTo>
                  <a:pt x="969624" y="571500"/>
                </a:lnTo>
                <a:lnTo>
                  <a:pt x="956781" y="571500"/>
                </a:lnTo>
                <a:lnTo>
                  <a:pt x="956781" y="558657"/>
                </a:lnTo>
                <a:lnTo>
                  <a:pt x="940085" y="558657"/>
                </a:lnTo>
                <a:lnTo>
                  <a:pt x="940085" y="525266"/>
                </a:lnTo>
                <a:lnTo>
                  <a:pt x="934948" y="525266"/>
                </a:lnTo>
                <a:lnTo>
                  <a:pt x="934948" y="473896"/>
                </a:lnTo>
                <a:lnTo>
                  <a:pt x="918253" y="473896"/>
                </a:lnTo>
                <a:lnTo>
                  <a:pt x="918253" y="428946"/>
                </a:lnTo>
                <a:lnTo>
                  <a:pt x="913116" y="428946"/>
                </a:lnTo>
                <a:lnTo>
                  <a:pt x="913116" y="378860"/>
                </a:lnTo>
                <a:lnTo>
                  <a:pt x="896420" y="378860"/>
                </a:lnTo>
                <a:lnTo>
                  <a:pt x="896420" y="349321"/>
                </a:lnTo>
                <a:lnTo>
                  <a:pt x="852755" y="349321"/>
                </a:lnTo>
                <a:lnTo>
                  <a:pt x="852755" y="331342"/>
                </a:lnTo>
                <a:lnTo>
                  <a:pt x="782120" y="331342"/>
                </a:lnTo>
                <a:lnTo>
                  <a:pt x="782120" y="319783"/>
                </a:lnTo>
                <a:lnTo>
                  <a:pt x="714054" y="319783"/>
                </a:lnTo>
                <a:lnTo>
                  <a:pt x="714054" y="305656"/>
                </a:lnTo>
                <a:lnTo>
                  <a:pt x="688369" y="305656"/>
                </a:lnTo>
                <a:lnTo>
                  <a:pt x="688369" y="288961"/>
                </a:lnTo>
                <a:lnTo>
                  <a:pt x="645988" y="288961"/>
                </a:lnTo>
                <a:lnTo>
                  <a:pt x="645988" y="272265"/>
                </a:lnTo>
                <a:lnTo>
                  <a:pt x="622871" y="272265"/>
                </a:lnTo>
                <a:lnTo>
                  <a:pt x="622871" y="210620"/>
                </a:lnTo>
                <a:lnTo>
                  <a:pt x="602323" y="210620"/>
                </a:lnTo>
                <a:lnTo>
                  <a:pt x="602323" y="201630"/>
                </a:lnTo>
                <a:lnTo>
                  <a:pt x="577921" y="201630"/>
                </a:lnTo>
                <a:lnTo>
                  <a:pt x="577921" y="183651"/>
                </a:lnTo>
                <a:lnTo>
                  <a:pt x="565079" y="183651"/>
                </a:lnTo>
                <a:lnTo>
                  <a:pt x="565079" y="166955"/>
                </a:lnTo>
                <a:lnTo>
                  <a:pt x="484170" y="166955"/>
                </a:lnTo>
                <a:lnTo>
                  <a:pt x="484170" y="146407"/>
                </a:lnTo>
                <a:lnTo>
                  <a:pt x="366017" y="146407"/>
                </a:lnTo>
                <a:lnTo>
                  <a:pt x="366017" y="134848"/>
                </a:lnTo>
                <a:lnTo>
                  <a:pt x="344184" y="134848"/>
                </a:lnTo>
                <a:lnTo>
                  <a:pt x="344184" y="118153"/>
                </a:lnTo>
                <a:lnTo>
                  <a:pt x="309509" y="118153"/>
                </a:lnTo>
                <a:lnTo>
                  <a:pt x="309509" y="104026"/>
                </a:lnTo>
                <a:lnTo>
                  <a:pt x="294098" y="104026"/>
                </a:lnTo>
                <a:lnTo>
                  <a:pt x="294098" y="91183"/>
                </a:lnTo>
                <a:lnTo>
                  <a:pt x="277402" y="91183"/>
                </a:lnTo>
                <a:lnTo>
                  <a:pt x="277402" y="79625"/>
                </a:lnTo>
                <a:lnTo>
                  <a:pt x="244011" y="79625"/>
                </a:lnTo>
                <a:lnTo>
                  <a:pt x="240159" y="75773"/>
                </a:lnTo>
                <a:lnTo>
                  <a:pt x="208052" y="75773"/>
                </a:lnTo>
                <a:lnTo>
                  <a:pt x="208052" y="59076"/>
                </a:lnTo>
                <a:lnTo>
                  <a:pt x="161818" y="59076"/>
                </a:lnTo>
                <a:lnTo>
                  <a:pt x="161818" y="48802"/>
                </a:lnTo>
                <a:lnTo>
                  <a:pt x="96320" y="48802"/>
                </a:lnTo>
                <a:lnTo>
                  <a:pt x="96320" y="28254"/>
                </a:lnTo>
                <a:lnTo>
                  <a:pt x="84762" y="28254"/>
                </a:lnTo>
                <a:lnTo>
                  <a:pt x="84762" y="14127"/>
                </a:lnTo>
                <a:lnTo>
                  <a:pt x="62929" y="14127"/>
                </a:lnTo>
                <a:lnTo>
                  <a:pt x="6292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11" name="Group 710">
            <a:extLst>
              <a:ext uri="{FF2B5EF4-FFF2-40B4-BE49-F238E27FC236}">
                <a16:creationId xmlns:a16="http://schemas.microsoft.com/office/drawing/2014/main" id="{B601C78D-8BD8-46DB-B772-53B3317C93E3}"/>
              </a:ext>
            </a:extLst>
          </p:cNvPr>
          <p:cNvGrpSpPr/>
          <p:nvPr/>
        </p:nvGrpSpPr>
        <p:grpSpPr>
          <a:xfrm>
            <a:off x="7434207" y="1109805"/>
            <a:ext cx="3910604" cy="1318515"/>
            <a:chOff x="7434207" y="1379305"/>
            <a:chExt cx="3910604" cy="1318515"/>
          </a:xfrm>
        </p:grpSpPr>
        <p:cxnSp>
          <p:nvCxnSpPr>
            <p:cNvPr id="712" name="Straight Connector 711">
              <a:extLst>
                <a:ext uri="{FF2B5EF4-FFF2-40B4-BE49-F238E27FC236}">
                  <a16:creationId xmlns:a16="http://schemas.microsoft.com/office/drawing/2014/main" id="{A3BF583D-DCD2-4329-9C88-017DA52CB329}"/>
                </a:ext>
              </a:extLst>
            </p:cNvPr>
            <p:cNvCxnSpPr>
              <a:cxnSpLocks/>
            </p:cNvCxnSpPr>
            <p:nvPr/>
          </p:nvCxnSpPr>
          <p:spPr bwMode="auto">
            <a:xfrm>
              <a:off x="11344811"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F064383D-4E46-4225-B061-A7737263C924}"/>
                </a:ext>
              </a:extLst>
            </p:cNvPr>
            <p:cNvCxnSpPr>
              <a:cxnSpLocks/>
            </p:cNvCxnSpPr>
            <p:nvPr/>
          </p:nvCxnSpPr>
          <p:spPr bwMode="auto">
            <a:xfrm>
              <a:off x="11325547"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BEBF2E7A-F144-43F9-B82A-6EC5CB3A1857}"/>
                </a:ext>
              </a:extLst>
            </p:cNvPr>
            <p:cNvCxnSpPr>
              <a:cxnSpLocks/>
            </p:cNvCxnSpPr>
            <p:nvPr/>
          </p:nvCxnSpPr>
          <p:spPr bwMode="auto">
            <a:xfrm>
              <a:off x="11306283"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71169121-3CD1-4F03-906D-1D68A2FE71DF}"/>
                </a:ext>
              </a:extLst>
            </p:cNvPr>
            <p:cNvCxnSpPr>
              <a:cxnSpLocks/>
            </p:cNvCxnSpPr>
            <p:nvPr/>
          </p:nvCxnSpPr>
          <p:spPr bwMode="auto">
            <a:xfrm>
              <a:off x="11098231"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5CB71155-9655-4787-903D-807041D71A89}"/>
                </a:ext>
              </a:extLst>
            </p:cNvPr>
            <p:cNvCxnSpPr>
              <a:cxnSpLocks/>
            </p:cNvCxnSpPr>
            <p:nvPr/>
          </p:nvCxnSpPr>
          <p:spPr bwMode="auto">
            <a:xfrm>
              <a:off x="11034018"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A17CC7AC-FF5B-496A-AC4E-E0ACD884AE8E}"/>
                </a:ext>
              </a:extLst>
            </p:cNvPr>
            <p:cNvCxnSpPr>
              <a:cxnSpLocks/>
            </p:cNvCxnSpPr>
            <p:nvPr/>
          </p:nvCxnSpPr>
          <p:spPr bwMode="auto">
            <a:xfrm>
              <a:off x="10980078"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D65504BC-73C4-4C00-B367-86AB21F9C05A}"/>
                </a:ext>
              </a:extLst>
            </p:cNvPr>
            <p:cNvCxnSpPr>
              <a:cxnSpLocks/>
            </p:cNvCxnSpPr>
            <p:nvPr/>
          </p:nvCxnSpPr>
          <p:spPr bwMode="auto">
            <a:xfrm>
              <a:off x="10945403"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886678BC-467E-4B69-A33E-D1AA0EF280AF}"/>
                </a:ext>
              </a:extLst>
            </p:cNvPr>
            <p:cNvCxnSpPr>
              <a:cxnSpLocks/>
            </p:cNvCxnSpPr>
            <p:nvPr/>
          </p:nvCxnSpPr>
          <p:spPr bwMode="auto">
            <a:xfrm>
              <a:off x="10928708"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A4261BFC-1036-477C-8674-50ABE3FBC08E}"/>
                </a:ext>
              </a:extLst>
            </p:cNvPr>
            <p:cNvCxnSpPr>
              <a:cxnSpLocks/>
            </p:cNvCxnSpPr>
            <p:nvPr/>
          </p:nvCxnSpPr>
          <p:spPr bwMode="auto">
            <a:xfrm>
              <a:off x="10917149"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26CEC432-C31A-4F16-86DB-A4F3ADC000D6}"/>
                </a:ext>
              </a:extLst>
            </p:cNvPr>
            <p:cNvCxnSpPr>
              <a:cxnSpLocks/>
            </p:cNvCxnSpPr>
            <p:nvPr/>
          </p:nvCxnSpPr>
          <p:spPr bwMode="auto">
            <a:xfrm>
              <a:off x="10904306"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8A1871FB-D56D-485A-A448-DCED6779DDD9}"/>
                </a:ext>
              </a:extLst>
            </p:cNvPr>
            <p:cNvCxnSpPr>
              <a:cxnSpLocks/>
            </p:cNvCxnSpPr>
            <p:nvPr/>
          </p:nvCxnSpPr>
          <p:spPr bwMode="auto">
            <a:xfrm>
              <a:off x="10894032"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D961AC3A-83B8-46EF-8643-DDF8808CAB83}"/>
                </a:ext>
              </a:extLst>
            </p:cNvPr>
            <p:cNvCxnSpPr>
              <a:cxnSpLocks/>
            </p:cNvCxnSpPr>
            <p:nvPr/>
          </p:nvCxnSpPr>
          <p:spPr bwMode="auto">
            <a:xfrm>
              <a:off x="10882473"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76449A68-60B1-454F-AF5B-A97B5F4976D1}"/>
                </a:ext>
              </a:extLst>
            </p:cNvPr>
            <p:cNvCxnSpPr>
              <a:cxnSpLocks/>
            </p:cNvCxnSpPr>
            <p:nvPr/>
          </p:nvCxnSpPr>
          <p:spPr bwMode="auto">
            <a:xfrm>
              <a:off x="10867062"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B76E923-98D5-4F23-A51F-E27C0D5F3957}"/>
                </a:ext>
              </a:extLst>
            </p:cNvPr>
            <p:cNvCxnSpPr>
              <a:cxnSpLocks/>
            </p:cNvCxnSpPr>
            <p:nvPr/>
          </p:nvCxnSpPr>
          <p:spPr bwMode="auto">
            <a:xfrm>
              <a:off x="10720655"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5D256A54-D642-4438-A23C-F88C503E4474}"/>
                </a:ext>
              </a:extLst>
            </p:cNvPr>
            <p:cNvCxnSpPr>
              <a:cxnSpLocks/>
            </p:cNvCxnSpPr>
            <p:nvPr/>
          </p:nvCxnSpPr>
          <p:spPr bwMode="auto">
            <a:xfrm>
              <a:off x="10666716"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33A6ED34-3493-4C16-8E97-29D92E489F14}"/>
                </a:ext>
              </a:extLst>
            </p:cNvPr>
            <p:cNvCxnSpPr>
              <a:cxnSpLocks/>
            </p:cNvCxnSpPr>
            <p:nvPr/>
          </p:nvCxnSpPr>
          <p:spPr bwMode="auto">
            <a:xfrm>
              <a:off x="10639746"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33A0BBF8-0D41-43A9-8016-DFE5E0AE5641}"/>
                </a:ext>
              </a:extLst>
            </p:cNvPr>
            <p:cNvCxnSpPr>
              <a:cxnSpLocks/>
            </p:cNvCxnSpPr>
            <p:nvPr/>
          </p:nvCxnSpPr>
          <p:spPr bwMode="auto">
            <a:xfrm>
              <a:off x="10589660"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3EC0ABA-8500-48C9-983E-B934F9291377}"/>
                </a:ext>
              </a:extLst>
            </p:cNvPr>
            <p:cNvCxnSpPr>
              <a:cxnSpLocks/>
            </p:cNvCxnSpPr>
            <p:nvPr/>
          </p:nvCxnSpPr>
          <p:spPr bwMode="auto">
            <a:xfrm>
              <a:off x="1058323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A54D8E9D-BA26-4EF5-9E73-70B539BC03A8}"/>
                </a:ext>
              </a:extLst>
            </p:cNvPr>
            <p:cNvCxnSpPr>
              <a:cxnSpLocks/>
            </p:cNvCxnSpPr>
            <p:nvPr/>
          </p:nvCxnSpPr>
          <p:spPr bwMode="auto">
            <a:xfrm>
              <a:off x="1055626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FA509A0A-E6F7-4D67-B866-DDC6E3E0E6A3}"/>
                </a:ext>
              </a:extLst>
            </p:cNvPr>
            <p:cNvCxnSpPr>
              <a:cxnSpLocks/>
            </p:cNvCxnSpPr>
            <p:nvPr/>
          </p:nvCxnSpPr>
          <p:spPr bwMode="auto">
            <a:xfrm>
              <a:off x="1053828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A6DE4992-D4CA-4DC7-A137-318D57D54AE4}"/>
                </a:ext>
              </a:extLst>
            </p:cNvPr>
            <p:cNvCxnSpPr>
              <a:cxnSpLocks/>
            </p:cNvCxnSpPr>
            <p:nvPr/>
          </p:nvCxnSpPr>
          <p:spPr bwMode="auto">
            <a:xfrm>
              <a:off x="1052030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A695A8A1-CFD7-4964-86AE-280DD3DF344A}"/>
                </a:ext>
              </a:extLst>
            </p:cNvPr>
            <p:cNvCxnSpPr>
              <a:cxnSpLocks/>
            </p:cNvCxnSpPr>
            <p:nvPr/>
          </p:nvCxnSpPr>
          <p:spPr bwMode="auto">
            <a:xfrm>
              <a:off x="10507466"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AE78F965-8731-4DF7-8D70-FF7E419E93C1}"/>
                </a:ext>
              </a:extLst>
            </p:cNvPr>
            <p:cNvCxnSpPr>
              <a:cxnSpLocks/>
            </p:cNvCxnSpPr>
            <p:nvPr/>
          </p:nvCxnSpPr>
          <p:spPr bwMode="auto">
            <a:xfrm>
              <a:off x="10495908"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5783D6DD-B84A-47F7-837D-E745C2F6B07B}"/>
                </a:ext>
              </a:extLst>
            </p:cNvPr>
            <p:cNvCxnSpPr>
              <a:cxnSpLocks/>
            </p:cNvCxnSpPr>
            <p:nvPr/>
          </p:nvCxnSpPr>
          <p:spPr bwMode="auto">
            <a:xfrm>
              <a:off x="10479212"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BE9DD5F6-4D52-49A3-824F-94AF0E96B12A}"/>
                </a:ext>
              </a:extLst>
            </p:cNvPr>
            <p:cNvCxnSpPr>
              <a:cxnSpLocks/>
            </p:cNvCxnSpPr>
            <p:nvPr/>
          </p:nvCxnSpPr>
          <p:spPr bwMode="auto">
            <a:xfrm>
              <a:off x="10450958"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D5D3C741-079A-462C-AC6C-D35AC0ACF925}"/>
                </a:ext>
              </a:extLst>
            </p:cNvPr>
            <p:cNvCxnSpPr>
              <a:cxnSpLocks/>
            </p:cNvCxnSpPr>
            <p:nvPr/>
          </p:nvCxnSpPr>
          <p:spPr bwMode="auto">
            <a:xfrm>
              <a:off x="10431694"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5AD5D555-3EB0-43F2-B6B2-41981ED9FE0B}"/>
                </a:ext>
              </a:extLst>
            </p:cNvPr>
            <p:cNvCxnSpPr>
              <a:cxnSpLocks/>
            </p:cNvCxnSpPr>
            <p:nvPr/>
          </p:nvCxnSpPr>
          <p:spPr bwMode="auto">
            <a:xfrm>
              <a:off x="10151723"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F4E98AAC-80D2-4BE6-8A1C-60220DABF751}"/>
                </a:ext>
              </a:extLst>
            </p:cNvPr>
            <p:cNvCxnSpPr>
              <a:cxnSpLocks/>
            </p:cNvCxnSpPr>
            <p:nvPr/>
          </p:nvCxnSpPr>
          <p:spPr bwMode="auto">
            <a:xfrm>
              <a:off x="10138880"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E392AD43-4927-4027-AD9C-1EBC48F56C38}"/>
                </a:ext>
              </a:extLst>
            </p:cNvPr>
            <p:cNvCxnSpPr>
              <a:cxnSpLocks/>
            </p:cNvCxnSpPr>
            <p:nvPr/>
          </p:nvCxnSpPr>
          <p:spPr bwMode="auto">
            <a:xfrm>
              <a:off x="10124753"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4578ADB5-CC9C-4A60-883A-4C56CAFE3C86}"/>
                </a:ext>
              </a:extLst>
            </p:cNvPr>
            <p:cNvCxnSpPr>
              <a:cxnSpLocks/>
            </p:cNvCxnSpPr>
            <p:nvPr/>
          </p:nvCxnSpPr>
          <p:spPr bwMode="auto">
            <a:xfrm>
              <a:off x="10108058"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C824DFAE-19B2-4398-9554-2FC9C9D2AD29}"/>
                </a:ext>
              </a:extLst>
            </p:cNvPr>
            <p:cNvCxnSpPr>
              <a:cxnSpLocks/>
            </p:cNvCxnSpPr>
            <p:nvPr/>
          </p:nvCxnSpPr>
          <p:spPr bwMode="auto">
            <a:xfrm>
              <a:off x="10091362"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D076689A-3021-4213-978B-020FECE53CF2}"/>
                </a:ext>
              </a:extLst>
            </p:cNvPr>
            <p:cNvCxnSpPr>
              <a:cxnSpLocks/>
            </p:cNvCxnSpPr>
            <p:nvPr/>
          </p:nvCxnSpPr>
          <p:spPr bwMode="auto">
            <a:xfrm>
              <a:off x="10078520"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970B8F60-70BF-4468-BBA9-E9F03C193187}"/>
                </a:ext>
              </a:extLst>
            </p:cNvPr>
            <p:cNvCxnSpPr>
              <a:cxnSpLocks/>
            </p:cNvCxnSpPr>
            <p:nvPr/>
          </p:nvCxnSpPr>
          <p:spPr bwMode="auto">
            <a:xfrm>
              <a:off x="10029717"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5C7EC94A-4A1E-43D9-BCA9-25B7A62CE140}"/>
                </a:ext>
              </a:extLst>
            </p:cNvPr>
            <p:cNvCxnSpPr>
              <a:cxnSpLocks/>
            </p:cNvCxnSpPr>
            <p:nvPr/>
          </p:nvCxnSpPr>
          <p:spPr bwMode="auto">
            <a:xfrm>
              <a:off x="10010453"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BF48E794-F910-48F9-98CC-3012E3E092E1}"/>
                </a:ext>
              </a:extLst>
            </p:cNvPr>
            <p:cNvCxnSpPr>
              <a:cxnSpLocks/>
            </p:cNvCxnSpPr>
            <p:nvPr/>
          </p:nvCxnSpPr>
          <p:spPr bwMode="auto">
            <a:xfrm>
              <a:off x="9992473"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7F7CA458-F549-4A61-B1EE-086DFF374300}"/>
                </a:ext>
              </a:extLst>
            </p:cNvPr>
            <p:cNvCxnSpPr>
              <a:cxnSpLocks/>
            </p:cNvCxnSpPr>
            <p:nvPr/>
          </p:nvCxnSpPr>
          <p:spPr bwMode="auto">
            <a:xfrm>
              <a:off x="9735619" y="249747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77F1DAA5-0EE4-4B33-9FD9-0DD40DFC39D5}"/>
                </a:ext>
              </a:extLst>
            </p:cNvPr>
            <p:cNvCxnSpPr>
              <a:cxnSpLocks/>
            </p:cNvCxnSpPr>
            <p:nvPr/>
          </p:nvCxnSpPr>
          <p:spPr bwMode="auto">
            <a:xfrm>
              <a:off x="9718923" y="24794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BF4A5FE9-2327-4B62-A8D9-696D777A3E79}"/>
                </a:ext>
              </a:extLst>
            </p:cNvPr>
            <p:cNvCxnSpPr>
              <a:cxnSpLocks/>
            </p:cNvCxnSpPr>
            <p:nvPr/>
          </p:nvCxnSpPr>
          <p:spPr bwMode="auto">
            <a:xfrm>
              <a:off x="9698375" y="2475641"/>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BE8697EB-B6C5-42AE-B94C-94D53750B127}"/>
                </a:ext>
              </a:extLst>
            </p:cNvPr>
            <p:cNvCxnSpPr>
              <a:cxnSpLocks/>
            </p:cNvCxnSpPr>
            <p:nvPr/>
          </p:nvCxnSpPr>
          <p:spPr bwMode="auto">
            <a:xfrm>
              <a:off x="9688101" y="2475641"/>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457C6723-1FAE-4BC7-B6A5-5A1EA57881BA}"/>
                </a:ext>
              </a:extLst>
            </p:cNvPr>
            <p:cNvCxnSpPr>
              <a:cxnSpLocks/>
            </p:cNvCxnSpPr>
            <p:nvPr/>
          </p:nvCxnSpPr>
          <p:spPr bwMode="auto">
            <a:xfrm>
              <a:off x="9677827" y="246408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36420B36-08D1-4252-B595-1CFE87B48579}"/>
                </a:ext>
              </a:extLst>
            </p:cNvPr>
            <p:cNvCxnSpPr>
              <a:cxnSpLocks/>
            </p:cNvCxnSpPr>
            <p:nvPr/>
          </p:nvCxnSpPr>
          <p:spPr bwMode="auto">
            <a:xfrm>
              <a:off x="9663700" y="246408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A6520C6B-35A8-4C56-BF88-F03C9C792095}"/>
                </a:ext>
              </a:extLst>
            </p:cNvPr>
            <p:cNvCxnSpPr>
              <a:cxnSpLocks/>
            </p:cNvCxnSpPr>
            <p:nvPr/>
          </p:nvCxnSpPr>
          <p:spPr bwMode="auto">
            <a:xfrm>
              <a:off x="9278419" y="244225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97CEDC69-B527-4C79-A463-01A760983B42}"/>
                </a:ext>
              </a:extLst>
            </p:cNvPr>
            <p:cNvCxnSpPr>
              <a:cxnSpLocks/>
            </p:cNvCxnSpPr>
            <p:nvPr/>
          </p:nvCxnSpPr>
          <p:spPr bwMode="auto">
            <a:xfrm>
              <a:off x="8721045" y="215714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257AF6EC-C0C1-4B19-903E-0E7F336B9AB8}"/>
                </a:ext>
              </a:extLst>
            </p:cNvPr>
            <p:cNvCxnSpPr>
              <a:cxnSpLocks/>
            </p:cNvCxnSpPr>
            <p:nvPr/>
          </p:nvCxnSpPr>
          <p:spPr bwMode="auto">
            <a:xfrm>
              <a:off x="8697928" y="2146868"/>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67D1AB82-3FB2-4117-940A-133F6F806AC5}"/>
                </a:ext>
              </a:extLst>
            </p:cNvPr>
            <p:cNvCxnSpPr>
              <a:cxnSpLocks/>
            </p:cNvCxnSpPr>
            <p:nvPr/>
          </p:nvCxnSpPr>
          <p:spPr bwMode="auto">
            <a:xfrm>
              <a:off x="8696644" y="214044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614994F-2913-4289-9768-4F815C7B3EC4}"/>
                </a:ext>
              </a:extLst>
            </p:cNvPr>
            <p:cNvCxnSpPr>
              <a:cxnSpLocks/>
            </p:cNvCxnSpPr>
            <p:nvPr/>
          </p:nvCxnSpPr>
          <p:spPr bwMode="auto">
            <a:xfrm>
              <a:off x="8706918" y="214044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06616BAB-A0C9-490A-8428-747458BF1F3A}"/>
                </a:ext>
              </a:extLst>
            </p:cNvPr>
            <p:cNvCxnSpPr>
              <a:cxnSpLocks/>
            </p:cNvCxnSpPr>
            <p:nvPr/>
          </p:nvCxnSpPr>
          <p:spPr bwMode="auto">
            <a:xfrm>
              <a:off x="8334479" y="174746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1BE45FE9-568E-4E5F-8442-F6730A5AD89B}"/>
                </a:ext>
              </a:extLst>
            </p:cNvPr>
            <p:cNvCxnSpPr>
              <a:cxnSpLocks/>
            </p:cNvCxnSpPr>
            <p:nvPr/>
          </p:nvCxnSpPr>
          <p:spPr bwMode="auto">
            <a:xfrm>
              <a:off x="8316499" y="174746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7B52F3AF-363F-46B9-8D86-7AB934FED410}"/>
                </a:ext>
              </a:extLst>
            </p:cNvPr>
            <p:cNvCxnSpPr>
              <a:cxnSpLocks/>
            </p:cNvCxnSpPr>
            <p:nvPr/>
          </p:nvCxnSpPr>
          <p:spPr bwMode="auto">
            <a:xfrm>
              <a:off x="7942776" y="154497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C6AA51EA-D129-4CC1-803B-3C9F76B3C34F}"/>
                </a:ext>
              </a:extLst>
            </p:cNvPr>
            <p:cNvCxnSpPr>
              <a:cxnSpLocks/>
            </p:cNvCxnSpPr>
            <p:nvPr/>
          </p:nvCxnSpPr>
          <p:spPr bwMode="auto">
            <a:xfrm>
              <a:off x="7751420" y="149232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31B6B9A3-5A34-419E-A49E-732EFC54EB80}"/>
                </a:ext>
              </a:extLst>
            </p:cNvPr>
            <p:cNvCxnSpPr>
              <a:cxnSpLocks/>
            </p:cNvCxnSpPr>
            <p:nvPr/>
          </p:nvCxnSpPr>
          <p:spPr bwMode="auto">
            <a:xfrm>
              <a:off x="7741146" y="149232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87B543B8-14C3-43BA-92B8-00C7A6A37A9E}"/>
                </a:ext>
              </a:extLst>
            </p:cNvPr>
            <p:cNvCxnSpPr>
              <a:cxnSpLocks/>
            </p:cNvCxnSpPr>
            <p:nvPr/>
          </p:nvCxnSpPr>
          <p:spPr bwMode="auto">
            <a:xfrm>
              <a:off x="7710324" y="146021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D970924D-D23E-443A-AEF9-FD1B4839C5F1}"/>
                </a:ext>
              </a:extLst>
            </p:cNvPr>
            <p:cNvCxnSpPr>
              <a:cxnSpLocks/>
            </p:cNvCxnSpPr>
            <p:nvPr/>
          </p:nvCxnSpPr>
          <p:spPr bwMode="auto">
            <a:xfrm>
              <a:off x="7697481" y="146021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56F9AB44-8F5B-4A15-9B5B-C945987986BB}"/>
                </a:ext>
              </a:extLst>
            </p:cNvPr>
            <p:cNvCxnSpPr>
              <a:cxnSpLocks/>
            </p:cNvCxnSpPr>
            <p:nvPr/>
          </p:nvCxnSpPr>
          <p:spPr bwMode="auto">
            <a:xfrm>
              <a:off x="7653816" y="14537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494D22AC-1EA1-4869-8028-321D13816575}"/>
                </a:ext>
              </a:extLst>
            </p:cNvPr>
            <p:cNvCxnSpPr>
              <a:cxnSpLocks/>
            </p:cNvCxnSpPr>
            <p:nvPr/>
          </p:nvCxnSpPr>
          <p:spPr bwMode="auto">
            <a:xfrm>
              <a:off x="7461176" y="137930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D42EA21D-7CB1-43E9-A866-A0DD5FB3B83E}"/>
                </a:ext>
              </a:extLst>
            </p:cNvPr>
            <p:cNvCxnSpPr>
              <a:cxnSpLocks/>
            </p:cNvCxnSpPr>
            <p:nvPr/>
          </p:nvCxnSpPr>
          <p:spPr bwMode="auto">
            <a:xfrm>
              <a:off x="7443197" y="137930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F5643E9C-3965-4082-A08F-C320F3FC3AEA}"/>
                </a:ext>
              </a:extLst>
            </p:cNvPr>
            <p:cNvCxnSpPr>
              <a:cxnSpLocks/>
            </p:cNvCxnSpPr>
            <p:nvPr/>
          </p:nvCxnSpPr>
          <p:spPr bwMode="auto">
            <a:xfrm>
              <a:off x="7434207" y="1379305"/>
              <a:ext cx="0" cy="55223"/>
            </a:xfrm>
            <a:prstGeom prst="line">
              <a:avLst/>
            </a:prstGeom>
            <a:noFill/>
            <a:ln w="19050" cap="flat" cmpd="sng" algn="ctr">
              <a:solidFill>
                <a:schemeClr val="accent1"/>
              </a:solidFill>
              <a:prstDash val="solid"/>
              <a:round/>
              <a:headEnd type="none" w="med" len="med"/>
              <a:tailEnd type="none" w="med" len="med"/>
            </a:ln>
            <a:effectLst/>
          </p:spPr>
        </p:cxnSp>
      </p:grpSp>
      <p:sp>
        <p:nvSpPr>
          <p:cNvPr id="769" name="TextBox 768">
            <a:extLst>
              <a:ext uri="{FF2B5EF4-FFF2-40B4-BE49-F238E27FC236}">
                <a16:creationId xmlns:a16="http://schemas.microsoft.com/office/drawing/2014/main" id="{AB6E9336-C1D8-4AFE-83F4-F139E45D4177}"/>
              </a:ext>
            </a:extLst>
          </p:cNvPr>
          <p:cNvSpPr txBox="1"/>
          <p:nvPr/>
        </p:nvSpPr>
        <p:spPr bwMode="auto">
          <a:xfrm>
            <a:off x="10144331" y="2007097"/>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770" name="TextBox 769">
            <a:extLst>
              <a:ext uri="{FF2B5EF4-FFF2-40B4-BE49-F238E27FC236}">
                <a16:creationId xmlns:a16="http://schemas.microsoft.com/office/drawing/2014/main" id="{180D2AFA-B1B0-477E-80C3-6D5EA5A8C937}"/>
              </a:ext>
            </a:extLst>
          </p:cNvPr>
          <p:cNvSpPr txBox="1"/>
          <p:nvPr/>
        </p:nvSpPr>
        <p:spPr bwMode="auto">
          <a:xfrm>
            <a:off x="10728260" y="2726006"/>
            <a:ext cx="7541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nvGrpSpPr>
          <p:cNvPr id="771" name="Group 770">
            <a:extLst>
              <a:ext uri="{FF2B5EF4-FFF2-40B4-BE49-F238E27FC236}">
                <a16:creationId xmlns:a16="http://schemas.microsoft.com/office/drawing/2014/main" id="{14E28824-355F-4F34-B184-36DE959ED464}"/>
              </a:ext>
            </a:extLst>
          </p:cNvPr>
          <p:cNvGrpSpPr/>
          <p:nvPr/>
        </p:nvGrpSpPr>
        <p:grpSpPr>
          <a:xfrm>
            <a:off x="3460756" y="3942413"/>
            <a:ext cx="4911460" cy="2452860"/>
            <a:chOff x="3460756" y="4019368"/>
            <a:chExt cx="4911460" cy="2676033"/>
          </a:xfrm>
        </p:grpSpPr>
        <p:sp>
          <p:nvSpPr>
            <p:cNvPr id="772" name="TextBox 771">
              <a:extLst>
                <a:ext uri="{FF2B5EF4-FFF2-40B4-BE49-F238E27FC236}">
                  <a16:creationId xmlns:a16="http://schemas.microsoft.com/office/drawing/2014/main" id="{96620F7B-D709-4F40-9F41-B611A70B412D}"/>
                </a:ext>
              </a:extLst>
            </p:cNvPr>
            <p:cNvSpPr txBox="1"/>
            <p:nvPr/>
          </p:nvSpPr>
          <p:spPr bwMode="auto">
            <a:xfrm>
              <a:off x="5939650" y="6356847"/>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73" name="TextBox 772">
              <a:extLst>
                <a:ext uri="{FF2B5EF4-FFF2-40B4-BE49-F238E27FC236}">
                  <a16:creationId xmlns:a16="http://schemas.microsoft.com/office/drawing/2014/main" id="{809E02B2-F0F3-4564-A0AB-173F06097E74}"/>
                </a:ext>
              </a:extLst>
            </p:cNvPr>
            <p:cNvSpPr txBox="1"/>
            <p:nvPr/>
          </p:nvSpPr>
          <p:spPr bwMode="auto">
            <a:xfrm>
              <a:off x="3676393" y="4164954"/>
              <a:ext cx="48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774" name="Group 773">
              <a:extLst>
                <a:ext uri="{FF2B5EF4-FFF2-40B4-BE49-F238E27FC236}">
                  <a16:creationId xmlns:a16="http://schemas.microsoft.com/office/drawing/2014/main" id="{05B18532-7236-409C-875F-6F461A801893}"/>
                </a:ext>
              </a:extLst>
            </p:cNvPr>
            <p:cNvGrpSpPr/>
            <p:nvPr/>
          </p:nvGrpSpPr>
          <p:grpSpPr>
            <a:xfrm>
              <a:off x="4120745" y="4269325"/>
              <a:ext cx="3904339" cy="1251695"/>
              <a:chOff x="4314604" y="4020424"/>
              <a:chExt cx="3904339" cy="1251695"/>
            </a:xfrm>
          </p:grpSpPr>
          <p:cxnSp>
            <p:nvCxnSpPr>
              <p:cNvPr id="845" name="Straight Connector 844">
                <a:extLst>
                  <a:ext uri="{FF2B5EF4-FFF2-40B4-BE49-F238E27FC236}">
                    <a16:creationId xmlns:a16="http://schemas.microsoft.com/office/drawing/2014/main" id="{870E4000-F341-40EF-ACD0-A3B47A2AA7AE}"/>
                  </a:ext>
                </a:extLst>
              </p:cNvPr>
              <p:cNvCxnSpPr>
                <a:cxnSpLocks/>
              </p:cNvCxnSpPr>
              <p:nvPr/>
            </p:nvCxnSpPr>
            <p:spPr bwMode="auto">
              <a:xfrm>
                <a:off x="8218943"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970519AB-C717-40F1-83DE-0276E0EF56A0}"/>
                  </a:ext>
                </a:extLst>
              </p:cNvPr>
              <p:cNvCxnSpPr>
                <a:cxnSpLocks/>
              </p:cNvCxnSpPr>
              <p:nvPr/>
            </p:nvCxnSpPr>
            <p:spPr bwMode="auto">
              <a:xfrm>
                <a:off x="8205638"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41549E65-720D-4EF9-8C68-5B70103FFEEB}"/>
                  </a:ext>
                </a:extLst>
              </p:cNvPr>
              <p:cNvCxnSpPr>
                <a:cxnSpLocks/>
              </p:cNvCxnSpPr>
              <p:nvPr/>
            </p:nvCxnSpPr>
            <p:spPr bwMode="auto">
              <a:xfrm>
                <a:off x="8192334"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04F841CB-3CB0-484D-870F-0DDF31B2CF88}"/>
                  </a:ext>
                </a:extLst>
              </p:cNvPr>
              <p:cNvCxnSpPr>
                <a:cxnSpLocks/>
              </p:cNvCxnSpPr>
              <p:nvPr/>
            </p:nvCxnSpPr>
            <p:spPr bwMode="auto">
              <a:xfrm>
                <a:off x="7972200"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52B06089-9EE7-4871-9566-D5BA8C86C50C}"/>
                  </a:ext>
                </a:extLst>
              </p:cNvPr>
              <p:cNvCxnSpPr>
                <a:cxnSpLocks/>
              </p:cNvCxnSpPr>
              <p:nvPr/>
            </p:nvCxnSpPr>
            <p:spPr bwMode="auto">
              <a:xfrm>
                <a:off x="7829477"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60F27774-DD6B-44EF-944C-A23AA2609944}"/>
                  </a:ext>
                </a:extLst>
              </p:cNvPr>
              <p:cNvCxnSpPr>
                <a:cxnSpLocks/>
              </p:cNvCxnSpPr>
              <p:nvPr/>
            </p:nvCxnSpPr>
            <p:spPr bwMode="auto">
              <a:xfrm>
                <a:off x="7812544"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2F7334AC-535E-48B6-A0E6-FB4C67893DC0}"/>
                  </a:ext>
                </a:extLst>
              </p:cNvPr>
              <p:cNvCxnSpPr>
                <a:cxnSpLocks/>
              </p:cNvCxnSpPr>
              <p:nvPr/>
            </p:nvCxnSpPr>
            <p:spPr bwMode="auto">
              <a:xfrm>
                <a:off x="7793191"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29F371DF-51EC-40F6-BE7D-0599B8B5DE90}"/>
                  </a:ext>
                </a:extLst>
              </p:cNvPr>
              <p:cNvCxnSpPr>
                <a:cxnSpLocks/>
              </p:cNvCxnSpPr>
              <p:nvPr/>
            </p:nvCxnSpPr>
            <p:spPr bwMode="auto">
              <a:xfrm>
                <a:off x="7775050"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033AB4C4-75A8-4A04-A461-7E59332DA600}"/>
                  </a:ext>
                </a:extLst>
              </p:cNvPr>
              <p:cNvCxnSpPr>
                <a:cxnSpLocks/>
              </p:cNvCxnSpPr>
              <p:nvPr/>
            </p:nvCxnSpPr>
            <p:spPr bwMode="auto">
              <a:xfrm>
                <a:off x="7764164"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70143B3E-766D-4DD5-9104-5B7C74DE8035}"/>
                  </a:ext>
                </a:extLst>
              </p:cNvPr>
              <p:cNvCxnSpPr>
                <a:cxnSpLocks/>
              </p:cNvCxnSpPr>
              <p:nvPr/>
            </p:nvCxnSpPr>
            <p:spPr bwMode="auto">
              <a:xfrm>
                <a:off x="7755697"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E30C70D5-6107-4491-84AB-4EFF66947761}"/>
                  </a:ext>
                </a:extLst>
              </p:cNvPr>
              <p:cNvCxnSpPr>
                <a:cxnSpLocks/>
              </p:cNvCxnSpPr>
              <p:nvPr/>
            </p:nvCxnSpPr>
            <p:spPr bwMode="auto">
              <a:xfrm>
                <a:off x="7608135"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B10D7AF7-32D3-4C5C-9755-7C73F0D36E71}"/>
                  </a:ext>
                </a:extLst>
              </p:cNvPr>
              <p:cNvCxnSpPr>
                <a:cxnSpLocks/>
              </p:cNvCxnSpPr>
              <p:nvPr/>
            </p:nvCxnSpPr>
            <p:spPr bwMode="auto">
              <a:xfrm>
                <a:off x="7556125"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2AD0E71E-274E-4A13-8789-BC8A4A97CBF7}"/>
                  </a:ext>
                </a:extLst>
              </p:cNvPr>
              <p:cNvCxnSpPr>
                <a:cxnSpLocks/>
              </p:cNvCxnSpPr>
              <p:nvPr/>
            </p:nvCxnSpPr>
            <p:spPr bwMode="auto">
              <a:xfrm>
                <a:off x="7536773"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DB01A143-0687-4D9D-AFD5-85BF4C1C19DE}"/>
                  </a:ext>
                </a:extLst>
              </p:cNvPr>
              <p:cNvCxnSpPr>
                <a:cxnSpLocks/>
              </p:cNvCxnSpPr>
              <p:nvPr/>
            </p:nvCxnSpPr>
            <p:spPr bwMode="auto">
              <a:xfrm>
                <a:off x="7533144"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C35E2543-38EE-44FA-B8BA-1EF05D2DF2C7}"/>
                  </a:ext>
                </a:extLst>
              </p:cNvPr>
              <p:cNvCxnSpPr>
                <a:cxnSpLocks/>
              </p:cNvCxnSpPr>
              <p:nvPr/>
            </p:nvCxnSpPr>
            <p:spPr bwMode="auto">
              <a:xfrm>
                <a:off x="7479925"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487E4D8A-2CCA-4596-93FD-6A0AE4658A9A}"/>
                  </a:ext>
                </a:extLst>
              </p:cNvPr>
              <p:cNvCxnSpPr>
                <a:cxnSpLocks/>
              </p:cNvCxnSpPr>
              <p:nvPr/>
            </p:nvCxnSpPr>
            <p:spPr bwMode="auto">
              <a:xfrm>
                <a:off x="74654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21E26A24-D547-4F80-87A1-BDA6B10BBB8A}"/>
                  </a:ext>
                </a:extLst>
              </p:cNvPr>
              <p:cNvCxnSpPr>
                <a:cxnSpLocks/>
              </p:cNvCxnSpPr>
              <p:nvPr/>
            </p:nvCxnSpPr>
            <p:spPr bwMode="auto">
              <a:xfrm>
                <a:off x="7435173"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BD951AD8-5E97-41FA-B08D-5DE6538F69F3}"/>
                  </a:ext>
                </a:extLst>
              </p:cNvPr>
              <p:cNvCxnSpPr>
                <a:cxnSpLocks/>
              </p:cNvCxnSpPr>
              <p:nvPr/>
            </p:nvCxnSpPr>
            <p:spPr bwMode="auto">
              <a:xfrm>
                <a:off x="7421868"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354A9D0C-E1C6-483F-A687-60C1FAD2B52A}"/>
                  </a:ext>
                </a:extLst>
              </p:cNvPr>
              <p:cNvCxnSpPr>
                <a:cxnSpLocks/>
              </p:cNvCxnSpPr>
              <p:nvPr/>
            </p:nvCxnSpPr>
            <p:spPr bwMode="auto">
              <a:xfrm>
                <a:off x="7408563"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553E56C4-01DD-4A30-9074-74B7BEB1143E}"/>
                  </a:ext>
                </a:extLst>
              </p:cNvPr>
              <p:cNvCxnSpPr>
                <a:cxnSpLocks/>
              </p:cNvCxnSpPr>
              <p:nvPr/>
            </p:nvCxnSpPr>
            <p:spPr bwMode="auto">
              <a:xfrm>
                <a:off x="7373487"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C6A3B987-E97C-472C-9DD8-80BE4535CC2B}"/>
                  </a:ext>
                </a:extLst>
              </p:cNvPr>
              <p:cNvCxnSpPr>
                <a:cxnSpLocks/>
              </p:cNvCxnSpPr>
              <p:nvPr/>
            </p:nvCxnSpPr>
            <p:spPr bwMode="auto">
              <a:xfrm>
                <a:off x="73638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CBD10B65-15A7-43B0-8F52-F311804F0F6A}"/>
                  </a:ext>
                </a:extLst>
              </p:cNvPr>
              <p:cNvCxnSpPr>
                <a:cxnSpLocks/>
              </p:cNvCxnSpPr>
              <p:nvPr/>
            </p:nvCxnSpPr>
            <p:spPr bwMode="auto">
              <a:xfrm>
                <a:off x="7335992"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51427300-B6DC-40E2-89CF-4EBB9BCD548B}"/>
                  </a:ext>
                </a:extLst>
              </p:cNvPr>
              <p:cNvCxnSpPr>
                <a:cxnSpLocks/>
              </p:cNvCxnSpPr>
              <p:nvPr/>
            </p:nvCxnSpPr>
            <p:spPr bwMode="auto">
              <a:xfrm>
                <a:off x="7325107"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9DBCC85C-6B4D-4787-BEB8-5C2208E23788}"/>
                  </a:ext>
                </a:extLst>
              </p:cNvPr>
              <p:cNvCxnSpPr>
                <a:cxnSpLocks/>
              </p:cNvCxnSpPr>
              <p:nvPr/>
            </p:nvCxnSpPr>
            <p:spPr bwMode="auto">
              <a:xfrm>
                <a:off x="7031192"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27CDCF98-89C9-4A40-B6AF-5270C7FE6F4B}"/>
                  </a:ext>
                </a:extLst>
              </p:cNvPr>
              <p:cNvCxnSpPr>
                <a:cxnSpLocks/>
              </p:cNvCxnSpPr>
              <p:nvPr/>
            </p:nvCxnSpPr>
            <p:spPr bwMode="auto">
              <a:xfrm>
                <a:off x="7026354"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D130C685-263D-4DC8-A826-7DBC84B48154}"/>
                  </a:ext>
                </a:extLst>
              </p:cNvPr>
              <p:cNvCxnSpPr>
                <a:cxnSpLocks/>
              </p:cNvCxnSpPr>
              <p:nvPr/>
            </p:nvCxnSpPr>
            <p:spPr bwMode="auto">
              <a:xfrm>
                <a:off x="7013049"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9641839F-A89C-44DD-9F48-D5A5ED754FC6}"/>
                  </a:ext>
                </a:extLst>
              </p:cNvPr>
              <p:cNvCxnSpPr>
                <a:cxnSpLocks/>
              </p:cNvCxnSpPr>
              <p:nvPr/>
            </p:nvCxnSpPr>
            <p:spPr bwMode="auto">
              <a:xfrm>
                <a:off x="70082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86B2C0CE-F46F-46DE-8C00-089F1D386416}"/>
                  </a:ext>
                </a:extLst>
              </p:cNvPr>
              <p:cNvCxnSpPr>
                <a:cxnSpLocks/>
              </p:cNvCxnSpPr>
              <p:nvPr/>
            </p:nvCxnSpPr>
            <p:spPr bwMode="auto">
              <a:xfrm>
                <a:off x="6993697"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FD6000B5-6AE5-4244-AAE1-C0A6E87A92AE}"/>
                  </a:ext>
                </a:extLst>
              </p:cNvPr>
              <p:cNvCxnSpPr>
                <a:cxnSpLocks/>
              </p:cNvCxnSpPr>
              <p:nvPr/>
            </p:nvCxnSpPr>
            <p:spPr bwMode="auto">
              <a:xfrm>
                <a:off x="6979183"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5588C525-F3AE-4677-804D-A5A6A8BE8B48}"/>
                  </a:ext>
                </a:extLst>
              </p:cNvPr>
              <p:cNvCxnSpPr>
                <a:cxnSpLocks/>
              </p:cNvCxnSpPr>
              <p:nvPr/>
            </p:nvCxnSpPr>
            <p:spPr bwMode="auto">
              <a:xfrm>
                <a:off x="6963460"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63E8027D-2389-4278-B4A3-5C7314B647BE}"/>
                  </a:ext>
                </a:extLst>
              </p:cNvPr>
              <p:cNvCxnSpPr>
                <a:cxnSpLocks/>
              </p:cNvCxnSpPr>
              <p:nvPr/>
            </p:nvCxnSpPr>
            <p:spPr bwMode="auto">
              <a:xfrm>
                <a:off x="6905402"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2C70CC2D-22DC-4BC6-8F00-B06D9D83E054}"/>
                  </a:ext>
                </a:extLst>
              </p:cNvPr>
              <p:cNvCxnSpPr>
                <a:cxnSpLocks/>
              </p:cNvCxnSpPr>
              <p:nvPr/>
            </p:nvCxnSpPr>
            <p:spPr bwMode="auto">
              <a:xfrm>
                <a:off x="6900564"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C0F1DEF8-646C-4052-A6AE-7BE939B5B8AB}"/>
                  </a:ext>
                </a:extLst>
              </p:cNvPr>
              <p:cNvCxnSpPr>
                <a:cxnSpLocks/>
              </p:cNvCxnSpPr>
              <p:nvPr/>
            </p:nvCxnSpPr>
            <p:spPr bwMode="auto">
              <a:xfrm>
                <a:off x="6619955"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61DFC9D3-9539-4668-AAB7-421C76F9043B}"/>
                  </a:ext>
                </a:extLst>
              </p:cNvPr>
              <p:cNvCxnSpPr>
                <a:cxnSpLocks/>
              </p:cNvCxnSpPr>
              <p:nvPr/>
            </p:nvCxnSpPr>
            <p:spPr bwMode="auto">
              <a:xfrm>
                <a:off x="6598184"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5D94D18F-3E9F-4E82-8B97-EE8B0FD94AF8}"/>
                  </a:ext>
                </a:extLst>
              </p:cNvPr>
              <p:cNvCxnSpPr>
                <a:cxnSpLocks/>
              </p:cNvCxnSpPr>
              <p:nvPr/>
            </p:nvCxnSpPr>
            <p:spPr bwMode="auto">
              <a:xfrm>
                <a:off x="6601813"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77553AD6-F2DF-43FA-B907-2469CD9BF87E}"/>
                  </a:ext>
                </a:extLst>
              </p:cNvPr>
              <p:cNvCxnSpPr>
                <a:cxnSpLocks/>
              </p:cNvCxnSpPr>
              <p:nvPr/>
            </p:nvCxnSpPr>
            <p:spPr bwMode="auto">
              <a:xfrm>
                <a:off x="6581251"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1E65188F-F349-4C2F-8BC3-C268C3827D78}"/>
                  </a:ext>
                </a:extLst>
              </p:cNvPr>
              <p:cNvCxnSpPr>
                <a:cxnSpLocks/>
              </p:cNvCxnSpPr>
              <p:nvPr/>
            </p:nvCxnSpPr>
            <p:spPr bwMode="auto">
              <a:xfrm>
                <a:off x="6567946"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69823586-7A04-4238-BF16-CE4296977675}"/>
                  </a:ext>
                </a:extLst>
              </p:cNvPr>
              <p:cNvCxnSpPr>
                <a:cxnSpLocks/>
              </p:cNvCxnSpPr>
              <p:nvPr/>
            </p:nvCxnSpPr>
            <p:spPr bwMode="auto">
              <a:xfrm>
                <a:off x="6555851" y="5100529"/>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6EFCE0BB-54F5-44A7-A727-C1D20EF6F6A0}"/>
                  </a:ext>
                </a:extLst>
              </p:cNvPr>
              <p:cNvCxnSpPr>
                <a:cxnSpLocks/>
              </p:cNvCxnSpPr>
              <p:nvPr/>
            </p:nvCxnSpPr>
            <p:spPr bwMode="auto">
              <a:xfrm>
                <a:off x="6540127" y="5100529"/>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044F919F-D017-46E1-8955-1647C76B19F3}"/>
                  </a:ext>
                </a:extLst>
              </p:cNvPr>
              <p:cNvCxnSpPr>
                <a:cxnSpLocks/>
              </p:cNvCxnSpPr>
              <p:nvPr/>
            </p:nvCxnSpPr>
            <p:spPr bwMode="auto">
              <a:xfrm>
                <a:off x="5602746" y="478968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CEBD822D-A0C5-4EF1-B8F1-26AFF473C040}"/>
                  </a:ext>
                </a:extLst>
              </p:cNvPr>
              <p:cNvCxnSpPr>
                <a:cxnSpLocks/>
              </p:cNvCxnSpPr>
              <p:nvPr/>
            </p:nvCxnSpPr>
            <p:spPr bwMode="auto">
              <a:xfrm>
                <a:off x="5590651" y="4775167"/>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2754D161-A430-486C-8180-4BF5DC91EBEC}"/>
                  </a:ext>
                </a:extLst>
              </p:cNvPr>
              <p:cNvCxnSpPr>
                <a:cxnSpLocks/>
              </p:cNvCxnSpPr>
              <p:nvPr/>
            </p:nvCxnSpPr>
            <p:spPr bwMode="auto">
              <a:xfrm>
                <a:off x="5583394" y="4775167"/>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1A78D6A8-7A3D-4274-B39A-6A5E37342043}"/>
                  </a:ext>
                </a:extLst>
              </p:cNvPr>
              <p:cNvCxnSpPr>
                <a:cxnSpLocks/>
              </p:cNvCxnSpPr>
              <p:nvPr/>
            </p:nvCxnSpPr>
            <p:spPr bwMode="auto">
              <a:xfrm>
                <a:off x="5221746" y="43252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0E3C7B5A-7DB9-4D0D-B689-AF6FA0904A67}"/>
                  </a:ext>
                </a:extLst>
              </p:cNvPr>
              <p:cNvCxnSpPr>
                <a:cxnSpLocks/>
              </p:cNvCxnSpPr>
              <p:nvPr/>
            </p:nvCxnSpPr>
            <p:spPr bwMode="auto">
              <a:xfrm>
                <a:off x="5209651" y="43252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FEC5E790-3CFC-4058-9A98-7541DD18BDCF}"/>
                  </a:ext>
                </a:extLst>
              </p:cNvPr>
              <p:cNvCxnSpPr>
                <a:cxnSpLocks/>
              </p:cNvCxnSpPr>
              <p:nvPr/>
            </p:nvCxnSpPr>
            <p:spPr bwMode="auto">
              <a:xfrm>
                <a:off x="4827442" y="4167986"/>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20BC95D2-F614-4455-BDF5-72C9512FD6F3}"/>
                  </a:ext>
                </a:extLst>
              </p:cNvPr>
              <p:cNvCxnSpPr>
                <a:cxnSpLocks/>
              </p:cNvCxnSpPr>
              <p:nvPr/>
            </p:nvCxnSpPr>
            <p:spPr bwMode="auto">
              <a:xfrm>
                <a:off x="4594003" y="4100253"/>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801F63BF-79E7-4769-8009-10434F2088E8}"/>
                  </a:ext>
                </a:extLst>
              </p:cNvPr>
              <p:cNvCxnSpPr>
                <a:cxnSpLocks/>
              </p:cNvCxnSpPr>
              <p:nvPr/>
            </p:nvCxnSpPr>
            <p:spPr bwMode="auto">
              <a:xfrm>
                <a:off x="4580699" y="4100253"/>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7C3D0B6-C5F7-4314-AB9D-93B4EF2CE61A}"/>
                  </a:ext>
                </a:extLst>
              </p:cNvPr>
              <p:cNvCxnSpPr>
                <a:cxnSpLocks/>
              </p:cNvCxnSpPr>
              <p:nvPr/>
            </p:nvCxnSpPr>
            <p:spPr bwMode="auto">
              <a:xfrm>
                <a:off x="4350890" y="40204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B4839490-DF3F-4C69-8AB2-3C63C869A61B}"/>
                  </a:ext>
                </a:extLst>
              </p:cNvPr>
              <p:cNvCxnSpPr>
                <a:cxnSpLocks/>
              </p:cNvCxnSpPr>
              <p:nvPr/>
            </p:nvCxnSpPr>
            <p:spPr bwMode="auto">
              <a:xfrm>
                <a:off x="4332747" y="40204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5CD4ADFB-0465-41BC-878A-7BABA2792A14}"/>
                  </a:ext>
                </a:extLst>
              </p:cNvPr>
              <p:cNvCxnSpPr>
                <a:cxnSpLocks/>
              </p:cNvCxnSpPr>
              <p:nvPr/>
            </p:nvCxnSpPr>
            <p:spPr bwMode="auto">
              <a:xfrm>
                <a:off x="4314604" y="4020424"/>
                <a:ext cx="0" cy="49428"/>
              </a:xfrm>
              <a:prstGeom prst="line">
                <a:avLst/>
              </a:prstGeom>
              <a:noFill/>
              <a:ln w="19050" cap="flat" cmpd="sng" algn="ctr">
                <a:solidFill>
                  <a:schemeClr val="accent1"/>
                </a:solidFill>
                <a:prstDash val="solid"/>
                <a:round/>
                <a:headEnd type="none" w="med" len="med"/>
                <a:tailEnd type="none" w="med" len="med"/>
              </a:ln>
              <a:effectLst/>
            </p:spPr>
          </p:cxnSp>
        </p:grpSp>
        <p:sp>
          <p:nvSpPr>
            <p:cNvPr id="775" name="TextBox 774">
              <a:extLst>
                <a:ext uri="{FF2B5EF4-FFF2-40B4-BE49-F238E27FC236}">
                  <a16:creationId xmlns:a16="http://schemas.microsoft.com/office/drawing/2014/main" id="{8B235C54-DD4C-450A-A57D-1FC8808EC966}"/>
                </a:ext>
              </a:extLst>
            </p:cNvPr>
            <p:cNvSpPr txBox="1"/>
            <p:nvPr/>
          </p:nvSpPr>
          <p:spPr bwMode="auto">
            <a:xfrm>
              <a:off x="4092678" y="5888592"/>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0.58 (95% CI: 0.44-0.77;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776" name="Freeform: Shape 775">
              <a:extLst>
                <a:ext uri="{FF2B5EF4-FFF2-40B4-BE49-F238E27FC236}">
                  <a16:creationId xmlns:a16="http://schemas.microsoft.com/office/drawing/2014/main" id="{0FDAB5F9-15D6-4EC8-A437-91EEF6C8970A}"/>
                </a:ext>
              </a:extLst>
            </p:cNvPr>
            <p:cNvSpPr/>
            <p:nvPr/>
          </p:nvSpPr>
          <p:spPr bwMode="auto">
            <a:xfrm>
              <a:off x="4124595" y="4317081"/>
              <a:ext cx="4022379" cy="1881145"/>
            </a:xfrm>
            <a:custGeom>
              <a:avLst/>
              <a:gdLst>
                <a:gd name="connsiteX0" fmla="*/ 0 w 4022379"/>
                <a:gd name="connsiteY0" fmla="*/ 0 h 1881145"/>
                <a:gd name="connsiteX1" fmla="*/ 0 w 4022379"/>
                <a:gd name="connsiteY1" fmla="*/ 1881145 h 1881145"/>
                <a:gd name="connsiteX2" fmla="*/ 4022379 w 4022379"/>
                <a:gd name="connsiteY2" fmla="*/ 1881145 h 1881145"/>
              </a:gdLst>
              <a:ahLst/>
              <a:cxnLst>
                <a:cxn ang="0">
                  <a:pos x="connsiteX0" y="connsiteY0"/>
                </a:cxn>
                <a:cxn ang="0">
                  <a:pos x="connsiteX1" y="connsiteY1"/>
                </a:cxn>
                <a:cxn ang="0">
                  <a:pos x="connsiteX2" y="connsiteY2"/>
                </a:cxn>
              </a:cxnLst>
              <a:rect l="l" t="t" r="r" b="b"/>
              <a:pathLst>
                <a:path w="4022379" h="1881145">
                  <a:moveTo>
                    <a:pt x="0" y="0"/>
                  </a:moveTo>
                  <a:lnTo>
                    <a:pt x="0" y="1881145"/>
                  </a:lnTo>
                  <a:lnTo>
                    <a:pt x="4022379" y="1881145"/>
                  </a:lnTo>
                </a:path>
              </a:pathLst>
            </a:custGeom>
            <a:noFill/>
            <a:ln w="28575">
              <a:solidFill>
                <a:schemeClr val="bg1"/>
              </a:solidFill>
              <a:miter lim="800000"/>
              <a:headEnd/>
              <a:tailEnd/>
            </a:ln>
          </p:spPr>
          <p:txBody>
            <a:bodyPr rtlCol="0" anchor="ctr"/>
            <a:lstStyle/>
            <a:p>
              <a:pPr algn="ctr"/>
              <a:endParaRPr lang="en-US" dirty="0"/>
            </a:p>
          </p:txBody>
        </p:sp>
        <p:sp>
          <p:nvSpPr>
            <p:cNvPr id="777" name="TextBox 776">
              <a:extLst>
                <a:ext uri="{FF2B5EF4-FFF2-40B4-BE49-F238E27FC236}">
                  <a16:creationId xmlns:a16="http://schemas.microsoft.com/office/drawing/2014/main" id="{DCCA5BE9-F2FC-4FEA-B91B-2681B72AF01E}"/>
                </a:ext>
              </a:extLst>
            </p:cNvPr>
            <p:cNvSpPr txBox="1"/>
            <p:nvPr/>
          </p:nvSpPr>
          <p:spPr bwMode="auto">
            <a:xfrm rot="16200000">
              <a:off x="2437231" y="5042893"/>
              <a:ext cx="2354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a:t>
              </a:r>
            </a:p>
          </p:txBody>
        </p:sp>
        <p:cxnSp>
          <p:nvCxnSpPr>
            <p:cNvPr id="778" name="Straight Connector 777">
              <a:extLst>
                <a:ext uri="{FF2B5EF4-FFF2-40B4-BE49-F238E27FC236}">
                  <a16:creationId xmlns:a16="http://schemas.microsoft.com/office/drawing/2014/main" id="{B81A0778-3059-41AE-A4CF-E656012395DB}"/>
                </a:ext>
              </a:extLst>
            </p:cNvPr>
            <p:cNvCxnSpPr>
              <a:cxnSpLocks/>
            </p:cNvCxnSpPr>
            <p:nvPr/>
          </p:nvCxnSpPr>
          <p:spPr bwMode="auto">
            <a:xfrm>
              <a:off x="4046078" y="6198224"/>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CD87C693-DCCF-455E-8252-9EF5D8D49C33}"/>
                </a:ext>
              </a:extLst>
            </p:cNvPr>
            <p:cNvCxnSpPr>
              <a:cxnSpLocks/>
            </p:cNvCxnSpPr>
            <p:nvPr/>
          </p:nvCxnSpPr>
          <p:spPr bwMode="auto">
            <a:xfrm>
              <a:off x="4046078" y="5823305"/>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C850AB89-EEA8-44B6-BD84-06055E801EAB}"/>
                </a:ext>
              </a:extLst>
            </p:cNvPr>
            <p:cNvCxnSpPr>
              <a:cxnSpLocks/>
            </p:cNvCxnSpPr>
            <p:nvPr/>
          </p:nvCxnSpPr>
          <p:spPr bwMode="auto">
            <a:xfrm>
              <a:off x="4046078" y="5448384"/>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8AE5E8DB-57BE-453F-9CD8-33F65845876D}"/>
                </a:ext>
              </a:extLst>
            </p:cNvPr>
            <p:cNvCxnSpPr>
              <a:cxnSpLocks/>
            </p:cNvCxnSpPr>
            <p:nvPr/>
          </p:nvCxnSpPr>
          <p:spPr bwMode="auto">
            <a:xfrm>
              <a:off x="4046078" y="5073463"/>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DF5558FE-2BA7-4E57-B4AE-3205048134CE}"/>
                </a:ext>
              </a:extLst>
            </p:cNvPr>
            <p:cNvCxnSpPr>
              <a:cxnSpLocks/>
            </p:cNvCxnSpPr>
            <p:nvPr/>
          </p:nvCxnSpPr>
          <p:spPr bwMode="auto">
            <a:xfrm>
              <a:off x="4046078" y="4698542"/>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BF7534E9-9DF1-4804-B849-4DBC526643FE}"/>
                </a:ext>
              </a:extLst>
            </p:cNvPr>
            <p:cNvCxnSpPr>
              <a:cxnSpLocks/>
            </p:cNvCxnSpPr>
            <p:nvPr/>
          </p:nvCxnSpPr>
          <p:spPr bwMode="auto">
            <a:xfrm>
              <a:off x="4046078" y="4323621"/>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7FE1624F-296A-4974-A93E-94991DB2C69C}"/>
                </a:ext>
              </a:extLst>
            </p:cNvPr>
            <p:cNvCxnSpPr>
              <a:cxnSpLocks/>
            </p:cNvCxnSpPr>
            <p:nvPr/>
          </p:nvCxnSpPr>
          <p:spPr bwMode="auto">
            <a:xfrm>
              <a:off x="4122960"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05E01FEA-E21E-4054-8F44-64BC9D4B2655}"/>
                </a:ext>
              </a:extLst>
            </p:cNvPr>
            <p:cNvCxnSpPr>
              <a:cxnSpLocks/>
            </p:cNvCxnSpPr>
            <p:nvPr/>
          </p:nvCxnSpPr>
          <p:spPr bwMode="auto">
            <a:xfrm>
              <a:off x="4569164"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33006116-04B4-47F3-AEA6-5644EE448C61}"/>
                </a:ext>
              </a:extLst>
            </p:cNvPr>
            <p:cNvCxnSpPr>
              <a:cxnSpLocks/>
            </p:cNvCxnSpPr>
            <p:nvPr/>
          </p:nvCxnSpPr>
          <p:spPr bwMode="auto">
            <a:xfrm>
              <a:off x="5015368"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CE26BC71-0B71-4F12-9E7B-4772DE0DCF51}"/>
                </a:ext>
              </a:extLst>
            </p:cNvPr>
            <p:cNvCxnSpPr>
              <a:cxnSpLocks/>
            </p:cNvCxnSpPr>
            <p:nvPr/>
          </p:nvCxnSpPr>
          <p:spPr bwMode="auto">
            <a:xfrm>
              <a:off x="5461572"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C0104531-D91C-48BE-9323-D722ED415D8B}"/>
                </a:ext>
              </a:extLst>
            </p:cNvPr>
            <p:cNvCxnSpPr>
              <a:cxnSpLocks/>
            </p:cNvCxnSpPr>
            <p:nvPr/>
          </p:nvCxnSpPr>
          <p:spPr bwMode="auto">
            <a:xfrm>
              <a:off x="5907776"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1D50E9F4-482B-4B8A-B920-ABF8AB1C6298}"/>
                </a:ext>
              </a:extLst>
            </p:cNvPr>
            <p:cNvCxnSpPr>
              <a:cxnSpLocks/>
            </p:cNvCxnSpPr>
            <p:nvPr/>
          </p:nvCxnSpPr>
          <p:spPr bwMode="auto">
            <a:xfrm>
              <a:off x="6353980"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F8970DD1-31F5-482B-A6A6-C6535014162A}"/>
                </a:ext>
              </a:extLst>
            </p:cNvPr>
            <p:cNvCxnSpPr>
              <a:cxnSpLocks/>
            </p:cNvCxnSpPr>
            <p:nvPr/>
          </p:nvCxnSpPr>
          <p:spPr bwMode="auto">
            <a:xfrm>
              <a:off x="6800184"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7077FBD8-57D3-443F-90C6-A998EE05E0F5}"/>
                </a:ext>
              </a:extLst>
            </p:cNvPr>
            <p:cNvCxnSpPr>
              <a:cxnSpLocks/>
            </p:cNvCxnSpPr>
            <p:nvPr/>
          </p:nvCxnSpPr>
          <p:spPr bwMode="auto">
            <a:xfrm>
              <a:off x="7246388"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C39744F9-9CFC-40AA-A99F-281213C0E05A}"/>
                </a:ext>
              </a:extLst>
            </p:cNvPr>
            <p:cNvCxnSpPr>
              <a:cxnSpLocks/>
            </p:cNvCxnSpPr>
            <p:nvPr/>
          </p:nvCxnSpPr>
          <p:spPr bwMode="auto">
            <a:xfrm>
              <a:off x="7692592"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DA80768F-CD5D-48DE-979E-C8645C3DACF5}"/>
                </a:ext>
              </a:extLst>
            </p:cNvPr>
            <p:cNvCxnSpPr>
              <a:cxnSpLocks/>
            </p:cNvCxnSpPr>
            <p:nvPr/>
          </p:nvCxnSpPr>
          <p:spPr bwMode="auto">
            <a:xfrm>
              <a:off x="8138795" y="6201497"/>
              <a:ext cx="0" cy="80154"/>
            </a:xfrm>
            <a:prstGeom prst="line">
              <a:avLst/>
            </a:prstGeom>
            <a:noFill/>
            <a:ln w="28575" cap="flat" cmpd="sng" algn="ctr">
              <a:solidFill>
                <a:schemeClr val="bg1"/>
              </a:solidFill>
              <a:prstDash val="solid"/>
              <a:round/>
              <a:headEnd type="none" w="med" len="med"/>
              <a:tailEnd type="none" w="med" len="med"/>
            </a:ln>
            <a:effectLst/>
          </p:spPr>
        </p:cxnSp>
        <p:sp>
          <p:nvSpPr>
            <p:cNvPr id="794" name="TextBox 793">
              <a:extLst>
                <a:ext uri="{FF2B5EF4-FFF2-40B4-BE49-F238E27FC236}">
                  <a16:creationId xmlns:a16="http://schemas.microsoft.com/office/drawing/2014/main" id="{AC0D1084-DAE8-40F7-8D35-8FE421724EC7}"/>
                </a:ext>
              </a:extLst>
            </p:cNvPr>
            <p:cNvSpPr txBox="1"/>
            <p:nvPr/>
          </p:nvSpPr>
          <p:spPr bwMode="auto">
            <a:xfrm>
              <a:off x="3854691" y="6033012"/>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5" name="TextBox 794">
              <a:extLst>
                <a:ext uri="{FF2B5EF4-FFF2-40B4-BE49-F238E27FC236}">
                  <a16:creationId xmlns:a16="http://schemas.microsoft.com/office/drawing/2014/main" id="{C23ADCCC-C11A-41C5-B219-3F96AF9C1514}"/>
                </a:ext>
              </a:extLst>
            </p:cNvPr>
            <p:cNvSpPr txBox="1"/>
            <p:nvPr/>
          </p:nvSpPr>
          <p:spPr bwMode="auto">
            <a:xfrm>
              <a:off x="3982281"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6" name="TextBox 795">
              <a:extLst>
                <a:ext uri="{FF2B5EF4-FFF2-40B4-BE49-F238E27FC236}">
                  <a16:creationId xmlns:a16="http://schemas.microsoft.com/office/drawing/2014/main" id="{47658A17-BFD0-4254-97D5-E1687FE56FB8}"/>
                </a:ext>
              </a:extLst>
            </p:cNvPr>
            <p:cNvSpPr txBox="1"/>
            <p:nvPr/>
          </p:nvSpPr>
          <p:spPr bwMode="auto">
            <a:xfrm>
              <a:off x="4432120"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97" name="TextBox 796">
              <a:extLst>
                <a:ext uri="{FF2B5EF4-FFF2-40B4-BE49-F238E27FC236}">
                  <a16:creationId xmlns:a16="http://schemas.microsoft.com/office/drawing/2014/main" id="{6D87246E-0C2F-45A8-8E2B-DA45987927BE}"/>
                </a:ext>
              </a:extLst>
            </p:cNvPr>
            <p:cNvSpPr txBox="1"/>
            <p:nvPr/>
          </p:nvSpPr>
          <p:spPr bwMode="auto">
            <a:xfrm>
              <a:off x="4885231"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98" name="TextBox 797">
              <a:extLst>
                <a:ext uri="{FF2B5EF4-FFF2-40B4-BE49-F238E27FC236}">
                  <a16:creationId xmlns:a16="http://schemas.microsoft.com/office/drawing/2014/main" id="{0E40545D-A187-4562-9FC5-2813ED11430E}"/>
                </a:ext>
              </a:extLst>
            </p:cNvPr>
            <p:cNvSpPr txBox="1"/>
            <p:nvPr/>
          </p:nvSpPr>
          <p:spPr bwMode="auto">
            <a:xfrm>
              <a:off x="5320347"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99" name="TextBox 798">
              <a:extLst>
                <a:ext uri="{FF2B5EF4-FFF2-40B4-BE49-F238E27FC236}">
                  <a16:creationId xmlns:a16="http://schemas.microsoft.com/office/drawing/2014/main" id="{95AFA4FD-29E8-4892-A205-3E9DE967D93F}"/>
                </a:ext>
              </a:extLst>
            </p:cNvPr>
            <p:cNvSpPr txBox="1"/>
            <p:nvPr/>
          </p:nvSpPr>
          <p:spPr bwMode="auto">
            <a:xfrm>
              <a:off x="5730239"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00" name="TextBox 799">
              <a:extLst>
                <a:ext uri="{FF2B5EF4-FFF2-40B4-BE49-F238E27FC236}">
                  <a16:creationId xmlns:a16="http://schemas.microsoft.com/office/drawing/2014/main" id="{43A73F35-C873-4F36-B486-D74E6E778FE8}"/>
                </a:ext>
              </a:extLst>
            </p:cNvPr>
            <p:cNvSpPr txBox="1"/>
            <p:nvPr/>
          </p:nvSpPr>
          <p:spPr bwMode="auto">
            <a:xfrm>
              <a:off x="6176807"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01" name="TextBox 800">
              <a:extLst>
                <a:ext uri="{FF2B5EF4-FFF2-40B4-BE49-F238E27FC236}">
                  <a16:creationId xmlns:a16="http://schemas.microsoft.com/office/drawing/2014/main" id="{A4AE81B2-FC88-4BFA-A70F-A48FC743D721}"/>
                </a:ext>
              </a:extLst>
            </p:cNvPr>
            <p:cNvSpPr txBox="1"/>
            <p:nvPr/>
          </p:nvSpPr>
          <p:spPr bwMode="auto">
            <a:xfrm>
              <a:off x="6631554"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02" name="TextBox 801">
              <a:extLst>
                <a:ext uri="{FF2B5EF4-FFF2-40B4-BE49-F238E27FC236}">
                  <a16:creationId xmlns:a16="http://schemas.microsoft.com/office/drawing/2014/main" id="{5278199B-90B0-4C75-9C90-F4ED61FD9BB0}"/>
                </a:ext>
              </a:extLst>
            </p:cNvPr>
            <p:cNvSpPr txBox="1"/>
            <p:nvPr/>
          </p:nvSpPr>
          <p:spPr bwMode="auto">
            <a:xfrm>
              <a:off x="7068307"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03" name="TextBox 802">
              <a:extLst>
                <a:ext uri="{FF2B5EF4-FFF2-40B4-BE49-F238E27FC236}">
                  <a16:creationId xmlns:a16="http://schemas.microsoft.com/office/drawing/2014/main" id="{7AE2BF7F-2679-4240-BC71-8B5D106B014D}"/>
                </a:ext>
              </a:extLst>
            </p:cNvPr>
            <p:cNvSpPr txBox="1"/>
            <p:nvPr/>
          </p:nvSpPr>
          <p:spPr bwMode="auto">
            <a:xfrm>
              <a:off x="7519782"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804" name="TextBox 803">
              <a:extLst>
                <a:ext uri="{FF2B5EF4-FFF2-40B4-BE49-F238E27FC236}">
                  <a16:creationId xmlns:a16="http://schemas.microsoft.com/office/drawing/2014/main" id="{C576FBBB-851D-4664-AC0B-B83252F6F3CA}"/>
                </a:ext>
              </a:extLst>
            </p:cNvPr>
            <p:cNvSpPr txBox="1"/>
            <p:nvPr/>
          </p:nvSpPr>
          <p:spPr bwMode="auto">
            <a:xfrm>
              <a:off x="7945084"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05" name="TextBox 804">
              <a:extLst>
                <a:ext uri="{FF2B5EF4-FFF2-40B4-BE49-F238E27FC236}">
                  <a16:creationId xmlns:a16="http://schemas.microsoft.com/office/drawing/2014/main" id="{23203B75-CA55-4CF7-8D69-180A3DCD7620}"/>
                </a:ext>
              </a:extLst>
            </p:cNvPr>
            <p:cNvSpPr txBox="1"/>
            <p:nvPr/>
          </p:nvSpPr>
          <p:spPr bwMode="auto">
            <a:xfrm>
              <a:off x="3754909" y="5669870"/>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06" name="TextBox 805">
              <a:extLst>
                <a:ext uri="{FF2B5EF4-FFF2-40B4-BE49-F238E27FC236}">
                  <a16:creationId xmlns:a16="http://schemas.microsoft.com/office/drawing/2014/main" id="{FFA57D2A-A3D1-442D-91B5-31D2FDF06A65}"/>
                </a:ext>
              </a:extLst>
            </p:cNvPr>
            <p:cNvSpPr txBox="1"/>
            <p:nvPr/>
          </p:nvSpPr>
          <p:spPr bwMode="auto">
            <a:xfrm>
              <a:off x="3754909" y="5292005"/>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807" name="TextBox 806">
              <a:extLst>
                <a:ext uri="{FF2B5EF4-FFF2-40B4-BE49-F238E27FC236}">
                  <a16:creationId xmlns:a16="http://schemas.microsoft.com/office/drawing/2014/main" id="{93C6775C-57B4-4ABF-8846-FDD0646121CE}"/>
                </a:ext>
              </a:extLst>
            </p:cNvPr>
            <p:cNvSpPr txBox="1"/>
            <p:nvPr/>
          </p:nvSpPr>
          <p:spPr bwMode="auto">
            <a:xfrm>
              <a:off x="3754909" y="4904326"/>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08" name="TextBox 807">
              <a:extLst>
                <a:ext uri="{FF2B5EF4-FFF2-40B4-BE49-F238E27FC236}">
                  <a16:creationId xmlns:a16="http://schemas.microsoft.com/office/drawing/2014/main" id="{4B2F281E-A4DC-4471-8D5E-64D078835B1D}"/>
                </a:ext>
              </a:extLst>
            </p:cNvPr>
            <p:cNvSpPr txBox="1"/>
            <p:nvPr/>
          </p:nvSpPr>
          <p:spPr bwMode="auto">
            <a:xfrm>
              <a:off x="3754909" y="4544455"/>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09" name="Freeform: Shape 808">
              <a:extLst>
                <a:ext uri="{FF2B5EF4-FFF2-40B4-BE49-F238E27FC236}">
                  <a16:creationId xmlns:a16="http://schemas.microsoft.com/office/drawing/2014/main" id="{E629E10F-D45F-4EF8-9133-6EC0D179A693}"/>
                </a:ext>
              </a:extLst>
            </p:cNvPr>
            <p:cNvSpPr/>
            <p:nvPr/>
          </p:nvSpPr>
          <p:spPr bwMode="auto">
            <a:xfrm>
              <a:off x="4129829" y="4323100"/>
              <a:ext cx="3523441" cy="1575781"/>
            </a:xfrm>
            <a:custGeom>
              <a:avLst/>
              <a:gdLst>
                <a:gd name="connsiteX0" fmla="*/ 3523441 w 3523441"/>
                <a:gd name="connsiteY0" fmla="*/ 1575781 h 1575781"/>
                <a:gd name="connsiteX1" fmla="*/ 3523441 w 3523441"/>
                <a:gd name="connsiteY1" fmla="*/ 1575781 h 1575781"/>
                <a:gd name="connsiteX2" fmla="*/ 3064476 w 3523441"/>
                <a:gd name="connsiteY2" fmla="*/ 1575781 h 1575781"/>
                <a:gd name="connsiteX3" fmla="*/ 3064476 w 3523441"/>
                <a:gd name="connsiteY3" fmla="*/ 1514586 h 1575781"/>
                <a:gd name="connsiteX4" fmla="*/ 2678474 w 3523441"/>
                <a:gd name="connsiteY4" fmla="*/ 1514586 h 1575781"/>
                <a:gd name="connsiteX5" fmla="*/ 2678474 w 3523441"/>
                <a:gd name="connsiteY5" fmla="*/ 1459274 h 1575781"/>
                <a:gd name="connsiteX6" fmla="*/ 2623163 w 3523441"/>
                <a:gd name="connsiteY6" fmla="*/ 1459274 h 1575781"/>
                <a:gd name="connsiteX7" fmla="*/ 2623163 w 3523441"/>
                <a:gd name="connsiteY7" fmla="*/ 1441622 h 1575781"/>
                <a:gd name="connsiteX8" fmla="*/ 2325424 w 3523441"/>
                <a:gd name="connsiteY8" fmla="*/ 1441622 h 1575781"/>
                <a:gd name="connsiteX9" fmla="*/ 2325424 w 3523441"/>
                <a:gd name="connsiteY9" fmla="*/ 1433384 h 1575781"/>
                <a:gd name="connsiteX10" fmla="*/ 2278351 w 3523441"/>
                <a:gd name="connsiteY10" fmla="*/ 1433384 h 1575781"/>
                <a:gd name="connsiteX11" fmla="*/ 2278351 w 3523441"/>
                <a:gd name="connsiteY11" fmla="*/ 1402786 h 1575781"/>
                <a:gd name="connsiteX12" fmla="*/ 2159490 w 3523441"/>
                <a:gd name="connsiteY12" fmla="*/ 1402786 h 1575781"/>
                <a:gd name="connsiteX13" fmla="*/ 2159490 w 3523441"/>
                <a:gd name="connsiteY13" fmla="*/ 1387487 h 1575781"/>
                <a:gd name="connsiteX14" fmla="*/ 2024154 w 3523441"/>
                <a:gd name="connsiteY14" fmla="*/ 1387487 h 1575781"/>
                <a:gd name="connsiteX15" fmla="*/ 2024154 w 3523441"/>
                <a:gd name="connsiteY15" fmla="*/ 1374542 h 1575781"/>
                <a:gd name="connsiteX16" fmla="*/ 1978258 w 3523441"/>
                <a:gd name="connsiteY16" fmla="*/ 1374542 h 1575781"/>
                <a:gd name="connsiteX17" fmla="*/ 1978258 w 3523441"/>
                <a:gd name="connsiteY17" fmla="*/ 1358067 h 1575781"/>
                <a:gd name="connsiteX18" fmla="*/ 1913532 w 3523441"/>
                <a:gd name="connsiteY18" fmla="*/ 1358067 h 1575781"/>
                <a:gd name="connsiteX19" fmla="*/ 1913532 w 3523441"/>
                <a:gd name="connsiteY19" fmla="*/ 1341591 h 1575781"/>
                <a:gd name="connsiteX20" fmla="*/ 1844099 w 3523441"/>
                <a:gd name="connsiteY20" fmla="*/ 1341591 h 1575781"/>
                <a:gd name="connsiteX21" fmla="*/ 1844099 w 3523441"/>
                <a:gd name="connsiteY21" fmla="*/ 1325115 h 1575781"/>
                <a:gd name="connsiteX22" fmla="*/ 1834684 w 3523441"/>
                <a:gd name="connsiteY22" fmla="*/ 1325115 h 1575781"/>
                <a:gd name="connsiteX23" fmla="*/ 1834684 w 3523441"/>
                <a:gd name="connsiteY23" fmla="*/ 1289810 h 1575781"/>
                <a:gd name="connsiteX24" fmla="*/ 1813501 w 3523441"/>
                <a:gd name="connsiteY24" fmla="*/ 1289810 h 1575781"/>
                <a:gd name="connsiteX25" fmla="*/ 1813501 w 3523441"/>
                <a:gd name="connsiteY25" fmla="*/ 1266274 h 1575781"/>
                <a:gd name="connsiteX26" fmla="*/ 1800556 w 3523441"/>
                <a:gd name="connsiteY26" fmla="*/ 1266274 h 1575781"/>
                <a:gd name="connsiteX27" fmla="*/ 1800556 w 3523441"/>
                <a:gd name="connsiteY27" fmla="*/ 1247444 h 1575781"/>
                <a:gd name="connsiteX28" fmla="*/ 1644037 w 3523441"/>
                <a:gd name="connsiteY28" fmla="*/ 1247444 h 1575781"/>
                <a:gd name="connsiteX29" fmla="*/ 1644037 w 3523441"/>
                <a:gd name="connsiteY29" fmla="*/ 1238030 h 1575781"/>
                <a:gd name="connsiteX30" fmla="*/ 1535768 w 3523441"/>
                <a:gd name="connsiteY30" fmla="*/ 1238030 h 1575781"/>
                <a:gd name="connsiteX31" fmla="*/ 1535768 w 3523441"/>
                <a:gd name="connsiteY31" fmla="*/ 1183895 h 1575781"/>
                <a:gd name="connsiteX32" fmla="*/ 1524000 w 3523441"/>
                <a:gd name="connsiteY32" fmla="*/ 1183895 h 1575781"/>
                <a:gd name="connsiteX33" fmla="*/ 1524000 w 3523441"/>
                <a:gd name="connsiteY33" fmla="*/ 1165066 h 1575781"/>
                <a:gd name="connsiteX34" fmla="*/ 1505171 w 3523441"/>
                <a:gd name="connsiteY34" fmla="*/ 1165066 h 1575781"/>
                <a:gd name="connsiteX35" fmla="*/ 1505171 w 3523441"/>
                <a:gd name="connsiteY35" fmla="*/ 1114462 h 1575781"/>
                <a:gd name="connsiteX36" fmla="*/ 1463981 w 3523441"/>
                <a:gd name="connsiteY36" fmla="*/ 1114462 h 1575781"/>
                <a:gd name="connsiteX37" fmla="*/ 1463981 w 3523441"/>
                <a:gd name="connsiteY37" fmla="*/ 1101517 h 1575781"/>
                <a:gd name="connsiteX38" fmla="*/ 1329822 w 3523441"/>
                <a:gd name="connsiteY38" fmla="*/ 1101517 h 1575781"/>
                <a:gd name="connsiteX39" fmla="*/ 1329822 w 3523441"/>
                <a:gd name="connsiteY39" fmla="*/ 1089748 h 1575781"/>
                <a:gd name="connsiteX40" fmla="*/ 1306286 w 3523441"/>
                <a:gd name="connsiteY40" fmla="*/ 1089748 h 1575781"/>
                <a:gd name="connsiteX41" fmla="*/ 1306286 w 3523441"/>
                <a:gd name="connsiteY41" fmla="*/ 1077980 h 1575781"/>
                <a:gd name="connsiteX42" fmla="*/ 1259212 w 3523441"/>
                <a:gd name="connsiteY42" fmla="*/ 1077980 h 1575781"/>
                <a:gd name="connsiteX43" fmla="*/ 1259212 w 3523441"/>
                <a:gd name="connsiteY43" fmla="*/ 1043852 h 1575781"/>
                <a:gd name="connsiteX44" fmla="*/ 1247444 w 3523441"/>
                <a:gd name="connsiteY44" fmla="*/ 1043852 h 1575781"/>
                <a:gd name="connsiteX45" fmla="*/ 1247444 w 3523441"/>
                <a:gd name="connsiteY45" fmla="*/ 1013254 h 1575781"/>
                <a:gd name="connsiteX46" fmla="*/ 1236853 w 3523441"/>
                <a:gd name="connsiteY46" fmla="*/ 1013254 h 1575781"/>
                <a:gd name="connsiteX47" fmla="*/ 1236853 w 3523441"/>
                <a:gd name="connsiteY47" fmla="*/ 983833 h 1575781"/>
                <a:gd name="connsiteX48" fmla="*/ 1225084 w 3523441"/>
                <a:gd name="connsiteY48" fmla="*/ 983833 h 1575781"/>
                <a:gd name="connsiteX49" fmla="*/ 1225084 w 3523441"/>
                <a:gd name="connsiteY49" fmla="*/ 954413 h 1575781"/>
                <a:gd name="connsiteX50" fmla="*/ 1196840 w 3523441"/>
                <a:gd name="connsiteY50" fmla="*/ 954413 h 1575781"/>
                <a:gd name="connsiteX51" fmla="*/ 1196840 w 3523441"/>
                <a:gd name="connsiteY51" fmla="*/ 933230 h 1575781"/>
                <a:gd name="connsiteX52" fmla="*/ 1133291 w 3523441"/>
                <a:gd name="connsiteY52" fmla="*/ 933230 h 1575781"/>
                <a:gd name="connsiteX53" fmla="*/ 1133291 w 3523441"/>
                <a:gd name="connsiteY53" fmla="*/ 921461 h 1575781"/>
                <a:gd name="connsiteX54" fmla="*/ 1096809 w 3523441"/>
                <a:gd name="connsiteY54" fmla="*/ 921461 h 1575781"/>
                <a:gd name="connsiteX55" fmla="*/ 1096809 w 3523441"/>
                <a:gd name="connsiteY55" fmla="*/ 901455 h 1575781"/>
                <a:gd name="connsiteX56" fmla="*/ 1073273 w 3523441"/>
                <a:gd name="connsiteY56" fmla="*/ 901455 h 1575781"/>
                <a:gd name="connsiteX57" fmla="*/ 1073273 w 3523441"/>
                <a:gd name="connsiteY57" fmla="*/ 893217 h 1575781"/>
                <a:gd name="connsiteX58" fmla="*/ 1049736 w 3523441"/>
                <a:gd name="connsiteY58" fmla="*/ 893217 h 1575781"/>
                <a:gd name="connsiteX59" fmla="*/ 1049736 w 3523441"/>
                <a:gd name="connsiteY59" fmla="*/ 877918 h 1575781"/>
                <a:gd name="connsiteX60" fmla="*/ 1019138 w 3523441"/>
                <a:gd name="connsiteY60" fmla="*/ 877918 h 1575781"/>
                <a:gd name="connsiteX61" fmla="*/ 1019138 w 3523441"/>
                <a:gd name="connsiteY61" fmla="*/ 859089 h 1575781"/>
                <a:gd name="connsiteX62" fmla="*/ 921461 w 3523441"/>
                <a:gd name="connsiteY62" fmla="*/ 859089 h 1575781"/>
                <a:gd name="connsiteX63" fmla="*/ 921461 w 3523441"/>
                <a:gd name="connsiteY63" fmla="*/ 773180 h 1575781"/>
                <a:gd name="connsiteX64" fmla="*/ 915577 w 3523441"/>
                <a:gd name="connsiteY64" fmla="*/ 767296 h 1575781"/>
                <a:gd name="connsiteX65" fmla="*/ 915577 w 3523441"/>
                <a:gd name="connsiteY65" fmla="*/ 724930 h 1575781"/>
                <a:gd name="connsiteX66" fmla="*/ 893217 w 3523441"/>
                <a:gd name="connsiteY66" fmla="*/ 724930 h 1575781"/>
                <a:gd name="connsiteX67" fmla="*/ 893217 w 3523441"/>
                <a:gd name="connsiteY67" fmla="*/ 669619 h 1575781"/>
                <a:gd name="connsiteX68" fmla="*/ 867327 w 3523441"/>
                <a:gd name="connsiteY68" fmla="*/ 669619 h 1575781"/>
                <a:gd name="connsiteX69" fmla="*/ 867327 w 3523441"/>
                <a:gd name="connsiteY69" fmla="*/ 646082 h 1575781"/>
                <a:gd name="connsiteX70" fmla="*/ 837906 w 3523441"/>
                <a:gd name="connsiteY70" fmla="*/ 646082 h 1575781"/>
                <a:gd name="connsiteX71" fmla="*/ 837906 w 3523441"/>
                <a:gd name="connsiteY71" fmla="*/ 633137 h 1575781"/>
                <a:gd name="connsiteX72" fmla="*/ 734344 w 3523441"/>
                <a:gd name="connsiteY72" fmla="*/ 633137 h 1575781"/>
                <a:gd name="connsiteX73" fmla="*/ 734344 w 3523441"/>
                <a:gd name="connsiteY73" fmla="*/ 619015 h 1575781"/>
                <a:gd name="connsiteX74" fmla="*/ 703747 w 3523441"/>
                <a:gd name="connsiteY74" fmla="*/ 619015 h 1575781"/>
                <a:gd name="connsiteX75" fmla="*/ 703747 w 3523441"/>
                <a:gd name="connsiteY75" fmla="*/ 602539 h 1575781"/>
                <a:gd name="connsiteX76" fmla="*/ 670795 w 3523441"/>
                <a:gd name="connsiteY76" fmla="*/ 602539 h 1575781"/>
                <a:gd name="connsiteX77" fmla="*/ 670795 w 3523441"/>
                <a:gd name="connsiteY77" fmla="*/ 579003 h 1575781"/>
                <a:gd name="connsiteX78" fmla="*/ 641375 w 3523441"/>
                <a:gd name="connsiteY78" fmla="*/ 579003 h 1575781"/>
                <a:gd name="connsiteX79" fmla="*/ 641375 w 3523441"/>
                <a:gd name="connsiteY79" fmla="*/ 564881 h 1575781"/>
                <a:gd name="connsiteX80" fmla="*/ 627253 w 3523441"/>
                <a:gd name="connsiteY80" fmla="*/ 564881 h 1575781"/>
                <a:gd name="connsiteX81" fmla="*/ 627253 w 3523441"/>
                <a:gd name="connsiteY81" fmla="*/ 521338 h 1575781"/>
                <a:gd name="connsiteX82" fmla="*/ 613131 w 3523441"/>
                <a:gd name="connsiteY82" fmla="*/ 521338 h 1575781"/>
                <a:gd name="connsiteX83" fmla="*/ 613131 w 3523441"/>
                <a:gd name="connsiteY83" fmla="*/ 430721 h 1575781"/>
                <a:gd name="connsiteX84" fmla="*/ 602539 w 3523441"/>
                <a:gd name="connsiteY84" fmla="*/ 430721 h 1575781"/>
                <a:gd name="connsiteX85" fmla="*/ 602539 w 3523441"/>
                <a:gd name="connsiteY85" fmla="*/ 403654 h 1575781"/>
                <a:gd name="connsiteX86" fmla="*/ 596655 w 3523441"/>
                <a:gd name="connsiteY86" fmla="*/ 397770 h 1575781"/>
                <a:gd name="connsiteX87" fmla="*/ 596655 w 3523441"/>
                <a:gd name="connsiteY87" fmla="*/ 368349 h 1575781"/>
                <a:gd name="connsiteX88" fmla="*/ 584887 w 3523441"/>
                <a:gd name="connsiteY88" fmla="*/ 368349 h 1575781"/>
                <a:gd name="connsiteX89" fmla="*/ 584887 w 3523441"/>
                <a:gd name="connsiteY89" fmla="*/ 320099 h 1575781"/>
                <a:gd name="connsiteX90" fmla="*/ 568411 w 3523441"/>
                <a:gd name="connsiteY90" fmla="*/ 320099 h 1575781"/>
                <a:gd name="connsiteX91" fmla="*/ 568411 w 3523441"/>
                <a:gd name="connsiteY91" fmla="*/ 300093 h 1575781"/>
                <a:gd name="connsiteX92" fmla="*/ 543697 w 3523441"/>
                <a:gd name="connsiteY92" fmla="*/ 300093 h 1575781"/>
                <a:gd name="connsiteX93" fmla="*/ 543697 w 3523441"/>
                <a:gd name="connsiteY93" fmla="*/ 284794 h 1575781"/>
                <a:gd name="connsiteX94" fmla="*/ 471910 w 3523441"/>
                <a:gd name="connsiteY94" fmla="*/ 284794 h 1575781"/>
                <a:gd name="connsiteX95" fmla="*/ 471910 w 3523441"/>
                <a:gd name="connsiteY95" fmla="*/ 269495 h 1575781"/>
                <a:gd name="connsiteX96" fmla="*/ 450727 w 3523441"/>
                <a:gd name="connsiteY96" fmla="*/ 269495 h 1575781"/>
                <a:gd name="connsiteX97" fmla="*/ 450727 w 3523441"/>
                <a:gd name="connsiteY97" fmla="*/ 258904 h 1575781"/>
                <a:gd name="connsiteX98" fmla="*/ 373056 w 3523441"/>
                <a:gd name="connsiteY98" fmla="*/ 258904 h 1575781"/>
                <a:gd name="connsiteX99" fmla="*/ 373056 w 3523441"/>
                <a:gd name="connsiteY99" fmla="*/ 249489 h 1575781"/>
                <a:gd name="connsiteX100" fmla="*/ 347166 w 3523441"/>
                <a:gd name="connsiteY100" fmla="*/ 249489 h 1575781"/>
                <a:gd name="connsiteX101" fmla="*/ 347166 w 3523441"/>
                <a:gd name="connsiteY101" fmla="*/ 231837 h 1575781"/>
                <a:gd name="connsiteX102" fmla="*/ 325983 w 3523441"/>
                <a:gd name="connsiteY102" fmla="*/ 231837 h 1575781"/>
                <a:gd name="connsiteX103" fmla="*/ 325983 w 3523441"/>
                <a:gd name="connsiteY103" fmla="*/ 215361 h 1575781"/>
                <a:gd name="connsiteX104" fmla="*/ 313038 w 3523441"/>
                <a:gd name="connsiteY104" fmla="*/ 215361 h 1575781"/>
                <a:gd name="connsiteX105" fmla="*/ 313038 w 3523441"/>
                <a:gd name="connsiteY105" fmla="*/ 198885 h 1575781"/>
                <a:gd name="connsiteX106" fmla="*/ 305977 w 3523441"/>
                <a:gd name="connsiteY106" fmla="*/ 198885 h 1575781"/>
                <a:gd name="connsiteX107" fmla="*/ 305977 w 3523441"/>
                <a:gd name="connsiteY107" fmla="*/ 157696 h 1575781"/>
                <a:gd name="connsiteX108" fmla="*/ 290678 w 3523441"/>
                <a:gd name="connsiteY108" fmla="*/ 157696 h 1575781"/>
                <a:gd name="connsiteX109" fmla="*/ 290678 w 3523441"/>
                <a:gd name="connsiteY109" fmla="*/ 140043 h 1575781"/>
                <a:gd name="connsiteX110" fmla="*/ 276556 w 3523441"/>
                <a:gd name="connsiteY110" fmla="*/ 140043 h 1575781"/>
                <a:gd name="connsiteX111" fmla="*/ 276556 w 3523441"/>
                <a:gd name="connsiteY111" fmla="*/ 124745 h 1575781"/>
                <a:gd name="connsiteX112" fmla="*/ 253019 w 3523441"/>
                <a:gd name="connsiteY112" fmla="*/ 124745 h 1575781"/>
                <a:gd name="connsiteX113" fmla="*/ 253019 w 3523441"/>
                <a:gd name="connsiteY113" fmla="*/ 120037 h 1575781"/>
                <a:gd name="connsiteX114" fmla="*/ 229483 w 3523441"/>
                <a:gd name="connsiteY114" fmla="*/ 120037 h 1575781"/>
                <a:gd name="connsiteX115" fmla="*/ 229483 w 3523441"/>
                <a:gd name="connsiteY115" fmla="*/ 95324 h 1575781"/>
                <a:gd name="connsiteX116" fmla="*/ 183586 w 3523441"/>
                <a:gd name="connsiteY116" fmla="*/ 95324 h 1575781"/>
                <a:gd name="connsiteX117" fmla="*/ 183586 w 3523441"/>
                <a:gd name="connsiteY117" fmla="*/ 69433 h 1575781"/>
                <a:gd name="connsiteX118" fmla="*/ 160049 w 3523441"/>
                <a:gd name="connsiteY118" fmla="*/ 69433 h 1575781"/>
                <a:gd name="connsiteX119" fmla="*/ 160049 w 3523441"/>
                <a:gd name="connsiteY119" fmla="*/ 61196 h 1575781"/>
                <a:gd name="connsiteX120" fmla="*/ 143574 w 3523441"/>
                <a:gd name="connsiteY120" fmla="*/ 61196 h 1575781"/>
                <a:gd name="connsiteX121" fmla="*/ 143574 w 3523441"/>
                <a:gd name="connsiteY121" fmla="*/ 44720 h 1575781"/>
                <a:gd name="connsiteX122" fmla="*/ 124744 w 3523441"/>
                <a:gd name="connsiteY122" fmla="*/ 44720 h 1575781"/>
                <a:gd name="connsiteX123" fmla="*/ 124744 w 3523441"/>
                <a:gd name="connsiteY123" fmla="*/ 30598 h 1575781"/>
                <a:gd name="connsiteX124" fmla="*/ 71787 w 3523441"/>
                <a:gd name="connsiteY124" fmla="*/ 30598 h 1575781"/>
                <a:gd name="connsiteX125" fmla="*/ 71787 w 3523441"/>
                <a:gd name="connsiteY125" fmla="*/ 14122 h 1575781"/>
                <a:gd name="connsiteX126" fmla="*/ 30598 w 3523441"/>
                <a:gd name="connsiteY126" fmla="*/ 14122 h 1575781"/>
                <a:gd name="connsiteX127" fmla="*/ 30598 w 3523441"/>
                <a:gd name="connsiteY127" fmla="*/ 0 h 1575781"/>
                <a:gd name="connsiteX128" fmla="*/ 0 w 3523441"/>
                <a:gd name="connsiteY128" fmla="*/ 0 h 157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3523441" h="1575781">
                  <a:moveTo>
                    <a:pt x="3523441" y="1575781"/>
                  </a:moveTo>
                  <a:lnTo>
                    <a:pt x="3523441" y="1575781"/>
                  </a:lnTo>
                  <a:lnTo>
                    <a:pt x="3064476" y="1575781"/>
                  </a:lnTo>
                  <a:lnTo>
                    <a:pt x="3064476" y="1514586"/>
                  </a:lnTo>
                  <a:lnTo>
                    <a:pt x="2678474" y="1514586"/>
                  </a:lnTo>
                  <a:lnTo>
                    <a:pt x="2678474" y="1459274"/>
                  </a:lnTo>
                  <a:lnTo>
                    <a:pt x="2623163" y="1459274"/>
                  </a:lnTo>
                  <a:lnTo>
                    <a:pt x="2623163" y="1441622"/>
                  </a:lnTo>
                  <a:lnTo>
                    <a:pt x="2325424" y="1441622"/>
                  </a:lnTo>
                  <a:lnTo>
                    <a:pt x="2325424" y="1433384"/>
                  </a:lnTo>
                  <a:lnTo>
                    <a:pt x="2278351" y="1433384"/>
                  </a:lnTo>
                  <a:lnTo>
                    <a:pt x="2278351" y="1402786"/>
                  </a:lnTo>
                  <a:lnTo>
                    <a:pt x="2159490" y="1402786"/>
                  </a:lnTo>
                  <a:lnTo>
                    <a:pt x="2159490" y="1387487"/>
                  </a:lnTo>
                  <a:lnTo>
                    <a:pt x="2024154" y="1387487"/>
                  </a:lnTo>
                  <a:lnTo>
                    <a:pt x="2024154" y="1374542"/>
                  </a:lnTo>
                  <a:lnTo>
                    <a:pt x="1978258" y="1374542"/>
                  </a:lnTo>
                  <a:lnTo>
                    <a:pt x="1978258" y="1358067"/>
                  </a:lnTo>
                  <a:lnTo>
                    <a:pt x="1913532" y="1358067"/>
                  </a:lnTo>
                  <a:lnTo>
                    <a:pt x="1913532" y="1341591"/>
                  </a:lnTo>
                  <a:lnTo>
                    <a:pt x="1844099" y="1341591"/>
                  </a:lnTo>
                  <a:lnTo>
                    <a:pt x="1844099" y="1325115"/>
                  </a:lnTo>
                  <a:lnTo>
                    <a:pt x="1834684" y="1325115"/>
                  </a:lnTo>
                  <a:lnTo>
                    <a:pt x="1834684" y="1289810"/>
                  </a:lnTo>
                  <a:lnTo>
                    <a:pt x="1813501" y="1289810"/>
                  </a:lnTo>
                  <a:lnTo>
                    <a:pt x="1813501" y="1266274"/>
                  </a:lnTo>
                  <a:lnTo>
                    <a:pt x="1800556" y="1266274"/>
                  </a:lnTo>
                  <a:lnTo>
                    <a:pt x="1800556" y="1247444"/>
                  </a:lnTo>
                  <a:lnTo>
                    <a:pt x="1644037" y="1247444"/>
                  </a:lnTo>
                  <a:lnTo>
                    <a:pt x="1644037" y="1238030"/>
                  </a:lnTo>
                  <a:lnTo>
                    <a:pt x="1535768" y="1238030"/>
                  </a:lnTo>
                  <a:lnTo>
                    <a:pt x="1535768" y="1183895"/>
                  </a:lnTo>
                  <a:lnTo>
                    <a:pt x="1524000" y="1183895"/>
                  </a:lnTo>
                  <a:lnTo>
                    <a:pt x="1524000" y="1165066"/>
                  </a:lnTo>
                  <a:lnTo>
                    <a:pt x="1505171" y="1165066"/>
                  </a:lnTo>
                  <a:lnTo>
                    <a:pt x="1505171" y="1114462"/>
                  </a:lnTo>
                  <a:lnTo>
                    <a:pt x="1463981" y="1114462"/>
                  </a:lnTo>
                  <a:lnTo>
                    <a:pt x="1463981" y="1101517"/>
                  </a:lnTo>
                  <a:lnTo>
                    <a:pt x="1329822" y="1101517"/>
                  </a:lnTo>
                  <a:lnTo>
                    <a:pt x="1329822" y="1089748"/>
                  </a:lnTo>
                  <a:lnTo>
                    <a:pt x="1306286" y="1089748"/>
                  </a:lnTo>
                  <a:lnTo>
                    <a:pt x="1306286" y="1077980"/>
                  </a:lnTo>
                  <a:lnTo>
                    <a:pt x="1259212" y="1077980"/>
                  </a:lnTo>
                  <a:lnTo>
                    <a:pt x="1259212" y="1043852"/>
                  </a:lnTo>
                  <a:lnTo>
                    <a:pt x="1247444" y="1043852"/>
                  </a:lnTo>
                  <a:lnTo>
                    <a:pt x="1247444" y="1013254"/>
                  </a:lnTo>
                  <a:lnTo>
                    <a:pt x="1236853" y="1013254"/>
                  </a:lnTo>
                  <a:lnTo>
                    <a:pt x="1236853" y="983833"/>
                  </a:lnTo>
                  <a:lnTo>
                    <a:pt x="1225084" y="983833"/>
                  </a:lnTo>
                  <a:lnTo>
                    <a:pt x="1225084" y="954413"/>
                  </a:lnTo>
                  <a:lnTo>
                    <a:pt x="1196840" y="954413"/>
                  </a:lnTo>
                  <a:lnTo>
                    <a:pt x="1196840" y="933230"/>
                  </a:lnTo>
                  <a:lnTo>
                    <a:pt x="1133291" y="933230"/>
                  </a:lnTo>
                  <a:lnTo>
                    <a:pt x="1133291" y="921461"/>
                  </a:lnTo>
                  <a:lnTo>
                    <a:pt x="1096809" y="921461"/>
                  </a:lnTo>
                  <a:lnTo>
                    <a:pt x="1096809" y="901455"/>
                  </a:lnTo>
                  <a:lnTo>
                    <a:pt x="1073273" y="901455"/>
                  </a:lnTo>
                  <a:lnTo>
                    <a:pt x="1073273" y="893217"/>
                  </a:lnTo>
                  <a:lnTo>
                    <a:pt x="1049736" y="893217"/>
                  </a:lnTo>
                  <a:lnTo>
                    <a:pt x="1049736" y="877918"/>
                  </a:lnTo>
                  <a:lnTo>
                    <a:pt x="1019138" y="877918"/>
                  </a:lnTo>
                  <a:lnTo>
                    <a:pt x="1019138" y="859089"/>
                  </a:lnTo>
                  <a:lnTo>
                    <a:pt x="921461" y="859089"/>
                  </a:lnTo>
                  <a:lnTo>
                    <a:pt x="921461" y="773180"/>
                  </a:lnTo>
                  <a:lnTo>
                    <a:pt x="915577" y="767296"/>
                  </a:lnTo>
                  <a:lnTo>
                    <a:pt x="915577" y="724930"/>
                  </a:lnTo>
                  <a:lnTo>
                    <a:pt x="893217" y="724930"/>
                  </a:lnTo>
                  <a:lnTo>
                    <a:pt x="893217" y="669619"/>
                  </a:lnTo>
                  <a:lnTo>
                    <a:pt x="867327" y="669619"/>
                  </a:lnTo>
                  <a:lnTo>
                    <a:pt x="867327" y="646082"/>
                  </a:lnTo>
                  <a:lnTo>
                    <a:pt x="837906" y="646082"/>
                  </a:lnTo>
                  <a:lnTo>
                    <a:pt x="837906" y="633137"/>
                  </a:lnTo>
                  <a:lnTo>
                    <a:pt x="734344" y="633137"/>
                  </a:lnTo>
                  <a:lnTo>
                    <a:pt x="734344" y="619015"/>
                  </a:lnTo>
                  <a:lnTo>
                    <a:pt x="703747" y="619015"/>
                  </a:lnTo>
                  <a:lnTo>
                    <a:pt x="703747" y="602539"/>
                  </a:lnTo>
                  <a:lnTo>
                    <a:pt x="670795" y="602539"/>
                  </a:lnTo>
                  <a:lnTo>
                    <a:pt x="670795" y="579003"/>
                  </a:lnTo>
                  <a:lnTo>
                    <a:pt x="641375" y="579003"/>
                  </a:lnTo>
                  <a:lnTo>
                    <a:pt x="641375" y="564881"/>
                  </a:lnTo>
                  <a:lnTo>
                    <a:pt x="627253" y="564881"/>
                  </a:lnTo>
                  <a:lnTo>
                    <a:pt x="627253" y="521338"/>
                  </a:lnTo>
                  <a:lnTo>
                    <a:pt x="613131" y="521338"/>
                  </a:lnTo>
                  <a:lnTo>
                    <a:pt x="613131" y="430721"/>
                  </a:lnTo>
                  <a:lnTo>
                    <a:pt x="602539" y="430721"/>
                  </a:lnTo>
                  <a:lnTo>
                    <a:pt x="602539" y="403654"/>
                  </a:lnTo>
                  <a:lnTo>
                    <a:pt x="596655" y="397770"/>
                  </a:lnTo>
                  <a:lnTo>
                    <a:pt x="596655" y="368349"/>
                  </a:lnTo>
                  <a:lnTo>
                    <a:pt x="584887" y="368349"/>
                  </a:lnTo>
                  <a:lnTo>
                    <a:pt x="584887" y="320099"/>
                  </a:lnTo>
                  <a:lnTo>
                    <a:pt x="568411" y="320099"/>
                  </a:lnTo>
                  <a:lnTo>
                    <a:pt x="568411" y="300093"/>
                  </a:lnTo>
                  <a:lnTo>
                    <a:pt x="543697" y="300093"/>
                  </a:lnTo>
                  <a:lnTo>
                    <a:pt x="543697" y="284794"/>
                  </a:lnTo>
                  <a:lnTo>
                    <a:pt x="471910" y="284794"/>
                  </a:lnTo>
                  <a:lnTo>
                    <a:pt x="471910" y="269495"/>
                  </a:lnTo>
                  <a:lnTo>
                    <a:pt x="450727" y="269495"/>
                  </a:lnTo>
                  <a:lnTo>
                    <a:pt x="450727" y="258904"/>
                  </a:lnTo>
                  <a:lnTo>
                    <a:pt x="373056" y="258904"/>
                  </a:lnTo>
                  <a:lnTo>
                    <a:pt x="373056" y="249489"/>
                  </a:lnTo>
                  <a:lnTo>
                    <a:pt x="347166" y="249489"/>
                  </a:lnTo>
                  <a:lnTo>
                    <a:pt x="347166" y="231837"/>
                  </a:lnTo>
                  <a:lnTo>
                    <a:pt x="325983" y="231837"/>
                  </a:lnTo>
                  <a:lnTo>
                    <a:pt x="325983" y="215361"/>
                  </a:lnTo>
                  <a:lnTo>
                    <a:pt x="313038" y="215361"/>
                  </a:lnTo>
                  <a:lnTo>
                    <a:pt x="313038" y="198885"/>
                  </a:lnTo>
                  <a:lnTo>
                    <a:pt x="305977" y="198885"/>
                  </a:lnTo>
                  <a:lnTo>
                    <a:pt x="305977" y="157696"/>
                  </a:lnTo>
                  <a:lnTo>
                    <a:pt x="290678" y="157696"/>
                  </a:lnTo>
                  <a:lnTo>
                    <a:pt x="290678" y="140043"/>
                  </a:lnTo>
                  <a:lnTo>
                    <a:pt x="276556" y="140043"/>
                  </a:lnTo>
                  <a:lnTo>
                    <a:pt x="276556" y="124745"/>
                  </a:lnTo>
                  <a:lnTo>
                    <a:pt x="253019" y="124745"/>
                  </a:lnTo>
                  <a:lnTo>
                    <a:pt x="253019" y="120037"/>
                  </a:lnTo>
                  <a:lnTo>
                    <a:pt x="229483" y="120037"/>
                  </a:lnTo>
                  <a:lnTo>
                    <a:pt x="229483" y="95324"/>
                  </a:lnTo>
                  <a:lnTo>
                    <a:pt x="183586" y="95324"/>
                  </a:lnTo>
                  <a:lnTo>
                    <a:pt x="183586" y="69433"/>
                  </a:lnTo>
                  <a:lnTo>
                    <a:pt x="160049" y="69433"/>
                  </a:lnTo>
                  <a:lnTo>
                    <a:pt x="160049" y="61196"/>
                  </a:lnTo>
                  <a:lnTo>
                    <a:pt x="143574" y="61196"/>
                  </a:lnTo>
                  <a:lnTo>
                    <a:pt x="143574" y="44720"/>
                  </a:lnTo>
                  <a:lnTo>
                    <a:pt x="124744" y="44720"/>
                  </a:lnTo>
                  <a:lnTo>
                    <a:pt x="124744" y="30598"/>
                  </a:lnTo>
                  <a:lnTo>
                    <a:pt x="71787" y="30598"/>
                  </a:lnTo>
                  <a:lnTo>
                    <a:pt x="71787" y="14122"/>
                  </a:lnTo>
                  <a:lnTo>
                    <a:pt x="30598" y="14122"/>
                  </a:lnTo>
                  <a:lnTo>
                    <a:pt x="3059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810" name="Group 809">
              <a:extLst>
                <a:ext uri="{FF2B5EF4-FFF2-40B4-BE49-F238E27FC236}">
                  <a16:creationId xmlns:a16="http://schemas.microsoft.com/office/drawing/2014/main" id="{19FB0142-4BE8-4687-9A67-B872498D922A}"/>
                </a:ext>
              </a:extLst>
            </p:cNvPr>
            <p:cNvGrpSpPr/>
            <p:nvPr/>
          </p:nvGrpSpPr>
          <p:grpSpPr>
            <a:xfrm>
              <a:off x="4415800" y="4420777"/>
              <a:ext cx="3235114" cy="1476926"/>
              <a:chOff x="4609659" y="4171876"/>
              <a:chExt cx="3235114" cy="1476926"/>
            </a:xfrm>
          </p:grpSpPr>
          <p:cxnSp>
            <p:nvCxnSpPr>
              <p:cNvPr id="814" name="Straight Connector 813">
                <a:extLst>
                  <a:ext uri="{FF2B5EF4-FFF2-40B4-BE49-F238E27FC236}">
                    <a16:creationId xmlns:a16="http://schemas.microsoft.com/office/drawing/2014/main" id="{43479282-734E-4841-BB94-30A1084CA481}"/>
                  </a:ext>
                </a:extLst>
              </p:cNvPr>
              <p:cNvCxnSpPr>
                <a:cxnSpLocks/>
              </p:cNvCxnSpPr>
              <p:nvPr/>
            </p:nvCxnSpPr>
            <p:spPr bwMode="auto">
              <a:xfrm>
                <a:off x="5349887" y="489915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3DBDD5C0-7C1F-43A5-A97F-39C4DC584D09}"/>
                  </a:ext>
                </a:extLst>
              </p:cNvPr>
              <p:cNvCxnSpPr>
                <a:cxnSpLocks/>
              </p:cNvCxnSpPr>
              <p:nvPr/>
            </p:nvCxnSpPr>
            <p:spPr bwMode="auto">
              <a:xfrm>
                <a:off x="4781476" y="4284852"/>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374F4245-4984-4B1A-9CFF-71235068AE69}"/>
                  </a:ext>
                </a:extLst>
              </p:cNvPr>
              <p:cNvCxnSpPr>
                <a:cxnSpLocks/>
              </p:cNvCxnSpPr>
              <p:nvPr/>
            </p:nvCxnSpPr>
            <p:spPr bwMode="auto">
              <a:xfrm>
                <a:off x="4768531" y="4284852"/>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301215B-29DF-48CA-94BD-D6F26888EA87}"/>
                  </a:ext>
                </a:extLst>
              </p:cNvPr>
              <p:cNvCxnSpPr>
                <a:cxnSpLocks/>
              </p:cNvCxnSpPr>
              <p:nvPr/>
            </p:nvCxnSpPr>
            <p:spPr bwMode="auto">
              <a:xfrm>
                <a:off x="4609659" y="4171876"/>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B32DE580-FC15-436A-B92E-9ADA8E80B873}"/>
                  </a:ext>
                </a:extLst>
              </p:cNvPr>
              <p:cNvCxnSpPr>
                <a:cxnSpLocks/>
              </p:cNvCxnSpPr>
              <p:nvPr/>
            </p:nvCxnSpPr>
            <p:spPr bwMode="auto">
              <a:xfrm>
                <a:off x="5547596" y="4976831"/>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91B0A15A-1479-4FCD-8E1B-97BA35EE1A6F}"/>
                  </a:ext>
                </a:extLst>
              </p:cNvPr>
              <p:cNvCxnSpPr>
                <a:cxnSpLocks/>
              </p:cNvCxnSpPr>
              <p:nvPr/>
            </p:nvCxnSpPr>
            <p:spPr bwMode="auto">
              <a:xfrm>
                <a:off x="5826505" y="513923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FECF1A4E-1C82-4AC1-9100-DA4F7E5915DF}"/>
                  </a:ext>
                </a:extLst>
              </p:cNvPr>
              <p:cNvCxnSpPr>
                <a:cxnSpLocks/>
              </p:cNvCxnSpPr>
              <p:nvPr/>
            </p:nvCxnSpPr>
            <p:spPr bwMode="auto">
              <a:xfrm>
                <a:off x="6499654"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DA0134C9-38CA-4E4C-B3E4-D6F9B73ED82B}"/>
                  </a:ext>
                </a:extLst>
              </p:cNvPr>
              <p:cNvCxnSpPr>
                <a:cxnSpLocks/>
              </p:cNvCxnSpPr>
              <p:nvPr/>
            </p:nvCxnSpPr>
            <p:spPr bwMode="auto">
              <a:xfrm>
                <a:off x="6554965"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DA7B10B4-D5FD-488B-96C9-0B1228B2D7AE}"/>
                  </a:ext>
                </a:extLst>
              </p:cNvPr>
              <p:cNvCxnSpPr>
                <a:cxnSpLocks/>
              </p:cNvCxnSpPr>
              <p:nvPr/>
            </p:nvCxnSpPr>
            <p:spPr bwMode="auto">
              <a:xfrm>
                <a:off x="6567910"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63E2C970-342C-4DDB-BA6C-FB2B6F57EEE2}"/>
                  </a:ext>
                </a:extLst>
              </p:cNvPr>
              <p:cNvCxnSpPr>
                <a:cxnSpLocks/>
              </p:cNvCxnSpPr>
              <p:nvPr/>
            </p:nvCxnSpPr>
            <p:spPr bwMode="auto">
              <a:xfrm>
                <a:off x="6580855"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2A0F3DD0-D026-4DEC-AC59-3D656B402689}"/>
                  </a:ext>
                </a:extLst>
              </p:cNvPr>
              <p:cNvCxnSpPr>
                <a:cxnSpLocks/>
              </p:cNvCxnSpPr>
              <p:nvPr/>
            </p:nvCxnSpPr>
            <p:spPr bwMode="auto">
              <a:xfrm>
                <a:off x="6586739"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AB043F3F-6D9D-490C-8F16-9D5099FF0A59}"/>
                  </a:ext>
                </a:extLst>
              </p:cNvPr>
              <p:cNvCxnSpPr>
                <a:cxnSpLocks/>
              </p:cNvCxnSpPr>
              <p:nvPr/>
            </p:nvCxnSpPr>
            <p:spPr bwMode="auto">
              <a:xfrm>
                <a:off x="6731490" y="5466393"/>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DE6A72A7-699C-433E-9BFF-406DF0219CC4}"/>
                  </a:ext>
                </a:extLst>
              </p:cNvPr>
              <p:cNvCxnSpPr>
                <a:cxnSpLocks/>
              </p:cNvCxnSpPr>
              <p:nvPr/>
            </p:nvCxnSpPr>
            <p:spPr bwMode="auto">
              <a:xfrm>
                <a:off x="6792685" y="5466393"/>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3E800A08-85A9-49FA-87AC-B6FF8DF1ADDB}"/>
                  </a:ext>
                </a:extLst>
              </p:cNvPr>
              <p:cNvCxnSpPr>
                <a:cxnSpLocks/>
              </p:cNvCxnSpPr>
              <p:nvPr/>
            </p:nvCxnSpPr>
            <p:spPr bwMode="auto">
              <a:xfrm>
                <a:off x="6960972"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3AF0CE4A-45E6-4640-8185-C014837AD007}"/>
                  </a:ext>
                </a:extLst>
              </p:cNvPr>
              <p:cNvCxnSpPr>
                <a:cxnSpLocks/>
              </p:cNvCxnSpPr>
              <p:nvPr/>
            </p:nvCxnSpPr>
            <p:spPr bwMode="auto">
              <a:xfrm>
                <a:off x="6973917"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87FED9EB-42B3-46A8-8EC5-6C040213A0B8}"/>
                  </a:ext>
                </a:extLst>
              </p:cNvPr>
              <p:cNvCxnSpPr>
                <a:cxnSpLocks/>
              </p:cNvCxnSpPr>
              <p:nvPr/>
            </p:nvCxnSpPr>
            <p:spPr bwMode="auto">
              <a:xfrm>
                <a:off x="6983332"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92682405-0E13-4432-8A29-05E98A18DF66}"/>
                  </a:ext>
                </a:extLst>
              </p:cNvPr>
              <p:cNvCxnSpPr>
                <a:cxnSpLocks/>
              </p:cNvCxnSpPr>
              <p:nvPr/>
            </p:nvCxnSpPr>
            <p:spPr bwMode="auto">
              <a:xfrm>
                <a:off x="6997454"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09D45802-E3AD-4919-86D2-E50037AC9CEC}"/>
                  </a:ext>
                </a:extLst>
              </p:cNvPr>
              <p:cNvCxnSpPr>
                <a:cxnSpLocks/>
              </p:cNvCxnSpPr>
              <p:nvPr/>
            </p:nvCxnSpPr>
            <p:spPr bwMode="auto">
              <a:xfrm>
                <a:off x="7019814"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48FDD927-D1DE-43EB-9C5E-5BAB271A14CE}"/>
                  </a:ext>
                </a:extLst>
              </p:cNvPr>
              <p:cNvCxnSpPr>
                <a:cxnSpLocks/>
              </p:cNvCxnSpPr>
              <p:nvPr/>
            </p:nvCxnSpPr>
            <p:spPr bwMode="auto">
              <a:xfrm>
                <a:off x="7036290"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D52243F2-B641-41E0-8BCC-A649BE3192FF}"/>
                  </a:ext>
                </a:extLst>
              </p:cNvPr>
              <p:cNvCxnSpPr>
                <a:cxnSpLocks/>
              </p:cNvCxnSpPr>
              <p:nvPr/>
            </p:nvCxnSpPr>
            <p:spPr bwMode="auto">
              <a:xfrm>
                <a:off x="7050412"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F6E23931-FFB4-4C2F-9B24-5902B09E406F}"/>
                  </a:ext>
                </a:extLst>
              </p:cNvPr>
              <p:cNvCxnSpPr>
                <a:cxnSpLocks/>
              </p:cNvCxnSpPr>
              <p:nvPr/>
            </p:nvCxnSpPr>
            <p:spPr bwMode="auto">
              <a:xfrm>
                <a:off x="7053942"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BA1F4CB2-ACAB-4808-A13A-6525455E2EEB}"/>
                  </a:ext>
                </a:extLst>
              </p:cNvPr>
              <p:cNvCxnSpPr>
                <a:cxnSpLocks/>
              </p:cNvCxnSpPr>
              <p:nvPr/>
            </p:nvCxnSpPr>
            <p:spPr bwMode="auto">
              <a:xfrm>
                <a:off x="7090424"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80BA3C50-4707-4D5D-B69F-186B2D64AC0C}"/>
                  </a:ext>
                </a:extLst>
              </p:cNvPr>
              <p:cNvCxnSpPr>
                <a:cxnSpLocks/>
              </p:cNvCxnSpPr>
              <p:nvPr/>
            </p:nvCxnSpPr>
            <p:spPr bwMode="auto">
              <a:xfrm>
                <a:off x="7213991"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1662F2C1-139B-4B1F-A1B6-CD15EB1B2338}"/>
                  </a:ext>
                </a:extLst>
              </p:cNvPr>
              <p:cNvCxnSpPr>
                <a:cxnSpLocks/>
              </p:cNvCxnSpPr>
              <p:nvPr/>
            </p:nvCxnSpPr>
            <p:spPr bwMode="auto">
              <a:xfrm>
                <a:off x="7361096"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488E8397-6B14-475B-944F-D706D3B4ED7F}"/>
                  </a:ext>
                </a:extLst>
              </p:cNvPr>
              <p:cNvCxnSpPr>
                <a:cxnSpLocks/>
              </p:cNvCxnSpPr>
              <p:nvPr/>
            </p:nvCxnSpPr>
            <p:spPr bwMode="auto">
              <a:xfrm>
                <a:off x="7378748"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D20EDF97-7D9C-444B-A893-7F936AC04533}"/>
                  </a:ext>
                </a:extLst>
              </p:cNvPr>
              <p:cNvCxnSpPr>
                <a:cxnSpLocks/>
              </p:cNvCxnSpPr>
              <p:nvPr/>
            </p:nvCxnSpPr>
            <p:spPr bwMode="auto">
              <a:xfrm>
                <a:off x="7415230" y="559937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6BFE6CD6-EACF-4056-92E5-8CCDEDB5D76B}"/>
                  </a:ext>
                </a:extLst>
              </p:cNvPr>
              <p:cNvCxnSpPr>
                <a:cxnSpLocks/>
              </p:cNvCxnSpPr>
              <p:nvPr/>
            </p:nvCxnSpPr>
            <p:spPr bwMode="auto">
              <a:xfrm>
                <a:off x="7405815" y="559937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3BF15605-D9CB-4DBF-A8C8-17515DA91F91}"/>
                  </a:ext>
                </a:extLst>
              </p:cNvPr>
              <p:cNvCxnSpPr>
                <a:cxnSpLocks/>
              </p:cNvCxnSpPr>
              <p:nvPr/>
            </p:nvCxnSpPr>
            <p:spPr bwMode="auto">
              <a:xfrm>
                <a:off x="7505846"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B14DDE0F-BF14-4894-9ABD-C1107FCEEAB5}"/>
                  </a:ext>
                </a:extLst>
              </p:cNvPr>
              <p:cNvCxnSpPr>
                <a:cxnSpLocks/>
              </p:cNvCxnSpPr>
              <p:nvPr/>
            </p:nvCxnSpPr>
            <p:spPr bwMode="auto">
              <a:xfrm>
                <a:off x="7811822"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CE966EFC-90BA-4E59-B5A7-07717FCD468D}"/>
                  </a:ext>
                </a:extLst>
              </p:cNvPr>
              <p:cNvCxnSpPr>
                <a:cxnSpLocks/>
              </p:cNvCxnSpPr>
              <p:nvPr/>
            </p:nvCxnSpPr>
            <p:spPr bwMode="auto">
              <a:xfrm>
                <a:off x="7820060"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6AAC36C1-E963-49B6-8AD2-9DDA8997E331}"/>
                  </a:ext>
                </a:extLst>
              </p:cNvPr>
              <p:cNvCxnSpPr>
                <a:cxnSpLocks/>
              </p:cNvCxnSpPr>
              <p:nvPr/>
            </p:nvCxnSpPr>
            <p:spPr bwMode="auto">
              <a:xfrm>
                <a:off x="7844773" y="5594667"/>
                <a:ext cx="0" cy="49428"/>
              </a:xfrm>
              <a:prstGeom prst="line">
                <a:avLst/>
              </a:prstGeom>
              <a:noFill/>
              <a:ln w="19050" cap="flat" cmpd="sng" algn="ctr">
                <a:solidFill>
                  <a:schemeClr val="accent3"/>
                </a:solidFill>
                <a:prstDash val="solid"/>
                <a:round/>
                <a:headEnd type="none" w="med" len="med"/>
                <a:tailEnd type="none" w="med" len="med"/>
              </a:ln>
              <a:effectLst/>
            </p:spPr>
          </p:cxnSp>
        </p:grpSp>
        <p:sp>
          <p:nvSpPr>
            <p:cNvPr id="811" name="Freeform: Shape 810">
              <a:extLst>
                <a:ext uri="{FF2B5EF4-FFF2-40B4-BE49-F238E27FC236}">
                  <a16:creationId xmlns:a16="http://schemas.microsoft.com/office/drawing/2014/main" id="{A968BF78-4BDB-407A-8FD2-1702B7767490}"/>
                </a:ext>
              </a:extLst>
            </p:cNvPr>
            <p:cNvSpPr/>
            <p:nvPr/>
          </p:nvSpPr>
          <p:spPr bwMode="auto">
            <a:xfrm>
              <a:off x="4125351" y="4327415"/>
              <a:ext cx="3903133" cy="1202267"/>
            </a:xfrm>
            <a:custGeom>
              <a:avLst/>
              <a:gdLst>
                <a:gd name="connsiteX0" fmla="*/ 3903133 w 3903133"/>
                <a:gd name="connsiteY0" fmla="*/ 1202267 h 1202267"/>
                <a:gd name="connsiteX1" fmla="*/ 3462866 w 3903133"/>
                <a:gd name="connsiteY1" fmla="*/ 1202267 h 1202267"/>
                <a:gd name="connsiteX2" fmla="*/ 3462866 w 3903133"/>
                <a:gd name="connsiteY2" fmla="*/ 1144210 h 1202267"/>
                <a:gd name="connsiteX3" fmla="*/ 3161695 w 3903133"/>
                <a:gd name="connsiteY3" fmla="*/ 1144210 h 1202267"/>
                <a:gd name="connsiteX4" fmla="*/ 3161695 w 3903133"/>
                <a:gd name="connsiteY4" fmla="*/ 1110343 h 1202267"/>
                <a:gd name="connsiteX5" fmla="*/ 2674257 w 3903133"/>
                <a:gd name="connsiteY5" fmla="*/ 1110343 h 1202267"/>
                <a:gd name="connsiteX6" fmla="*/ 2674257 w 3903133"/>
                <a:gd name="connsiteY6" fmla="*/ 1089781 h 1202267"/>
                <a:gd name="connsiteX7" fmla="*/ 2254552 w 3903133"/>
                <a:gd name="connsiteY7" fmla="*/ 1089781 h 1202267"/>
                <a:gd name="connsiteX8" fmla="*/ 2254552 w 3903133"/>
                <a:gd name="connsiteY8" fmla="*/ 1074057 h 1202267"/>
                <a:gd name="connsiteX9" fmla="*/ 1871133 w 3903133"/>
                <a:gd name="connsiteY9" fmla="*/ 1074057 h 1202267"/>
                <a:gd name="connsiteX10" fmla="*/ 1871133 w 3903133"/>
                <a:gd name="connsiteY10" fmla="*/ 1059543 h 1202267"/>
                <a:gd name="connsiteX11" fmla="*/ 1851780 w 3903133"/>
                <a:gd name="connsiteY11" fmla="*/ 1059543 h 1202267"/>
                <a:gd name="connsiteX12" fmla="*/ 1851780 w 3903133"/>
                <a:gd name="connsiteY12" fmla="*/ 1047448 h 1202267"/>
                <a:gd name="connsiteX13" fmla="*/ 1793723 w 3903133"/>
                <a:gd name="connsiteY13" fmla="*/ 1047448 h 1202267"/>
                <a:gd name="connsiteX14" fmla="*/ 1793723 w 3903133"/>
                <a:gd name="connsiteY14" fmla="*/ 1032934 h 1202267"/>
                <a:gd name="connsiteX15" fmla="*/ 1769533 w 3903133"/>
                <a:gd name="connsiteY15" fmla="*/ 1032934 h 1202267"/>
                <a:gd name="connsiteX16" fmla="*/ 1769533 w 3903133"/>
                <a:gd name="connsiteY16" fmla="*/ 1024467 h 1202267"/>
                <a:gd name="connsiteX17" fmla="*/ 1601409 w 3903133"/>
                <a:gd name="connsiteY17" fmla="*/ 1024467 h 1202267"/>
                <a:gd name="connsiteX18" fmla="*/ 1601409 w 3903133"/>
                <a:gd name="connsiteY18" fmla="*/ 1009953 h 1202267"/>
                <a:gd name="connsiteX19" fmla="*/ 1578428 w 3903133"/>
                <a:gd name="connsiteY19" fmla="*/ 1009953 h 1202267"/>
                <a:gd name="connsiteX20" fmla="*/ 1578428 w 3903133"/>
                <a:gd name="connsiteY20" fmla="*/ 982134 h 1202267"/>
                <a:gd name="connsiteX21" fmla="*/ 1566333 w 3903133"/>
                <a:gd name="connsiteY21" fmla="*/ 982134 h 1202267"/>
                <a:gd name="connsiteX22" fmla="*/ 1566333 w 3903133"/>
                <a:gd name="connsiteY22" fmla="*/ 962781 h 1202267"/>
                <a:gd name="connsiteX23" fmla="*/ 1553028 w 3903133"/>
                <a:gd name="connsiteY23" fmla="*/ 962781 h 1202267"/>
                <a:gd name="connsiteX24" fmla="*/ 1553028 w 3903133"/>
                <a:gd name="connsiteY24" fmla="*/ 915610 h 1202267"/>
                <a:gd name="connsiteX25" fmla="*/ 1542142 w 3903133"/>
                <a:gd name="connsiteY25" fmla="*/ 915610 h 1202267"/>
                <a:gd name="connsiteX26" fmla="*/ 1542142 w 3903133"/>
                <a:gd name="connsiteY26" fmla="*/ 879324 h 1202267"/>
                <a:gd name="connsiteX27" fmla="*/ 1531257 w 3903133"/>
                <a:gd name="connsiteY27" fmla="*/ 879324 h 1202267"/>
                <a:gd name="connsiteX28" fmla="*/ 1531257 w 3903133"/>
                <a:gd name="connsiteY28" fmla="*/ 863600 h 1202267"/>
                <a:gd name="connsiteX29" fmla="*/ 1517952 w 3903133"/>
                <a:gd name="connsiteY29" fmla="*/ 863600 h 1202267"/>
                <a:gd name="connsiteX30" fmla="*/ 1517952 w 3903133"/>
                <a:gd name="connsiteY30" fmla="*/ 853924 h 1202267"/>
                <a:gd name="connsiteX31" fmla="*/ 1501019 w 3903133"/>
                <a:gd name="connsiteY31" fmla="*/ 853924 h 1202267"/>
                <a:gd name="connsiteX32" fmla="*/ 1501019 w 3903133"/>
                <a:gd name="connsiteY32" fmla="*/ 828524 h 1202267"/>
                <a:gd name="connsiteX33" fmla="*/ 1463523 w 3903133"/>
                <a:gd name="connsiteY33" fmla="*/ 828524 h 1202267"/>
                <a:gd name="connsiteX34" fmla="*/ 1463523 w 3903133"/>
                <a:gd name="connsiteY34" fmla="*/ 814010 h 1202267"/>
                <a:gd name="connsiteX35" fmla="*/ 1401838 w 3903133"/>
                <a:gd name="connsiteY35" fmla="*/ 814010 h 1202267"/>
                <a:gd name="connsiteX36" fmla="*/ 1401838 w 3903133"/>
                <a:gd name="connsiteY36" fmla="*/ 801915 h 1202267"/>
                <a:gd name="connsiteX37" fmla="*/ 1326847 w 3903133"/>
                <a:gd name="connsiteY37" fmla="*/ 801915 h 1202267"/>
                <a:gd name="connsiteX38" fmla="*/ 1326847 w 3903133"/>
                <a:gd name="connsiteY38" fmla="*/ 766838 h 1202267"/>
                <a:gd name="connsiteX39" fmla="*/ 1276047 w 3903133"/>
                <a:gd name="connsiteY39" fmla="*/ 766838 h 1202267"/>
                <a:gd name="connsiteX40" fmla="*/ 1276047 w 3903133"/>
                <a:gd name="connsiteY40" fmla="*/ 749905 h 1202267"/>
                <a:gd name="connsiteX41" fmla="*/ 1243390 w 3903133"/>
                <a:gd name="connsiteY41" fmla="*/ 749905 h 1202267"/>
                <a:gd name="connsiteX42" fmla="*/ 1243390 w 3903133"/>
                <a:gd name="connsiteY42" fmla="*/ 702734 h 1202267"/>
                <a:gd name="connsiteX43" fmla="*/ 1237342 w 3903133"/>
                <a:gd name="connsiteY43" fmla="*/ 702734 h 1202267"/>
                <a:gd name="connsiteX44" fmla="*/ 1237342 w 3903133"/>
                <a:gd name="connsiteY44" fmla="*/ 661610 h 1202267"/>
                <a:gd name="connsiteX45" fmla="*/ 1225247 w 3903133"/>
                <a:gd name="connsiteY45" fmla="*/ 661610 h 1202267"/>
                <a:gd name="connsiteX46" fmla="*/ 1225247 w 3903133"/>
                <a:gd name="connsiteY46" fmla="*/ 637419 h 1202267"/>
                <a:gd name="connsiteX47" fmla="*/ 1199847 w 3903133"/>
                <a:gd name="connsiteY47" fmla="*/ 637419 h 1202267"/>
                <a:gd name="connsiteX48" fmla="*/ 1199847 w 3903133"/>
                <a:gd name="connsiteY48" fmla="*/ 616857 h 1202267"/>
                <a:gd name="connsiteX49" fmla="*/ 1112761 w 3903133"/>
                <a:gd name="connsiteY49" fmla="*/ 616857 h 1202267"/>
                <a:gd name="connsiteX50" fmla="*/ 1112761 w 3903133"/>
                <a:gd name="connsiteY50" fmla="*/ 603553 h 1202267"/>
                <a:gd name="connsiteX51" fmla="*/ 1061961 w 3903133"/>
                <a:gd name="connsiteY51" fmla="*/ 603553 h 1202267"/>
                <a:gd name="connsiteX52" fmla="*/ 1061961 w 3903133"/>
                <a:gd name="connsiteY52" fmla="*/ 587829 h 1202267"/>
                <a:gd name="connsiteX53" fmla="*/ 1047447 w 3903133"/>
                <a:gd name="connsiteY53" fmla="*/ 587829 h 1202267"/>
                <a:gd name="connsiteX54" fmla="*/ 1047447 w 3903133"/>
                <a:gd name="connsiteY54" fmla="*/ 566057 h 1202267"/>
                <a:gd name="connsiteX55" fmla="*/ 1023257 w 3903133"/>
                <a:gd name="connsiteY55" fmla="*/ 566057 h 1202267"/>
                <a:gd name="connsiteX56" fmla="*/ 1023257 w 3903133"/>
                <a:gd name="connsiteY56" fmla="*/ 553962 h 1202267"/>
                <a:gd name="connsiteX57" fmla="*/ 953104 w 3903133"/>
                <a:gd name="connsiteY57" fmla="*/ 553962 h 1202267"/>
                <a:gd name="connsiteX58" fmla="*/ 953104 w 3903133"/>
                <a:gd name="connsiteY58" fmla="*/ 543076 h 1202267"/>
                <a:gd name="connsiteX59" fmla="*/ 943428 w 3903133"/>
                <a:gd name="connsiteY59" fmla="*/ 543076 h 1202267"/>
                <a:gd name="connsiteX60" fmla="*/ 943428 w 3903133"/>
                <a:gd name="connsiteY60" fmla="*/ 497115 h 1202267"/>
                <a:gd name="connsiteX61" fmla="*/ 922866 w 3903133"/>
                <a:gd name="connsiteY61" fmla="*/ 497115 h 1202267"/>
                <a:gd name="connsiteX62" fmla="*/ 922866 w 3903133"/>
                <a:gd name="connsiteY62" fmla="*/ 387048 h 1202267"/>
                <a:gd name="connsiteX63" fmla="*/ 918028 w 3903133"/>
                <a:gd name="connsiteY63" fmla="*/ 382210 h 1202267"/>
                <a:gd name="connsiteX64" fmla="*/ 918028 w 3903133"/>
                <a:gd name="connsiteY64" fmla="*/ 348343 h 1202267"/>
                <a:gd name="connsiteX65" fmla="*/ 904723 w 3903133"/>
                <a:gd name="connsiteY65" fmla="*/ 348343 h 1202267"/>
                <a:gd name="connsiteX66" fmla="*/ 904723 w 3903133"/>
                <a:gd name="connsiteY66" fmla="*/ 291496 h 1202267"/>
                <a:gd name="connsiteX67" fmla="*/ 885371 w 3903133"/>
                <a:gd name="connsiteY67" fmla="*/ 291496 h 1202267"/>
                <a:gd name="connsiteX68" fmla="*/ 885371 w 3903133"/>
                <a:gd name="connsiteY68" fmla="*/ 275772 h 1202267"/>
                <a:gd name="connsiteX69" fmla="*/ 787400 w 3903133"/>
                <a:gd name="connsiteY69" fmla="*/ 275772 h 1202267"/>
                <a:gd name="connsiteX70" fmla="*/ 787400 w 3903133"/>
                <a:gd name="connsiteY70" fmla="*/ 260048 h 1202267"/>
                <a:gd name="connsiteX71" fmla="*/ 691847 w 3903133"/>
                <a:gd name="connsiteY71" fmla="*/ 260048 h 1202267"/>
                <a:gd name="connsiteX72" fmla="*/ 691847 w 3903133"/>
                <a:gd name="connsiteY72" fmla="*/ 245534 h 1202267"/>
                <a:gd name="connsiteX73" fmla="*/ 651933 w 3903133"/>
                <a:gd name="connsiteY73" fmla="*/ 245534 h 1202267"/>
                <a:gd name="connsiteX74" fmla="*/ 651933 w 3903133"/>
                <a:gd name="connsiteY74" fmla="*/ 235857 h 1202267"/>
                <a:gd name="connsiteX75" fmla="*/ 621695 w 3903133"/>
                <a:gd name="connsiteY75" fmla="*/ 235857 h 1202267"/>
                <a:gd name="connsiteX76" fmla="*/ 621695 w 3903133"/>
                <a:gd name="connsiteY76" fmla="*/ 181429 h 1202267"/>
                <a:gd name="connsiteX77" fmla="*/ 612019 w 3903133"/>
                <a:gd name="connsiteY77" fmla="*/ 181429 h 1202267"/>
                <a:gd name="connsiteX78" fmla="*/ 612019 w 3903133"/>
                <a:gd name="connsiteY78" fmla="*/ 159657 h 1202267"/>
                <a:gd name="connsiteX79" fmla="*/ 556380 w 3903133"/>
                <a:gd name="connsiteY79" fmla="*/ 159657 h 1202267"/>
                <a:gd name="connsiteX80" fmla="*/ 556380 w 3903133"/>
                <a:gd name="connsiteY80" fmla="*/ 143934 h 1202267"/>
                <a:gd name="connsiteX81" fmla="*/ 372533 w 3903133"/>
                <a:gd name="connsiteY81" fmla="*/ 143934 h 1202267"/>
                <a:gd name="connsiteX82" fmla="*/ 372533 w 3903133"/>
                <a:gd name="connsiteY82" fmla="*/ 133048 h 1202267"/>
                <a:gd name="connsiteX83" fmla="*/ 347133 w 3903133"/>
                <a:gd name="connsiteY83" fmla="*/ 133048 h 1202267"/>
                <a:gd name="connsiteX84" fmla="*/ 347133 w 3903133"/>
                <a:gd name="connsiteY84" fmla="*/ 110067 h 1202267"/>
                <a:gd name="connsiteX85" fmla="*/ 309638 w 3903133"/>
                <a:gd name="connsiteY85" fmla="*/ 110067 h 1202267"/>
                <a:gd name="connsiteX86" fmla="*/ 309638 w 3903133"/>
                <a:gd name="connsiteY86" fmla="*/ 90715 h 1202267"/>
                <a:gd name="connsiteX87" fmla="*/ 266095 w 3903133"/>
                <a:gd name="connsiteY87" fmla="*/ 90715 h 1202267"/>
                <a:gd name="connsiteX88" fmla="*/ 266095 w 3903133"/>
                <a:gd name="connsiteY88" fmla="*/ 72572 h 1202267"/>
                <a:gd name="connsiteX89" fmla="*/ 136676 w 3903133"/>
                <a:gd name="connsiteY89" fmla="*/ 72572 h 1202267"/>
                <a:gd name="connsiteX90" fmla="*/ 136676 w 3903133"/>
                <a:gd name="connsiteY90" fmla="*/ 56848 h 1202267"/>
                <a:gd name="connsiteX91" fmla="*/ 97971 w 3903133"/>
                <a:gd name="connsiteY91" fmla="*/ 56848 h 1202267"/>
                <a:gd name="connsiteX92" fmla="*/ 97971 w 3903133"/>
                <a:gd name="connsiteY92" fmla="*/ 33867 h 1202267"/>
                <a:gd name="connsiteX93" fmla="*/ 88295 w 3903133"/>
                <a:gd name="connsiteY93" fmla="*/ 33867 h 1202267"/>
                <a:gd name="connsiteX94" fmla="*/ 88295 w 3903133"/>
                <a:gd name="connsiteY94" fmla="*/ 22981 h 1202267"/>
                <a:gd name="connsiteX95" fmla="*/ 76200 w 3903133"/>
                <a:gd name="connsiteY95" fmla="*/ 22981 h 1202267"/>
                <a:gd name="connsiteX96" fmla="*/ 76200 w 3903133"/>
                <a:gd name="connsiteY96" fmla="*/ 6048 h 1202267"/>
                <a:gd name="connsiteX97" fmla="*/ 48380 w 3903133"/>
                <a:gd name="connsiteY97" fmla="*/ 6048 h 1202267"/>
                <a:gd name="connsiteX98" fmla="*/ 54428 w 3903133"/>
                <a:gd name="connsiteY98" fmla="*/ 0 h 1202267"/>
                <a:gd name="connsiteX99" fmla="*/ 0 w 3903133"/>
                <a:gd name="connsiteY99" fmla="*/ 0 h 1202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903133" h="1202267">
                  <a:moveTo>
                    <a:pt x="3903133" y="1202267"/>
                  </a:moveTo>
                  <a:lnTo>
                    <a:pt x="3462866" y="1202267"/>
                  </a:lnTo>
                  <a:lnTo>
                    <a:pt x="3462866" y="1144210"/>
                  </a:lnTo>
                  <a:lnTo>
                    <a:pt x="3161695" y="1144210"/>
                  </a:lnTo>
                  <a:lnTo>
                    <a:pt x="3161695" y="1110343"/>
                  </a:lnTo>
                  <a:lnTo>
                    <a:pt x="2674257" y="1110343"/>
                  </a:lnTo>
                  <a:lnTo>
                    <a:pt x="2674257" y="1089781"/>
                  </a:lnTo>
                  <a:lnTo>
                    <a:pt x="2254552" y="1089781"/>
                  </a:lnTo>
                  <a:lnTo>
                    <a:pt x="2254552" y="1074057"/>
                  </a:lnTo>
                  <a:lnTo>
                    <a:pt x="1871133" y="1074057"/>
                  </a:lnTo>
                  <a:lnTo>
                    <a:pt x="1871133" y="1059543"/>
                  </a:lnTo>
                  <a:lnTo>
                    <a:pt x="1851780" y="1059543"/>
                  </a:lnTo>
                  <a:lnTo>
                    <a:pt x="1851780" y="1047448"/>
                  </a:lnTo>
                  <a:lnTo>
                    <a:pt x="1793723" y="1047448"/>
                  </a:lnTo>
                  <a:lnTo>
                    <a:pt x="1793723" y="1032934"/>
                  </a:lnTo>
                  <a:lnTo>
                    <a:pt x="1769533" y="1032934"/>
                  </a:lnTo>
                  <a:lnTo>
                    <a:pt x="1769533" y="1024467"/>
                  </a:lnTo>
                  <a:lnTo>
                    <a:pt x="1601409" y="1024467"/>
                  </a:lnTo>
                  <a:lnTo>
                    <a:pt x="1601409" y="1009953"/>
                  </a:lnTo>
                  <a:lnTo>
                    <a:pt x="1578428" y="1009953"/>
                  </a:lnTo>
                  <a:lnTo>
                    <a:pt x="1578428" y="982134"/>
                  </a:lnTo>
                  <a:lnTo>
                    <a:pt x="1566333" y="982134"/>
                  </a:lnTo>
                  <a:lnTo>
                    <a:pt x="1566333" y="962781"/>
                  </a:lnTo>
                  <a:lnTo>
                    <a:pt x="1553028" y="962781"/>
                  </a:lnTo>
                  <a:lnTo>
                    <a:pt x="1553028" y="915610"/>
                  </a:lnTo>
                  <a:lnTo>
                    <a:pt x="1542142" y="915610"/>
                  </a:lnTo>
                  <a:lnTo>
                    <a:pt x="1542142" y="879324"/>
                  </a:lnTo>
                  <a:lnTo>
                    <a:pt x="1531257" y="879324"/>
                  </a:lnTo>
                  <a:lnTo>
                    <a:pt x="1531257" y="863600"/>
                  </a:lnTo>
                  <a:lnTo>
                    <a:pt x="1517952" y="863600"/>
                  </a:lnTo>
                  <a:lnTo>
                    <a:pt x="1517952" y="853924"/>
                  </a:lnTo>
                  <a:lnTo>
                    <a:pt x="1501019" y="853924"/>
                  </a:lnTo>
                  <a:lnTo>
                    <a:pt x="1501019" y="828524"/>
                  </a:lnTo>
                  <a:lnTo>
                    <a:pt x="1463523" y="828524"/>
                  </a:lnTo>
                  <a:lnTo>
                    <a:pt x="1463523" y="814010"/>
                  </a:lnTo>
                  <a:lnTo>
                    <a:pt x="1401838" y="814010"/>
                  </a:lnTo>
                  <a:lnTo>
                    <a:pt x="1401838" y="801915"/>
                  </a:lnTo>
                  <a:lnTo>
                    <a:pt x="1326847" y="801915"/>
                  </a:lnTo>
                  <a:lnTo>
                    <a:pt x="1326847" y="766838"/>
                  </a:lnTo>
                  <a:lnTo>
                    <a:pt x="1276047" y="766838"/>
                  </a:lnTo>
                  <a:lnTo>
                    <a:pt x="1276047" y="749905"/>
                  </a:lnTo>
                  <a:lnTo>
                    <a:pt x="1243390" y="749905"/>
                  </a:lnTo>
                  <a:lnTo>
                    <a:pt x="1243390" y="702734"/>
                  </a:lnTo>
                  <a:lnTo>
                    <a:pt x="1237342" y="702734"/>
                  </a:lnTo>
                  <a:lnTo>
                    <a:pt x="1237342" y="661610"/>
                  </a:lnTo>
                  <a:lnTo>
                    <a:pt x="1225247" y="661610"/>
                  </a:lnTo>
                  <a:lnTo>
                    <a:pt x="1225247" y="637419"/>
                  </a:lnTo>
                  <a:lnTo>
                    <a:pt x="1199847" y="637419"/>
                  </a:lnTo>
                  <a:lnTo>
                    <a:pt x="1199847" y="616857"/>
                  </a:lnTo>
                  <a:lnTo>
                    <a:pt x="1112761" y="616857"/>
                  </a:lnTo>
                  <a:lnTo>
                    <a:pt x="1112761" y="603553"/>
                  </a:lnTo>
                  <a:lnTo>
                    <a:pt x="1061961" y="603553"/>
                  </a:lnTo>
                  <a:lnTo>
                    <a:pt x="1061961" y="587829"/>
                  </a:lnTo>
                  <a:lnTo>
                    <a:pt x="1047447" y="587829"/>
                  </a:lnTo>
                  <a:lnTo>
                    <a:pt x="1047447" y="566057"/>
                  </a:lnTo>
                  <a:lnTo>
                    <a:pt x="1023257" y="566057"/>
                  </a:lnTo>
                  <a:lnTo>
                    <a:pt x="1023257" y="553962"/>
                  </a:lnTo>
                  <a:lnTo>
                    <a:pt x="953104" y="553962"/>
                  </a:lnTo>
                  <a:lnTo>
                    <a:pt x="953104" y="543076"/>
                  </a:lnTo>
                  <a:lnTo>
                    <a:pt x="943428" y="543076"/>
                  </a:lnTo>
                  <a:lnTo>
                    <a:pt x="943428" y="497115"/>
                  </a:lnTo>
                  <a:lnTo>
                    <a:pt x="922866" y="497115"/>
                  </a:lnTo>
                  <a:lnTo>
                    <a:pt x="922866" y="387048"/>
                  </a:lnTo>
                  <a:lnTo>
                    <a:pt x="918028" y="382210"/>
                  </a:lnTo>
                  <a:lnTo>
                    <a:pt x="918028" y="348343"/>
                  </a:lnTo>
                  <a:lnTo>
                    <a:pt x="904723" y="348343"/>
                  </a:lnTo>
                  <a:lnTo>
                    <a:pt x="904723" y="291496"/>
                  </a:lnTo>
                  <a:lnTo>
                    <a:pt x="885371" y="291496"/>
                  </a:lnTo>
                  <a:lnTo>
                    <a:pt x="885371" y="275772"/>
                  </a:lnTo>
                  <a:lnTo>
                    <a:pt x="787400" y="275772"/>
                  </a:lnTo>
                  <a:lnTo>
                    <a:pt x="787400" y="260048"/>
                  </a:lnTo>
                  <a:lnTo>
                    <a:pt x="691847" y="260048"/>
                  </a:lnTo>
                  <a:lnTo>
                    <a:pt x="691847" y="245534"/>
                  </a:lnTo>
                  <a:lnTo>
                    <a:pt x="651933" y="245534"/>
                  </a:lnTo>
                  <a:lnTo>
                    <a:pt x="651933" y="235857"/>
                  </a:lnTo>
                  <a:lnTo>
                    <a:pt x="621695" y="235857"/>
                  </a:lnTo>
                  <a:lnTo>
                    <a:pt x="621695" y="181429"/>
                  </a:lnTo>
                  <a:lnTo>
                    <a:pt x="612019" y="181429"/>
                  </a:lnTo>
                  <a:lnTo>
                    <a:pt x="612019" y="159657"/>
                  </a:lnTo>
                  <a:lnTo>
                    <a:pt x="556380" y="159657"/>
                  </a:lnTo>
                  <a:lnTo>
                    <a:pt x="556380" y="143934"/>
                  </a:lnTo>
                  <a:lnTo>
                    <a:pt x="372533" y="143934"/>
                  </a:lnTo>
                  <a:lnTo>
                    <a:pt x="372533" y="133048"/>
                  </a:lnTo>
                  <a:lnTo>
                    <a:pt x="347133" y="133048"/>
                  </a:lnTo>
                  <a:lnTo>
                    <a:pt x="347133" y="110067"/>
                  </a:lnTo>
                  <a:lnTo>
                    <a:pt x="309638" y="110067"/>
                  </a:lnTo>
                  <a:lnTo>
                    <a:pt x="309638" y="90715"/>
                  </a:lnTo>
                  <a:lnTo>
                    <a:pt x="266095" y="90715"/>
                  </a:lnTo>
                  <a:lnTo>
                    <a:pt x="266095" y="72572"/>
                  </a:lnTo>
                  <a:lnTo>
                    <a:pt x="136676" y="72572"/>
                  </a:lnTo>
                  <a:lnTo>
                    <a:pt x="136676" y="56848"/>
                  </a:lnTo>
                  <a:lnTo>
                    <a:pt x="97971" y="56848"/>
                  </a:lnTo>
                  <a:lnTo>
                    <a:pt x="97971" y="33867"/>
                  </a:lnTo>
                  <a:lnTo>
                    <a:pt x="88295" y="33867"/>
                  </a:lnTo>
                  <a:lnTo>
                    <a:pt x="88295" y="22981"/>
                  </a:lnTo>
                  <a:lnTo>
                    <a:pt x="76200" y="22981"/>
                  </a:lnTo>
                  <a:lnTo>
                    <a:pt x="76200" y="6048"/>
                  </a:lnTo>
                  <a:lnTo>
                    <a:pt x="48380" y="6048"/>
                  </a:lnTo>
                  <a:lnTo>
                    <a:pt x="5442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12" name="TextBox 811">
              <a:extLst>
                <a:ext uri="{FF2B5EF4-FFF2-40B4-BE49-F238E27FC236}">
                  <a16:creationId xmlns:a16="http://schemas.microsoft.com/office/drawing/2014/main" id="{7B9CCBCB-1FB7-4DF8-8CA4-782C6A6B4AFA}"/>
                </a:ext>
              </a:extLst>
            </p:cNvPr>
            <p:cNvSpPr txBox="1"/>
            <p:nvPr/>
          </p:nvSpPr>
          <p:spPr bwMode="auto">
            <a:xfrm>
              <a:off x="6860507" y="5111881"/>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813" name="TextBox 812">
              <a:extLst>
                <a:ext uri="{FF2B5EF4-FFF2-40B4-BE49-F238E27FC236}">
                  <a16:creationId xmlns:a16="http://schemas.microsoft.com/office/drawing/2014/main" id="{701DA7CF-64FF-424A-92BC-8236A0F9B4C5}"/>
                </a:ext>
              </a:extLst>
            </p:cNvPr>
            <p:cNvSpPr txBox="1"/>
            <p:nvPr/>
          </p:nvSpPr>
          <p:spPr bwMode="auto">
            <a:xfrm>
              <a:off x="7467899" y="5851794"/>
              <a:ext cx="793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895" name="Group 894">
            <a:extLst>
              <a:ext uri="{FF2B5EF4-FFF2-40B4-BE49-F238E27FC236}">
                <a16:creationId xmlns:a16="http://schemas.microsoft.com/office/drawing/2014/main" id="{95771EBB-F69A-4BA9-9D40-0322D7B27AAA}"/>
              </a:ext>
            </a:extLst>
          </p:cNvPr>
          <p:cNvGrpSpPr/>
          <p:nvPr/>
        </p:nvGrpSpPr>
        <p:grpSpPr>
          <a:xfrm>
            <a:off x="9411354" y="1123047"/>
            <a:ext cx="2176908" cy="754062"/>
            <a:chOff x="2965046" y="845348"/>
            <a:chExt cx="2275573" cy="788238"/>
          </a:xfrm>
        </p:grpSpPr>
        <p:sp>
          <p:nvSpPr>
            <p:cNvPr id="896" name="TextBox 895">
              <a:extLst>
                <a:ext uri="{FF2B5EF4-FFF2-40B4-BE49-F238E27FC236}">
                  <a16:creationId xmlns:a16="http://schemas.microsoft.com/office/drawing/2014/main" id="{8FE23F17-7023-4366-AB02-A6958CF1B90A}"/>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  </a:t>
              </a:r>
            </a:p>
          </p:txBody>
        </p:sp>
        <p:grpSp>
          <p:nvGrpSpPr>
            <p:cNvPr id="897" name="Group 896">
              <a:extLst>
                <a:ext uri="{FF2B5EF4-FFF2-40B4-BE49-F238E27FC236}">
                  <a16:creationId xmlns:a16="http://schemas.microsoft.com/office/drawing/2014/main" id="{DA6CBF75-7733-4098-B844-0F7A6E7E546A}"/>
                </a:ext>
              </a:extLst>
            </p:cNvPr>
            <p:cNvGrpSpPr/>
            <p:nvPr/>
          </p:nvGrpSpPr>
          <p:grpSpPr>
            <a:xfrm>
              <a:off x="2965046" y="1086653"/>
              <a:ext cx="982633" cy="546933"/>
              <a:chOff x="3190681" y="1277553"/>
              <a:chExt cx="982633" cy="546933"/>
            </a:xfrm>
          </p:grpSpPr>
          <p:sp>
            <p:nvSpPr>
              <p:cNvPr id="898" name="TextBox 897">
                <a:extLst>
                  <a:ext uri="{FF2B5EF4-FFF2-40B4-BE49-F238E27FC236}">
                    <a16:creationId xmlns:a16="http://schemas.microsoft.com/office/drawing/2014/main" id="{73921AAB-0AD9-4BBA-95CE-625D89DF6440}"/>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899" name="Straight Connector 898">
                <a:extLst>
                  <a:ext uri="{FF2B5EF4-FFF2-40B4-BE49-F238E27FC236}">
                    <a16:creationId xmlns:a16="http://schemas.microsoft.com/office/drawing/2014/main" id="{4ED29174-D6D5-4471-8038-FFAD15641860}"/>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4347EB9E-9E30-44B9-86A4-BC739E28972A}"/>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01" name="Group 900">
            <a:extLst>
              <a:ext uri="{FF2B5EF4-FFF2-40B4-BE49-F238E27FC236}">
                <a16:creationId xmlns:a16="http://schemas.microsoft.com/office/drawing/2014/main" id="{141F61D9-9320-4FA5-B1A1-9E8DDCCA4FC3}"/>
              </a:ext>
            </a:extLst>
          </p:cNvPr>
          <p:cNvGrpSpPr/>
          <p:nvPr/>
        </p:nvGrpSpPr>
        <p:grpSpPr>
          <a:xfrm>
            <a:off x="6115726" y="4269250"/>
            <a:ext cx="2176908" cy="754062"/>
            <a:chOff x="2965046" y="845348"/>
            <a:chExt cx="2275573" cy="788238"/>
          </a:xfrm>
        </p:grpSpPr>
        <p:sp>
          <p:nvSpPr>
            <p:cNvPr id="902" name="TextBox 901">
              <a:extLst>
                <a:ext uri="{FF2B5EF4-FFF2-40B4-BE49-F238E27FC236}">
                  <a16:creationId xmlns:a16="http://schemas.microsoft.com/office/drawing/2014/main" id="{E50C7CE0-1EAA-4EBE-90D8-A2B3E8C3030A}"/>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  </a:t>
              </a:r>
            </a:p>
          </p:txBody>
        </p:sp>
        <p:grpSp>
          <p:nvGrpSpPr>
            <p:cNvPr id="903" name="Group 902">
              <a:extLst>
                <a:ext uri="{FF2B5EF4-FFF2-40B4-BE49-F238E27FC236}">
                  <a16:creationId xmlns:a16="http://schemas.microsoft.com/office/drawing/2014/main" id="{A905BEEE-8488-4013-8734-8448C6C981EA}"/>
                </a:ext>
              </a:extLst>
            </p:cNvPr>
            <p:cNvGrpSpPr/>
            <p:nvPr/>
          </p:nvGrpSpPr>
          <p:grpSpPr>
            <a:xfrm>
              <a:off x="2965046" y="1086653"/>
              <a:ext cx="982633" cy="546933"/>
              <a:chOff x="3190681" y="1277553"/>
              <a:chExt cx="982633" cy="546933"/>
            </a:xfrm>
          </p:grpSpPr>
          <p:sp>
            <p:nvSpPr>
              <p:cNvPr id="904" name="TextBox 903">
                <a:extLst>
                  <a:ext uri="{FF2B5EF4-FFF2-40B4-BE49-F238E27FC236}">
                    <a16:creationId xmlns:a16="http://schemas.microsoft.com/office/drawing/2014/main" id="{752A69ED-D37F-4DAC-AFB4-FA562DEE54F3}"/>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905" name="Straight Connector 904">
                <a:extLst>
                  <a:ext uri="{FF2B5EF4-FFF2-40B4-BE49-F238E27FC236}">
                    <a16:creationId xmlns:a16="http://schemas.microsoft.com/office/drawing/2014/main" id="{82D91288-BF53-4291-880B-5D52AE11F3A9}"/>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6CD7092B-15DE-4A90-940E-35B3AC573CC3}"/>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07" name="Group 906">
            <a:extLst>
              <a:ext uri="{FF2B5EF4-FFF2-40B4-BE49-F238E27FC236}">
                <a16:creationId xmlns:a16="http://schemas.microsoft.com/office/drawing/2014/main" id="{59518ACC-2C7D-4A63-975C-CFAC8F93990A}"/>
              </a:ext>
            </a:extLst>
          </p:cNvPr>
          <p:cNvGrpSpPr/>
          <p:nvPr/>
        </p:nvGrpSpPr>
        <p:grpSpPr>
          <a:xfrm>
            <a:off x="3184989" y="1263782"/>
            <a:ext cx="2176908" cy="754062"/>
            <a:chOff x="2965046" y="845348"/>
            <a:chExt cx="2275573" cy="788238"/>
          </a:xfrm>
        </p:grpSpPr>
        <p:sp>
          <p:nvSpPr>
            <p:cNvPr id="908" name="TextBox 907">
              <a:extLst>
                <a:ext uri="{FF2B5EF4-FFF2-40B4-BE49-F238E27FC236}">
                  <a16:creationId xmlns:a16="http://schemas.microsoft.com/office/drawing/2014/main" id="{7C868285-2204-4E90-839B-1426AA4784AF}"/>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 </a:t>
              </a:r>
            </a:p>
          </p:txBody>
        </p:sp>
        <p:grpSp>
          <p:nvGrpSpPr>
            <p:cNvPr id="909" name="Group 908">
              <a:extLst>
                <a:ext uri="{FF2B5EF4-FFF2-40B4-BE49-F238E27FC236}">
                  <a16:creationId xmlns:a16="http://schemas.microsoft.com/office/drawing/2014/main" id="{15539B1E-FD2B-4B21-B1A0-EEF451D34EB9}"/>
                </a:ext>
              </a:extLst>
            </p:cNvPr>
            <p:cNvGrpSpPr/>
            <p:nvPr/>
          </p:nvGrpSpPr>
          <p:grpSpPr>
            <a:xfrm>
              <a:off x="2965046" y="1086653"/>
              <a:ext cx="982633" cy="546933"/>
              <a:chOff x="3190681" y="1277553"/>
              <a:chExt cx="982633" cy="546933"/>
            </a:xfrm>
          </p:grpSpPr>
          <p:sp>
            <p:nvSpPr>
              <p:cNvPr id="910" name="TextBox 909">
                <a:extLst>
                  <a:ext uri="{FF2B5EF4-FFF2-40B4-BE49-F238E27FC236}">
                    <a16:creationId xmlns:a16="http://schemas.microsoft.com/office/drawing/2014/main" id="{F5956EB1-1ACD-47D4-8B8E-19874457F70A}"/>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911" name="Straight Connector 910">
                <a:extLst>
                  <a:ext uri="{FF2B5EF4-FFF2-40B4-BE49-F238E27FC236}">
                    <a16:creationId xmlns:a16="http://schemas.microsoft.com/office/drawing/2014/main" id="{7B5A6D1E-E2D7-4C80-B09E-48EC82BC6E07}"/>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6CB32DDB-6DA3-412E-B360-3CA42700AC96}"/>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13" name="Group 912">
            <a:extLst>
              <a:ext uri="{FF2B5EF4-FFF2-40B4-BE49-F238E27FC236}">
                <a16:creationId xmlns:a16="http://schemas.microsoft.com/office/drawing/2014/main" id="{72DFDC83-CB5B-4F2F-AA37-E8E1F386EFD0}"/>
              </a:ext>
            </a:extLst>
          </p:cNvPr>
          <p:cNvGrpSpPr/>
          <p:nvPr/>
        </p:nvGrpSpPr>
        <p:grpSpPr>
          <a:xfrm>
            <a:off x="1154465" y="3472895"/>
            <a:ext cx="4315343" cy="397032"/>
            <a:chOff x="1154465" y="3386600"/>
            <a:chExt cx="4315343" cy="397032"/>
          </a:xfrm>
        </p:grpSpPr>
        <p:sp>
          <p:nvSpPr>
            <p:cNvPr id="914" name="TextBox 913">
              <a:extLst>
                <a:ext uri="{FF2B5EF4-FFF2-40B4-BE49-F238E27FC236}">
                  <a16:creationId xmlns:a16="http://schemas.microsoft.com/office/drawing/2014/main" id="{06C84B8F-DEA4-4421-A4D1-5D78C137490D}"/>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309</a:t>
              </a:r>
            </a:p>
          </p:txBody>
        </p:sp>
        <p:sp>
          <p:nvSpPr>
            <p:cNvPr id="915" name="TextBox 914">
              <a:extLst>
                <a:ext uri="{FF2B5EF4-FFF2-40B4-BE49-F238E27FC236}">
                  <a16:creationId xmlns:a16="http://schemas.microsoft.com/office/drawing/2014/main" id="{E9D06EED-A1F6-46A4-8836-9BB53974823B}"/>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259</a:t>
              </a:r>
            </a:p>
          </p:txBody>
        </p:sp>
        <p:sp>
          <p:nvSpPr>
            <p:cNvPr id="916" name="TextBox 915">
              <a:extLst>
                <a:ext uri="{FF2B5EF4-FFF2-40B4-BE49-F238E27FC236}">
                  <a16:creationId xmlns:a16="http://schemas.microsoft.com/office/drawing/2014/main" id="{3878EEE6-0434-49CE-B2BB-2F752E75CF11}"/>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195</a:t>
              </a:r>
            </a:p>
          </p:txBody>
        </p:sp>
        <p:sp>
          <p:nvSpPr>
            <p:cNvPr id="917" name="TextBox 916">
              <a:extLst>
                <a:ext uri="{FF2B5EF4-FFF2-40B4-BE49-F238E27FC236}">
                  <a16:creationId xmlns:a16="http://schemas.microsoft.com/office/drawing/2014/main" id="{D7240C8A-FA2C-4839-AC8F-6201C88B1B7F}"/>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113</a:t>
              </a:r>
            </a:p>
          </p:txBody>
        </p:sp>
        <p:sp>
          <p:nvSpPr>
            <p:cNvPr id="918" name="TextBox 917">
              <a:extLst>
                <a:ext uri="{FF2B5EF4-FFF2-40B4-BE49-F238E27FC236}">
                  <a16:creationId xmlns:a16="http://schemas.microsoft.com/office/drawing/2014/main" id="{F5C51CD5-C74A-430F-8DEC-4D0862172F0C}"/>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123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89</a:t>
              </a:r>
            </a:p>
          </p:txBody>
        </p:sp>
        <p:sp>
          <p:nvSpPr>
            <p:cNvPr id="919" name="TextBox 918">
              <a:extLst>
                <a:ext uri="{FF2B5EF4-FFF2-40B4-BE49-F238E27FC236}">
                  <a16:creationId xmlns:a16="http://schemas.microsoft.com/office/drawing/2014/main" id="{02229D3D-0476-443C-BC42-B59546C7364C}"/>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71</a:t>
              </a:r>
            </a:p>
          </p:txBody>
        </p:sp>
        <p:sp>
          <p:nvSpPr>
            <p:cNvPr id="920" name="TextBox 919">
              <a:extLst>
                <a:ext uri="{FF2B5EF4-FFF2-40B4-BE49-F238E27FC236}">
                  <a16:creationId xmlns:a16="http://schemas.microsoft.com/office/drawing/2014/main" id="{E4496F6A-8239-4A68-8AF4-2339A657A05C}"/>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39</a:t>
              </a:r>
            </a:p>
          </p:txBody>
        </p:sp>
        <p:sp>
          <p:nvSpPr>
            <p:cNvPr id="921" name="TextBox 920">
              <a:extLst>
                <a:ext uri="{FF2B5EF4-FFF2-40B4-BE49-F238E27FC236}">
                  <a16:creationId xmlns:a16="http://schemas.microsoft.com/office/drawing/2014/main" id="{1324C883-58A7-4ED2-800B-5ECE18C30129}"/>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922" name="TextBox 921">
              <a:extLst>
                <a:ext uri="{FF2B5EF4-FFF2-40B4-BE49-F238E27FC236}">
                  <a16:creationId xmlns:a16="http://schemas.microsoft.com/office/drawing/2014/main" id="{6F3B5BD2-6A1F-4EA8-B517-5F4A8509080B}"/>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923" name="TextBox 922">
              <a:extLst>
                <a:ext uri="{FF2B5EF4-FFF2-40B4-BE49-F238E27FC236}">
                  <a16:creationId xmlns:a16="http://schemas.microsoft.com/office/drawing/2014/main" id="{65E4142A-3FAC-4933-A2F8-114619850792}"/>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24" name="TextBox 923">
            <a:extLst>
              <a:ext uri="{FF2B5EF4-FFF2-40B4-BE49-F238E27FC236}">
                <a16:creationId xmlns:a16="http://schemas.microsoft.com/office/drawing/2014/main" id="{31059E1E-D566-44B3-ACEC-18878091FC3D}"/>
              </a:ext>
            </a:extLst>
          </p:cNvPr>
          <p:cNvSpPr txBox="1"/>
          <p:nvPr/>
        </p:nvSpPr>
        <p:spPr bwMode="auto">
          <a:xfrm>
            <a:off x="-57599" y="3235906"/>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925" name="Group 924">
            <a:extLst>
              <a:ext uri="{FF2B5EF4-FFF2-40B4-BE49-F238E27FC236}">
                <a16:creationId xmlns:a16="http://schemas.microsoft.com/office/drawing/2014/main" id="{5B8EDA71-EAA1-40E7-BDCA-717718585FD7}"/>
              </a:ext>
            </a:extLst>
          </p:cNvPr>
          <p:cNvGrpSpPr/>
          <p:nvPr/>
        </p:nvGrpSpPr>
        <p:grpSpPr>
          <a:xfrm>
            <a:off x="7219814" y="3472895"/>
            <a:ext cx="4463399" cy="397032"/>
            <a:chOff x="1154465" y="3386600"/>
            <a:chExt cx="4315343" cy="397032"/>
          </a:xfrm>
        </p:grpSpPr>
        <p:sp>
          <p:nvSpPr>
            <p:cNvPr id="926" name="TextBox 925">
              <a:extLst>
                <a:ext uri="{FF2B5EF4-FFF2-40B4-BE49-F238E27FC236}">
                  <a16:creationId xmlns:a16="http://schemas.microsoft.com/office/drawing/2014/main" id="{0F7E432D-286E-4393-8D0E-E2D140A28F40}"/>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275</a:t>
              </a:r>
            </a:p>
          </p:txBody>
        </p:sp>
        <p:sp>
          <p:nvSpPr>
            <p:cNvPr id="927" name="TextBox 926">
              <a:extLst>
                <a:ext uri="{FF2B5EF4-FFF2-40B4-BE49-F238E27FC236}">
                  <a16:creationId xmlns:a16="http://schemas.microsoft.com/office/drawing/2014/main" id="{FFDEA9D0-F338-40BB-9AC2-3E191D040780}"/>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p:txBody>
        </p:sp>
        <p:sp>
          <p:nvSpPr>
            <p:cNvPr id="928" name="TextBox 927">
              <a:extLst>
                <a:ext uri="{FF2B5EF4-FFF2-40B4-BE49-F238E27FC236}">
                  <a16:creationId xmlns:a16="http://schemas.microsoft.com/office/drawing/2014/main" id="{D6997529-D26A-48B4-A5D4-BA121C07982B}"/>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170</a:t>
              </a:r>
            </a:p>
          </p:txBody>
        </p:sp>
        <p:sp>
          <p:nvSpPr>
            <p:cNvPr id="929" name="TextBox 928">
              <a:extLst>
                <a:ext uri="{FF2B5EF4-FFF2-40B4-BE49-F238E27FC236}">
                  <a16:creationId xmlns:a16="http://schemas.microsoft.com/office/drawing/2014/main" id="{218760D0-5998-4DB1-9BC3-C84C189FD67F}"/>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103</a:t>
              </a:r>
            </a:p>
          </p:txBody>
        </p:sp>
        <p:sp>
          <p:nvSpPr>
            <p:cNvPr id="930" name="TextBox 929">
              <a:extLst>
                <a:ext uri="{FF2B5EF4-FFF2-40B4-BE49-F238E27FC236}">
                  <a16:creationId xmlns:a16="http://schemas.microsoft.com/office/drawing/2014/main" id="{B9125990-A280-4086-BEA1-BEC576017378}"/>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81</a:t>
              </a:r>
            </a:p>
          </p:txBody>
        </p:sp>
        <p:sp>
          <p:nvSpPr>
            <p:cNvPr id="931" name="TextBox 930">
              <a:extLst>
                <a:ext uri="{FF2B5EF4-FFF2-40B4-BE49-F238E27FC236}">
                  <a16:creationId xmlns:a16="http://schemas.microsoft.com/office/drawing/2014/main" id="{10878CE0-CD9E-48F0-BD8D-76BAE9E95626}"/>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63</a:t>
              </a:r>
            </a:p>
          </p:txBody>
        </p:sp>
        <p:sp>
          <p:nvSpPr>
            <p:cNvPr id="932" name="TextBox 931">
              <a:extLst>
                <a:ext uri="{FF2B5EF4-FFF2-40B4-BE49-F238E27FC236}">
                  <a16:creationId xmlns:a16="http://schemas.microsoft.com/office/drawing/2014/main" id="{B69AF851-81AE-4249-B9E5-E3063DFB6D12}"/>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38</a:t>
              </a:r>
            </a:p>
          </p:txBody>
        </p:sp>
        <p:sp>
          <p:nvSpPr>
            <p:cNvPr id="933" name="TextBox 932">
              <a:extLst>
                <a:ext uri="{FF2B5EF4-FFF2-40B4-BE49-F238E27FC236}">
                  <a16:creationId xmlns:a16="http://schemas.microsoft.com/office/drawing/2014/main" id="{306FE263-CBD9-4861-97FF-3513548B6D7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934" name="TextBox 933">
              <a:extLst>
                <a:ext uri="{FF2B5EF4-FFF2-40B4-BE49-F238E27FC236}">
                  <a16:creationId xmlns:a16="http://schemas.microsoft.com/office/drawing/2014/main" id="{06405A20-6830-4698-B330-570756DEF75C}"/>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935" name="TextBox 934">
              <a:extLst>
                <a:ext uri="{FF2B5EF4-FFF2-40B4-BE49-F238E27FC236}">
                  <a16:creationId xmlns:a16="http://schemas.microsoft.com/office/drawing/2014/main" id="{D6BA27EA-EEBC-4DF5-BC13-87DFCDD489CB}"/>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36" name="TextBox 935">
            <a:extLst>
              <a:ext uri="{FF2B5EF4-FFF2-40B4-BE49-F238E27FC236}">
                <a16:creationId xmlns:a16="http://schemas.microsoft.com/office/drawing/2014/main" id="{12A5290B-10FA-43E6-A365-3AFB85A7F1B7}"/>
              </a:ext>
            </a:extLst>
          </p:cNvPr>
          <p:cNvSpPr txBox="1"/>
          <p:nvPr/>
        </p:nvSpPr>
        <p:spPr bwMode="auto">
          <a:xfrm>
            <a:off x="6007750" y="3235906"/>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937" name="Group 936">
            <a:extLst>
              <a:ext uri="{FF2B5EF4-FFF2-40B4-BE49-F238E27FC236}">
                <a16:creationId xmlns:a16="http://schemas.microsoft.com/office/drawing/2014/main" id="{72290F43-19D8-45C6-852F-56E3020736CB}"/>
              </a:ext>
            </a:extLst>
          </p:cNvPr>
          <p:cNvGrpSpPr/>
          <p:nvPr/>
        </p:nvGrpSpPr>
        <p:grpSpPr>
          <a:xfrm>
            <a:off x="3893244" y="6256983"/>
            <a:ext cx="4463399" cy="397032"/>
            <a:chOff x="1154465" y="3386600"/>
            <a:chExt cx="4315343" cy="397032"/>
          </a:xfrm>
        </p:grpSpPr>
        <p:sp>
          <p:nvSpPr>
            <p:cNvPr id="938" name="TextBox 937">
              <a:extLst>
                <a:ext uri="{FF2B5EF4-FFF2-40B4-BE49-F238E27FC236}">
                  <a16:creationId xmlns:a16="http://schemas.microsoft.com/office/drawing/2014/main" id="{CFC9828F-9058-4CC4-820F-0F575A32DC37}"/>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159</a:t>
              </a:r>
            </a:p>
          </p:txBody>
        </p:sp>
        <p:sp>
          <p:nvSpPr>
            <p:cNvPr id="939" name="TextBox 938">
              <a:extLst>
                <a:ext uri="{FF2B5EF4-FFF2-40B4-BE49-F238E27FC236}">
                  <a16:creationId xmlns:a16="http://schemas.microsoft.com/office/drawing/2014/main" id="{40749FA9-2F70-4592-8DDB-FC190A16F2FD}"/>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131</a:t>
              </a:r>
            </a:p>
          </p:txBody>
        </p:sp>
        <p:sp>
          <p:nvSpPr>
            <p:cNvPr id="940" name="TextBox 939">
              <a:extLst>
                <a:ext uri="{FF2B5EF4-FFF2-40B4-BE49-F238E27FC236}">
                  <a16:creationId xmlns:a16="http://schemas.microsoft.com/office/drawing/2014/main" id="{1457C4D8-41E3-498D-8C5F-088361390890}"/>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124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95</a:t>
              </a:r>
            </a:p>
          </p:txBody>
        </p:sp>
        <p:sp>
          <p:nvSpPr>
            <p:cNvPr id="941" name="TextBox 940">
              <a:extLst>
                <a:ext uri="{FF2B5EF4-FFF2-40B4-BE49-F238E27FC236}">
                  <a16:creationId xmlns:a16="http://schemas.microsoft.com/office/drawing/2014/main" id="{82A039F9-C492-44F3-A077-B0E2A063A3DA}"/>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60</a:t>
              </a:r>
            </a:p>
          </p:txBody>
        </p:sp>
        <p:sp>
          <p:nvSpPr>
            <p:cNvPr id="942" name="TextBox 941">
              <a:extLst>
                <a:ext uri="{FF2B5EF4-FFF2-40B4-BE49-F238E27FC236}">
                  <a16:creationId xmlns:a16="http://schemas.microsoft.com/office/drawing/2014/main" id="{564AB647-4780-4981-A837-421CB18B87D3}"/>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47</a:t>
              </a:r>
            </a:p>
          </p:txBody>
        </p:sp>
        <p:sp>
          <p:nvSpPr>
            <p:cNvPr id="943" name="TextBox 942">
              <a:extLst>
                <a:ext uri="{FF2B5EF4-FFF2-40B4-BE49-F238E27FC236}">
                  <a16:creationId xmlns:a16="http://schemas.microsoft.com/office/drawing/2014/main" id="{753D77BA-C9BE-4A5F-A093-28A7B0983994}"/>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p:txBody>
        </p:sp>
        <p:sp>
          <p:nvSpPr>
            <p:cNvPr id="944" name="TextBox 943">
              <a:extLst>
                <a:ext uri="{FF2B5EF4-FFF2-40B4-BE49-F238E27FC236}">
                  <a16:creationId xmlns:a16="http://schemas.microsoft.com/office/drawing/2014/main" id="{CF967ACD-6703-4995-BA58-A4D1017E44FD}"/>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a:t>
              </a:r>
            </a:p>
          </p:txBody>
        </p:sp>
        <p:sp>
          <p:nvSpPr>
            <p:cNvPr id="945" name="TextBox 944">
              <a:extLst>
                <a:ext uri="{FF2B5EF4-FFF2-40B4-BE49-F238E27FC236}">
                  <a16:creationId xmlns:a16="http://schemas.microsoft.com/office/drawing/2014/main" id="{9B89ED4C-B9F1-42E4-9BDD-6F8E812F559F}"/>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a:t>
              </a:r>
            </a:p>
          </p:txBody>
        </p:sp>
        <p:sp>
          <p:nvSpPr>
            <p:cNvPr id="946" name="TextBox 945">
              <a:extLst>
                <a:ext uri="{FF2B5EF4-FFF2-40B4-BE49-F238E27FC236}">
                  <a16:creationId xmlns:a16="http://schemas.microsoft.com/office/drawing/2014/main" id="{1164F02E-32B2-46E7-A501-D85A02DFEA42}"/>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sp>
          <p:nvSpPr>
            <p:cNvPr id="947" name="TextBox 946">
              <a:extLst>
                <a:ext uri="{FF2B5EF4-FFF2-40B4-BE49-F238E27FC236}">
                  <a16:creationId xmlns:a16="http://schemas.microsoft.com/office/drawing/2014/main" id="{1ABC4101-B562-4ED8-9D1C-ED8CD1CFBDC9}"/>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48" name="TextBox 947">
            <a:extLst>
              <a:ext uri="{FF2B5EF4-FFF2-40B4-BE49-F238E27FC236}">
                <a16:creationId xmlns:a16="http://schemas.microsoft.com/office/drawing/2014/main" id="{7C5BD61E-7179-4210-8864-C6DC6062FF72}"/>
              </a:ext>
            </a:extLst>
          </p:cNvPr>
          <p:cNvSpPr txBox="1"/>
          <p:nvPr/>
        </p:nvSpPr>
        <p:spPr bwMode="auto">
          <a:xfrm>
            <a:off x="2681180" y="6019994"/>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481" name="Group 480">
            <a:extLst>
              <a:ext uri="{FF2B5EF4-FFF2-40B4-BE49-F238E27FC236}">
                <a16:creationId xmlns:a16="http://schemas.microsoft.com/office/drawing/2014/main" id="{7996D27C-9FE8-4917-AE59-DDF90851E69D}"/>
              </a:ext>
            </a:extLst>
          </p:cNvPr>
          <p:cNvGrpSpPr/>
          <p:nvPr/>
        </p:nvGrpSpPr>
        <p:grpSpPr>
          <a:xfrm>
            <a:off x="9392911" y="6207927"/>
            <a:ext cx="2488502" cy="454909"/>
            <a:chOff x="9392911" y="6207927"/>
            <a:chExt cx="2488502" cy="454909"/>
          </a:xfrm>
        </p:grpSpPr>
        <p:pic>
          <p:nvPicPr>
            <p:cNvPr id="482" name="Picture 481" descr="A picture containing text, ax, wheel&#10;&#10;Description automatically generated">
              <a:extLst>
                <a:ext uri="{FF2B5EF4-FFF2-40B4-BE49-F238E27FC236}">
                  <a16:creationId xmlns:a16="http://schemas.microsoft.com/office/drawing/2014/main" id="{47969075-9528-439A-BC62-C98B1198B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83" name="Rectangle 8">
              <a:extLst>
                <a:ext uri="{FF2B5EF4-FFF2-40B4-BE49-F238E27FC236}">
                  <a16:creationId xmlns:a16="http://schemas.microsoft.com/office/drawing/2014/main" id="{F7D182F1-B2CD-4B3A-8EFD-7B31D44A69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63801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Text Box 15">
            <a:extLst>
              <a:ext uri="{FF2B5EF4-FFF2-40B4-BE49-F238E27FC236}">
                <a16:creationId xmlns:a16="http://schemas.microsoft.com/office/drawing/2014/main" id="{6D628D11-FFC1-45E7-B281-5DF62A5AF92F}"/>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2021;386:1856.</a:t>
            </a:r>
            <a:endParaRPr lang="en-US" altLang="en-US" sz="1200" b="0" dirty="0">
              <a:solidFill>
                <a:schemeClr val="bg2"/>
              </a:solidFill>
              <a:latin typeface="Calibri" panose="020F0502020204030204" pitchFamily="34" charset="0"/>
            </a:endParaRPr>
          </a:p>
        </p:txBody>
      </p:sp>
      <p:sp>
        <p:nvSpPr>
          <p:cNvPr id="741" name="TextBox 740">
            <a:extLst>
              <a:ext uri="{FF2B5EF4-FFF2-40B4-BE49-F238E27FC236}">
                <a16:creationId xmlns:a16="http://schemas.microsoft.com/office/drawing/2014/main" id="{216D796D-217F-4C2B-BF67-A2568BC8625F}"/>
              </a:ext>
            </a:extLst>
          </p:cNvPr>
          <p:cNvSpPr txBox="1"/>
          <p:nvPr/>
        </p:nvSpPr>
        <p:spPr bwMode="auto">
          <a:xfrm>
            <a:off x="7812806" y="941390"/>
            <a:ext cx="293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 (FDA Approval)</a:t>
            </a:r>
          </a:p>
        </p:txBody>
      </p:sp>
      <p:sp>
        <p:nvSpPr>
          <p:cNvPr id="742" name="Rectangle 741">
            <a:extLst>
              <a:ext uri="{FF2B5EF4-FFF2-40B4-BE49-F238E27FC236}">
                <a16:creationId xmlns:a16="http://schemas.microsoft.com/office/drawing/2014/main" id="{9EBAAD2B-86BA-4D04-9655-A13C2DD390FC}"/>
              </a:ext>
            </a:extLst>
          </p:cNvPr>
          <p:cNvSpPr/>
          <p:nvPr/>
        </p:nvSpPr>
        <p:spPr bwMode="auto">
          <a:xfrm>
            <a:off x="5464112" y="3887610"/>
            <a:ext cx="1822413" cy="423134"/>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3" name="TextBox 742">
            <a:extLst>
              <a:ext uri="{FF2B5EF4-FFF2-40B4-BE49-F238E27FC236}">
                <a16:creationId xmlns:a16="http://schemas.microsoft.com/office/drawing/2014/main" id="{BAFDF2DC-A394-4D4A-93EA-239D06582579}"/>
              </a:ext>
            </a:extLst>
          </p:cNvPr>
          <p:cNvSpPr txBox="1"/>
          <p:nvPr/>
        </p:nvSpPr>
        <p:spPr bwMode="auto">
          <a:xfrm>
            <a:off x="2912064" y="941390"/>
            <a:ext cx="1569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grpSp>
        <p:nvGrpSpPr>
          <p:cNvPr id="744" name="Group 743">
            <a:extLst>
              <a:ext uri="{FF2B5EF4-FFF2-40B4-BE49-F238E27FC236}">
                <a16:creationId xmlns:a16="http://schemas.microsoft.com/office/drawing/2014/main" id="{06D4EA19-FFAE-4ECE-9990-775E94A9A02D}"/>
              </a:ext>
            </a:extLst>
          </p:cNvPr>
          <p:cNvGrpSpPr/>
          <p:nvPr/>
        </p:nvGrpSpPr>
        <p:grpSpPr>
          <a:xfrm>
            <a:off x="6177836" y="1027109"/>
            <a:ext cx="5462954" cy="2475504"/>
            <a:chOff x="6177836" y="1504290"/>
            <a:chExt cx="5462954" cy="2712805"/>
          </a:xfrm>
        </p:grpSpPr>
        <p:sp>
          <p:nvSpPr>
            <p:cNvPr id="745" name="TextBox 744">
              <a:extLst>
                <a:ext uri="{FF2B5EF4-FFF2-40B4-BE49-F238E27FC236}">
                  <a16:creationId xmlns:a16="http://schemas.microsoft.com/office/drawing/2014/main" id="{B0FB365F-A375-4C13-8AD5-174440EFB821}"/>
                </a:ext>
              </a:extLst>
            </p:cNvPr>
            <p:cNvSpPr txBox="1"/>
            <p:nvPr/>
          </p:nvSpPr>
          <p:spPr bwMode="auto">
            <a:xfrm>
              <a:off x="8779758" y="3856807"/>
              <a:ext cx="699947" cy="36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46" name="TextBox 745">
              <a:extLst>
                <a:ext uri="{FF2B5EF4-FFF2-40B4-BE49-F238E27FC236}">
                  <a16:creationId xmlns:a16="http://schemas.microsoft.com/office/drawing/2014/main" id="{4135305B-BF76-46FD-BD45-E46F2B6109C4}"/>
                </a:ext>
              </a:extLst>
            </p:cNvPr>
            <p:cNvSpPr txBox="1"/>
            <p:nvPr/>
          </p:nvSpPr>
          <p:spPr bwMode="auto">
            <a:xfrm>
              <a:off x="7004283" y="3344748"/>
              <a:ext cx="3275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0.64 (95% CI: 0.50-0.81;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747" name="TextBox 746">
              <a:extLst>
                <a:ext uri="{FF2B5EF4-FFF2-40B4-BE49-F238E27FC236}">
                  <a16:creationId xmlns:a16="http://schemas.microsoft.com/office/drawing/2014/main" id="{4ED4CD55-1409-45C0-956A-3537EE35046A}"/>
                </a:ext>
              </a:extLst>
            </p:cNvPr>
            <p:cNvSpPr txBox="1"/>
            <p:nvPr/>
          </p:nvSpPr>
          <p:spPr bwMode="auto">
            <a:xfrm rot="16200000">
              <a:off x="5350887" y="2331239"/>
              <a:ext cx="2023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OS (%)</a:t>
              </a:r>
            </a:p>
          </p:txBody>
        </p:sp>
        <p:sp>
          <p:nvSpPr>
            <p:cNvPr id="748" name="Freeform: Shape 747">
              <a:extLst>
                <a:ext uri="{FF2B5EF4-FFF2-40B4-BE49-F238E27FC236}">
                  <a16:creationId xmlns:a16="http://schemas.microsoft.com/office/drawing/2014/main" id="{FEB1EAD3-2786-47A9-8DA8-A5F5AD607247}"/>
                </a:ext>
              </a:extLst>
            </p:cNvPr>
            <p:cNvSpPr/>
            <p:nvPr/>
          </p:nvSpPr>
          <p:spPr bwMode="auto">
            <a:xfrm>
              <a:off x="6984091" y="1674796"/>
              <a:ext cx="4419921" cy="2000129"/>
            </a:xfrm>
            <a:custGeom>
              <a:avLst/>
              <a:gdLst>
                <a:gd name="connsiteX0" fmla="*/ 0 w 4419921"/>
                <a:gd name="connsiteY0" fmla="*/ 0 h 2000129"/>
                <a:gd name="connsiteX1" fmla="*/ 0 w 4419921"/>
                <a:gd name="connsiteY1" fmla="*/ 2000129 h 2000129"/>
                <a:gd name="connsiteX2" fmla="*/ 4419921 w 4419921"/>
                <a:gd name="connsiteY2" fmla="*/ 2000129 h 2000129"/>
              </a:gdLst>
              <a:ahLst/>
              <a:cxnLst>
                <a:cxn ang="0">
                  <a:pos x="connsiteX0" y="connsiteY0"/>
                </a:cxn>
                <a:cxn ang="0">
                  <a:pos x="connsiteX1" y="connsiteY1"/>
                </a:cxn>
                <a:cxn ang="0">
                  <a:pos x="connsiteX2" y="connsiteY2"/>
                </a:cxn>
              </a:cxnLst>
              <a:rect l="l" t="t" r="r" b="b"/>
              <a:pathLst>
                <a:path w="4419921" h="2000129">
                  <a:moveTo>
                    <a:pt x="0" y="0"/>
                  </a:moveTo>
                  <a:lnTo>
                    <a:pt x="0" y="2000129"/>
                  </a:lnTo>
                  <a:lnTo>
                    <a:pt x="4419921" y="2000129"/>
                  </a:lnTo>
                </a:path>
              </a:pathLst>
            </a:custGeom>
            <a:noFill/>
            <a:ln w="28575">
              <a:solidFill>
                <a:schemeClr val="bg1"/>
              </a:solidFill>
              <a:miter lim="800000"/>
              <a:headEnd/>
              <a:tailEnd/>
            </a:ln>
          </p:spPr>
          <p:txBody>
            <a:bodyPr rtlCol="0" anchor="ctr"/>
            <a:lstStyle/>
            <a:p>
              <a:pPr algn="ctr"/>
              <a:endParaRPr lang="en-US" dirty="0"/>
            </a:p>
          </p:txBody>
        </p:sp>
        <p:cxnSp>
          <p:nvCxnSpPr>
            <p:cNvPr id="749" name="Straight Connector 748">
              <a:extLst>
                <a:ext uri="{FF2B5EF4-FFF2-40B4-BE49-F238E27FC236}">
                  <a16:creationId xmlns:a16="http://schemas.microsoft.com/office/drawing/2014/main" id="{5CC1E85A-6276-4A68-833A-688D6F092FDD}"/>
                </a:ext>
              </a:extLst>
            </p:cNvPr>
            <p:cNvCxnSpPr>
              <a:cxnSpLocks/>
            </p:cNvCxnSpPr>
            <p:nvPr/>
          </p:nvCxnSpPr>
          <p:spPr bwMode="auto">
            <a:xfrm>
              <a:off x="6897464" y="1678646"/>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208F5A5B-3F02-4A3C-9FE3-80CC59D4C34B}"/>
                </a:ext>
              </a:extLst>
            </p:cNvPr>
            <p:cNvCxnSpPr>
              <a:cxnSpLocks/>
            </p:cNvCxnSpPr>
            <p:nvPr/>
          </p:nvCxnSpPr>
          <p:spPr bwMode="auto">
            <a:xfrm>
              <a:off x="6897464" y="2077902"/>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DCC5A232-1218-47B5-8E14-FC46C1C2083B}"/>
                </a:ext>
              </a:extLst>
            </p:cNvPr>
            <p:cNvCxnSpPr>
              <a:cxnSpLocks/>
            </p:cNvCxnSpPr>
            <p:nvPr/>
          </p:nvCxnSpPr>
          <p:spPr bwMode="auto">
            <a:xfrm>
              <a:off x="6897464" y="2477158"/>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01E6E8D8-5C7A-414C-873C-3075E377638A}"/>
                </a:ext>
              </a:extLst>
            </p:cNvPr>
            <p:cNvCxnSpPr>
              <a:cxnSpLocks/>
            </p:cNvCxnSpPr>
            <p:nvPr/>
          </p:nvCxnSpPr>
          <p:spPr bwMode="auto">
            <a:xfrm>
              <a:off x="6897464" y="2876414"/>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E11B02C9-EC75-45D9-A98D-7624028B08BF}"/>
                </a:ext>
              </a:extLst>
            </p:cNvPr>
            <p:cNvCxnSpPr>
              <a:cxnSpLocks/>
            </p:cNvCxnSpPr>
            <p:nvPr/>
          </p:nvCxnSpPr>
          <p:spPr bwMode="auto">
            <a:xfrm>
              <a:off x="6897464" y="3275670"/>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E27B6AD4-4DCF-4808-8E11-4D3CB6FB9E0E}"/>
                </a:ext>
              </a:extLst>
            </p:cNvPr>
            <p:cNvCxnSpPr>
              <a:cxnSpLocks/>
            </p:cNvCxnSpPr>
            <p:nvPr/>
          </p:nvCxnSpPr>
          <p:spPr bwMode="auto">
            <a:xfrm>
              <a:off x="6897464" y="3674926"/>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86D90429-003F-4E24-8834-E1CA986ED100}"/>
                </a:ext>
              </a:extLst>
            </p:cNvPr>
            <p:cNvCxnSpPr>
              <a:cxnSpLocks/>
            </p:cNvCxnSpPr>
            <p:nvPr/>
          </p:nvCxnSpPr>
          <p:spPr bwMode="auto">
            <a:xfrm>
              <a:off x="6984091"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2A378B43-2E4E-420D-B34B-BE898AC4D082}"/>
                </a:ext>
              </a:extLst>
            </p:cNvPr>
            <p:cNvCxnSpPr>
              <a:cxnSpLocks/>
            </p:cNvCxnSpPr>
            <p:nvPr/>
          </p:nvCxnSpPr>
          <p:spPr bwMode="auto">
            <a:xfrm>
              <a:off x="7425698"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0177AFFD-286E-405D-BC15-508D64DE29CD}"/>
                </a:ext>
              </a:extLst>
            </p:cNvPr>
            <p:cNvCxnSpPr>
              <a:cxnSpLocks/>
            </p:cNvCxnSpPr>
            <p:nvPr/>
          </p:nvCxnSpPr>
          <p:spPr bwMode="auto">
            <a:xfrm>
              <a:off x="7867305"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23118226-8190-4A81-A7CA-3A6C5A5A18EA}"/>
                </a:ext>
              </a:extLst>
            </p:cNvPr>
            <p:cNvCxnSpPr>
              <a:cxnSpLocks/>
            </p:cNvCxnSpPr>
            <p:nvPr/>
          </p:nvCxnSpPr>
          <p:spPr bwMode="auto">
            <a:xfrm>
              <a:off x="8308912"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E7B22ED9-BB5B-431F-A623-C84E5143C1FF}"/>
                </a:ext>
              </a:extLst>
            </p:cNvPr>
            <p:cNvCxnSpPr>
              <a:cxnSpLocks/>
            </p:cNvCxnSpPr>
            <p:nvPr/>
          </p:nvCxnSpPr>
          <p:spPr bwMode="auto">
            <a:xfrm>
              <a:off x="8750519"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5F51CFF7-2FE7-4864-BC04-2F512E78BCB6}"/>
                </a:ext>
              </a:extLst>
            </p:cNvPr>
            <p:cNvCxnSpPr>
              <a:cxnSpLocks/>
            </p:cNvCxnSpPr>
            <p:nvPr/>
          </p:nvCxnSpPr>
          <p:spPr bwMode="auto">
            <a:xfrm>
              <a:off x="9192126"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AF1F4B87-7ABC-44B5-820E-BD28A9BE1708}"/>
                </a:ext>
              </a:extLst>
            </p:cNvPr>
            <p:cNvCxnSpPr>
              <a:cxnSpLocks/>
            </p:cNvCxnSpPr>
            <p:nvPr/>
          </p:nvCxnSpPr>
          <p:spPr bwMode="auto">
            <a:xfrm>
              <a:off x="9633733"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5791044C-87C9-4068-9737-3D44343F2C06}"/>
                </a:ext>
              </a:extLst>
            </p:cNvPr>
            <p:cNvCxnSpPr>
              <a:cxnSpLocks/>
            </p:cNvCxnSpPr>
            <p:nvPr/>
          </p:nvCxnSpPr>
          <p:spPr bwMode="auto">
            <a:xfrm>
              <a:off x="10075340"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CFEE1AC6-A9C3-4C43-860E-E508568CAAE5}"/>
                </a:ext>
              </a:extLst>
            </p:cNvPr>
            <p:cNvCxnSpPr>
              <a:cxnSpLocks/>
            </p:cNvCxnSpPr>
            <p:nvPr/>
          </p:nvCxnSpPr>
          <p:spPr bwMode="auto">
            <a:xfrm>
              <a:off x="10516947"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E541D1BA-CCD1-4995-96E1-B97E33F2BF7B}"/>
                </a:ext>
              </a:extLst>
            </p:cNvPr>
            <p:cNvCxnSpPr>
              <a:cxnSpLocks/>
            </p:cNvCxnSpPr>
            <p:nvPr/>
          </p:nvCxnSpPr>
          <p:spPr bwMode="auto">
            <a:xfrm>
              <a:off x="10958554"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5DB714DF-3814-4185-9825-706A806FD607}"/>
                </a:ext>
              </a:extLst>
            </p:cNvPr>
            <p:cNvCxnSpPr>
              <a:cxnSpLocks/>
            </p:cNvCxnSpPr>
            <p:nvPr/>
          </p:nvCxnSpPr>
          <p:spPr bwMode="auto">
            <a:xfrm>
              <a:off x="11400162" y="3671076"/>
              <a:ext cx="0" cy="82777"/>
            </a:xfrm>
            <a:prstGeom prst="line">
              <a:avLst/>
            </a:prstGeom>
            <a:noFill/>
            <a:ln w="28575" cap="flat" cmpd="sng" algn="ctr">
              <a:solidFill>
                <a:schemeClr val="bg1"/>
              </a:solidFill>
              <a:prstDash val="solid"/>
              <a:round/>
              <a:headEnd type="none" w="med" len="med"/>
              <a:tailEnd type="none" w="med" len="med"/>
            </a:ln>
            <a:effectLst/>
          </p:spPr>
        </p:cxnSp>
        <p:sp>
          <p:nvSpPr>
            <p:cNvPr id="766" name="TextBox 765">
              <a:extLst>
                <a:ext uri="{FF2B5EF4-FFF2-40B4-BE49-F238E27FC236}">
                  <a16:creationId xmlns:a16="http://schemas.microsoft.com/office/drawing/2014/main" id="{71189C71-CD2A-4D9A-8D2C-F4D5D5E5F6FE}"/>
                </a:ext>
              </a:extLst>
            </p:cNvPr>
            <p:cNvSpPr txBox="1"/>
            <p:nvPr/>
          </p:nvSpPr>
          <p:spPr bwMode="auto">
            <a:xfrm>
              <a:off x="6841638"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67" name="TextBox 766">
              <a:extLst>
                <a:ext uri="{FF2B5EF4-FFF2-40B4-BE49-F238E27FC236}">
                  <a16:creationId xmlns:a16="http://schemas.microsoft.com/office/drawing/2014/main" id="{67443818-6FF5-4815-A059-83A1CD4FC1A6}"/>
                </a:ext>
              </a:extLst>
            </p:cNvPr>
            <p:cNvSpPr txBox="1"/>
            <p:nvPr/>
          </p:nvSpPr>
          <p:spPr bwMode="auto">
            <a:xfrm>
              <a:off x="7286325"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768" name="TextBox 767">
              <a:extLst>
                <a:ext uri="{FF2B5EF4-FFF2-40B4-BE49-F238E27FC236}">
                  <a16:creationId xmlns:a16="http://schemas.microsoft.com/office/drawing/2014/main" id="{C599A72F-1528-4F79-940E-156EEA9DFF76}"/>
                </a:ext>
              </a:extLst>
            </p:cNvPr>
            <p:cNvSpPr txBox="1"/>
            <p:nvPr/>
          </p:nvSpPr>
          <p:spPr bwMode="auto">
            <a:xfrm>
              <a:off x="7723312"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69" name="TextBox 768">
              <a:extLst>
                <a:ext uri="{FF2B5EF4-FFF2-40B4-BE49-F238E27FC236}">
                  <a16:creationId xmlns:a16="http://schemas.microsoft.com/office/drawing/2014/main" id="{28090F26-46B9-4079-A635-BADFAFF00A8E}"/>
                </a:ext>
              </a:extLst>
            </p:cNvPr>
            <p:cNvSpPr txBox="1"/>
            <p:nvPr/>
          </p:nvSpPr>
          <p:spPr bwMode="auto">
            <a:xfrm>
              <a:off x="8156449"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770" name="TextBox 769">
              <a:extLst>
                <a:ext uri="{FF2B5EF4-FFF2-40B4-BE49-F238E27FC236}">
                  <a16:creationId xmlns:a16="http://schemas.microsoft.com/office/drawing/2014/main" id="{4091DC54-4C91-41E1-A785-B1BCC90916C1}"/>
                </a:ext>
              </a:extLst>
            </p:cNvPr>
            <p:cNvSpPr txBox="1"/>
            <p:nvPr/>
          </p:nvSpPr>
          <p:spPr bwMode="auto">
            <a:xfrm>
              <a:off x="8554934"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71" name="TextBox 770">
              <a:extLst>
                <a:ext uri="{FF2B5EF4-FFF2-40B4-BE49-F238E27FC236}">
                  <a16:creationId xmlns:a16="http://schemas.microsoft.com/office/drawing/2014/main" id="{49504D16-CFB7-4F15-84FC-96AC4BA5CACF}"/>
                </a:ext>
              </a:extLst>
            </p:cNvPr>
            <p:cNvSpPr txBox="1"/>
            <p:nvPr/>
          </p:nvSpPr>
          <p:spPr bwMode="auto">
            <a:xfrm>
              <a:off x="9005397"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72" name="TextBox 771">
              <a:extLst>
                <a:ext uri="{FF2B5EF4-FFF2-40B4-BE49-F238E27FC236}">
                  <a16:creationId xmlns:a16="http://schemas.microsoft.com/office/drawing/2014/main" id="{398B0BA1-6642-4F52-959E-4E96B73DED9D}"/>
                </a:ext>
              </a:extLst>
            </p:cNvPr>
            <p:cNvSpPr txBox="1"/>
            <p:nvPr/>
          </p:nvSpPr>
          <p:spPr bwMode="auto">
            <a:xfrm>
              <a:off x="9430833"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773" name="TextBox 772">
              <a:extLst>
                <a:ext uri="{FF2B5EF4-FFF2-40B4-BE49-F238E27FC236}">
                  <a16:creationId xmlns:a16="http://schemas.microsoft.com/office/drawing/2014/main" id="{CEBD67A3-57E9-4ACF-84B2-2D6CFC85D300}"/>
                </a:ext>
              </a:extLst>
            </p:cNvPr>
            <p:cNvSpPr txBox="1"/>
            <p:nvPr/>
          </p:nvSpPr>
          <p:spPr bwMode="auto">
            <a:xfrm>
              <a:off x="9881295"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774" name="TextBox 773">
              <a:extLst>
                <a:ext uri="{FF2B5EF4-FFF2-40B4-BE49-F238E27FC236}">
                  <a16:creationId xmlns:a16="http://schemas.microsoft.com/office/drawing/2014/main" id="{4A96FF1C-17CF-4B23-91D5-E0EF2DD7BC72}"/>
                </a:ext>
              </a:extLst>
            </p:cNvPr>
            <p:cNvSpPr txBox="1"/>
            <p:nvPr/>
          </p:nvSpPr>
          <p:spPr bwMode="auto">
            <a:xfrm>
              <a:off x="10324057"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775" name="TextBox 774">
              <a:extLst>
                <a:ext uri="{FF2B5EF4-FFF2-40B4-BE49-F238E27FC236}">
                  <a16:creationId xmlns:a16="http://schemas.microsoft.com/office/drawing/2014/main" id="{77C7591B-6A67-442B-8528-B6B7436DD26E}"/>
                </a:ext>
              </a:extLst>
            </p:cNvPr>
            <p:cNvSpPr txBox="1"/>
            <p:nvPr/>
          </p:nvSpPr>
          <p:spPr bwMode="auto">
            <a:xfrm>
              <a:off x="10766818"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76" name="TextBox 775">
              <a:extLst>
                <a:ext uri="{FF2B5EF4-FFF2-40B4-BE49-F238E27FC236}">
                  <a16:creationId xmlns:a16="http://schemas.microsoft.com/office/drawing/2014/main" id="{014BC59C-5A62-4091-9BE1-53E344FDCE50}"/>
                </a:ext>
              </a:extLst>
            </p:cNvPr>
            <p:cNvSpPr txBox="1"/>
            <p:nvPr/>
          </p:nvSpPr>
          <p:spPr bwMode="auto">
            <a:xfrm>
              <a:off x="11223055"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77" name="TextBox 776">
              <a:extLst>
                <a:ext uri="{FF2B5EF4-FFF2-40B4-BE49-F238E27FC236}">
                  <a16:creationId xmlns:a16="http://schemas.microsoft.com/office/drawing/2014/main" id="{19FB8D4D-00DB-4E9A-8A85-BAC9413A0D66}"/>
                </a:ext>
              </a:extLst>
            </p:cNvPr>
            <p:cNvSpPr txBox="1"/>
            <p:nvPr/>
          </p:nvSpPr>
          <p:spPr bwMode="auto">
            <a:xfrm>
              <a:off x="6685709" y="3486270"/>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78" name="TextBox 777">
              <a:extLst>
                <a:ext uri="{FF2B5EF4-FFF2-40B4-BE49-F238E27FC236}">
                  <a16:creationId xmlns:a16="http://schemas.microsoft.com/office/drawing/2014/main" id="{5D5DBD4A-7437-4FC6-88B7-C7DC793ED47E}"/>
                </a:ext>
              </a:extLst>
            </p:cNvPr>
            <p:cNvSpPr txBox="1"/>
            <p:nvPr/>
          </p:nvSpPr>
          <p:spPr bwMode="auto">
            <a:xfrm>
              <a:off x="6577904" y="3099335"/>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79" name="TextBox 778">
              <a:extLst>
                <a:ext uri="{FF2B5EF4-FFF2-40B4-BE49-F238E27FC236}">
                  <a16:creationId xmlns:a16="http://schemas.microsoft.com/office/drawing/2014/main" id="{EB27B089-C8E8-4528-A047-1A737B42A3F7}"/>
                </a:ext>
              </a:extLst>
            </p:cNvPr>
            <p:cNvSpPr txBox="1"/>
            <p:nvPr/>
          </p:nvSpPr>
          <p:spPr bwMode="auto">
            <a:xfrm>
              <a:off x="6577904" y="2696999"/>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80" name="TextBox 779">
              <a:extLst>
                <a:ext uri="{FF2B5EF4-FFF2-40B4-BE49-F238E27FC236}">
                  <a16:creationId xmlns:a16="http://schemas.microsoft.com/office/drawing/2014/main" id="{D123F408-CCF3-4660-BC8D-29922066FABF}"/>
                </a:ext>
              </a:extLst>
            </p:cNvPr>
            <p:cNvSpPr txBox="1"/>
            <p:nvPr/>
          </p:nvSpPr>
          <p:spPr bwMode="auto">
            <a:xfrm>
              <a:off x="6577904" y="2294663"/>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81" name="TextBox 780">
              <a:extLst>
                <a:ext uri="{FF2B5EF4-FFF2-40B4-BE49-F238E27FC236}">
                  <a16:creationId xmlns:a16="http://schemas.microsoft.com/office/drawing/2014/main" id="{4FE19DD4-8CEC-4249-AC65-0DB5925F03C2}"/>
                </a:ext>
              </a:extLst>
            </p:cNvPr>
            <p:cNvSpPr txBox="1"/>
            <p:nvPr/>
          </p:nvSpPr>
          <p:spPr bwMode="auto">
            <a:xfrm>
              <a:off x="6577904" y="1907727"/>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82" name="TextBox 781">
              <a:extLst>
                <a:ext uri="{FF2B5EF4-FFF2-40B4-BE49-F238E27FC236}">
                  <a16:creationId xmlns:a16="http://schemas.microsoft.com/office/drawing/2014/main" id="{4C06B87D-7A25-44E1-BB10-898B0546D271}"/>
                </a:ext>
              </a:extLst>
            </p:cNvPr>
            <p:cNvSpPr txBox="1"/>
            <p:nvPr/>
          </p:nvSpPr>
          <p:spPr bwMode="auto">
            <a:xfrm>
              <a:off x="6473952" y="1511166"/>
              <a:ext cx="510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83" name="Freeform: Shape 782">
              <a:extLst>
                <a:ext uri="{FF2B5EF4-FFF2-40B4-BE49-F238E27FC236}">
                  <a16:creationId xmlns:a16="http://schemas.microsoft.com/office/drawing/2014/main" id="{53C05C01-5F46-42FE-A72A-9BC97B2FA96F}"/>
                </a:ext>
              </a:extLst>
            </p:cNvPr>
            <p:cNvSpPr/>
            <p:nvPr/>
          </p:nvSpPr>
          <p:spPr bwMode="auto">
            <a:xfrm>
              <a:off x="6982178" y="1672167"/>
              <a:ext cx="4219222" cy="1384300"/>
            </a:xfrm>
            <a:custGeom>
              <a:avLst/>
              <a:gdLst>
                <a:gd name="connsiteX0" fmla="*/ 4219222 w 4219222"/>
                <a:gd name="connsiteY0" fmla="*/ 1384300 h 1384300"/>
                <a:gd name="connsiteX1" fmla="*/ 3822700 w 4219222"/>
                <a:gd name="connsiteY1" fmla="*/ 1384300 h 1384300"/>
                <a:gd name="connsiteX2" fmla="*/ 3822700 w 4219222"/>
                <a:gd name="connsiteY2" fmla="*/ 1305277 h 1384300"/>
                <a:gd name="connsiteX3" fmla="*/ 3716866 w 4219222"/>
                <a:gd name="connsiteY3" fmla="*/ 1305277 h 1384300"/>
                <a:gd name="connsiteX4" fmla="*/ 3716866 w 4219222"/>
                <a:gd name="connsiteY4" fmla="*/ 1255889 h 1384300"/>
                <a:gd name="connsiteX5" fmla="*/ 3687233 w 4219222"/>
                <a:gd name="connsiteY5" fmla="*/ 1255889 h 1384300"/>
                <a:gd name="connsiteX6" fmla="*/ 3687233 w 4219222"/>
                <a:gd name="connsiteY6" fmla="*/ 1217789 h 1384300"/>
                <a:gd name="connsiteX7" fmla="*/ 3654778 w 4219222"/>
                <a:gd name="connsiteY7" fmla="*/ 1217789 h 1384300"/>
                <a:gd name="connsiteX8" fmla="*/ 3654778 w 4219222"/>
                <a:gd name="connsiteY8" fmla="*/ 1168400 h 1384300"/>
                <a:gd name="connsiteX9" fmla="*/ 3465689 w 4219222"/>
                <a:gd name="connsiteY9" fmla="*/ 1168400 h 1384300"/>
                <a:gd name="connsiteX10" fmla="*/ 3465689 w 4219222"/>
                <a:gd name="connsiteY10" fmla="*/ 1131711 h 1384300"/>
                <a:gd name="connsiteX11" fmla="*/ 3098800 w 4219222"/>
                <a:gd name="connsiteY11" fmla="*/ 1131711 h 1384300"/>
                <a:gd name="connsiteX12" fmla="*/ 3098800 w 4219222"/>
                <a:gd name="connsiteY12" fmla="*/ 1109133 h 1384300"/>
                <a:gd name="connsiteX13" fmla="*/ 2854678 w 4219222"/>
                <a:gd name="connsiteY13" fmla="*/ 1109133 h 1384300"/>
                <a:gd name="connsiteX14" fmla="*/ 2854678 w 4219222"/>
                <a:gd name="connsiteY14" fmla="*/ 1093611 h 1384300"/>
                <a:gd name="connsiteX15" fmla="*/ 2741789 w 4219222"/>
                <a:gd name="connsiteY15" fmla="*/ 1093611 h 1384300"/>
                <a:gd name="connsiteX16" fmla="*/ 2741789 w 4219222"/>
                <a:gd name="connsiteY16" fmla="*/ 1079500 h 1384300"/>
                <a:gd name="connsiteX17" fmla="*/ 2690989 w 4219222"/>
                <a:gd name="connsiteY17" fmla="*/ 1079500 h 1384300"/>
                <a:gd name="connsiteX18" fmla="*/ 2690989 w 4219222"/>
                <a:gd name="connsiteY18" fmla="*/ 1065389 h 1384300"/>
                <a:gd name="connsiteX19" fmla="*/ 2563989 w 4219222"/>
                <a:gd name="connsiteY19" fmla="*/ 1065389 h 1384300"/>
                <a:gd name="connsiteX20" fmla="*/ 2563989 w 4219222"/>
                <a:gd name="connsiteY20" fmla="*/ 1048455 h 1384300"/>
                <a:gd name="connsiteX21" fmla="*/ 2455333 w 4219222"/>
                <a:gd name="connsiteY21" fmla="*/ 1048455 h 1384300"/>
                <a:gd name="connsiteX22" fmla="*/ 2455333 w 4219222"/>
                <a:gd name="connsiteY22" fmla="*/ 1031522 h 1384300"/>
                <a:gd name="connsiteX23" fmla="*/ 2422878 w 4219222"/>
                <a:gd name="connsiteY23" fmla="*/ 1031522 h 1384300"/>
                <a:gd name="connsiteX24" fmla="*/ 2422878 w 4219222"/>
                <a:gd name="connsiteY24" fmla="*/ 1011766 h 1384300"/>
                <a:gd name="connsiteX25" fmla="*/ 2410178 w 4219222"/>
                <a:gd name="connsiteY25" fmla="*/ 1011766 h 1384300"/>
                <a:gd name="connsiteX26" fmla="*/ 2410178 w 4219222"/>
                <a:gd name="connsiteY26" fmla="*/ 994833 h 1384300"/>
                <a:gd name="connsiteX27" fmla="*/ 2380544 w 4219222"/>
                <a:gd name="connsiteY27" fmla="*/ 994833 h 1384300"/>
                <a:gd name="connsiteX28" fmla="*/ 2380544 w 4219222"/>
                <a:gd name="connsiteY28" fmla="*/ 980722 h 1384300"/>
                <a:gd name="connsiteX29" fmla="*/ 2352322 w 4219222"/>
                <a:gd name="connsiteY29" fmla="*/ 980722 h 1384300"/>
                <a:gd name="connsiteX30" fmla="*/ 2352322 w 4219222"/>
                <a:gd name="connsiteY30" fmla="*/ 959555 h 1384300"/>
                <a:gd name="connsiteX31" fmla="*/ 2331155 w 4219222"/>
                <a:gd name="connsiteY31" fmla="*/ 959555 h 1384300"/>
                <a:gd name="connsiteX32" fmla="*/ 2331155 w 4219222"/>
                <a:gd name="connsiteY32" fmla="*/ 944033 h 1384300"/>
                <a:gd name="connsiteX33" fmla="*/ 2262011 w 4219222"/>
                <a:gd name="connsiteY33" fmla="*/ 944033 h 1384300"/>
                <a:gd name="connsiteX34" fmla="*/ 2262011 w 4219222"/>
                <a:gd name="connsiteY34" fmla="*/ 922866 h 1384300"/>
                <a:gd name="connsiteX35" fmla="*/ 2174522 w 4219222"/>
                <a:gd name="connsiteY35" fmla="*/ 922866 h 1384300"/>
                <a:gd name="connsiteX36" fmla="*/ 2168878 w 4219222"/>
                <a:gd name="connsiteY36" fmla="*/ 917222 h 1384300"/>
                <a:gd name="connsiteX37" fmla="*/ 2139244 w 4219222"/>
                <a:gd name="connsiteY37" fmla="*/ 917222 h 1384300"/>
                <a:gd name="connsiteX38" fmla="*/ 2139244 w 4219222"/>
                <a:gd name="connsiteY38" fmla="*/ 883355 h 1384300"/>
                <a:gd name="connsiteX39" fmla="*/ 2113844 w 4219222"/>
                <a:gd name="connsiteY39" fmla="*/ 883355 h 1384300"/>
                <a:gd name="connsiteX40" fmla="*/ 2113844 w 4219222"/>
                <a:gd name="connsiteY40" fmla="*/ 862189 h 1384300"/>
                <a:gd name="connsiteX41" fmla="*/ 2060222 w 4219222"/>
                <a:gd name="connsiteY41" fmla="*/ 862189 h 1384300"/>
                <a:gd name="connsiteX42" fmla="*/ 2060222 w 4219222"/>
                <a:gd name="connsiteY42" fmla="*/ 826911 h 1384300"/>
                <a:gd name="connsiteX43" fmla="*/ 1968500 w 4219222"/>
                <a:gd name="connsiteY43" fmla="*/ 826911 h 1384300"/>
                <a:gd name="connsiteX44" fmla="*/ 1968500 w 4219222"/>
                <a:gd name="connsiteY44" fmla="*/ 815622 h 1384300"/>
                <a:gd name="connsiteX45" fmla="*/ 1920522 w 4219222"/>
                <a:gd name="connsiteY45" fmla="*/ 815622 h 1384300"/>
                <a:gd name="connsiteX46" fmla="*/ 1920522 w 4219222"/>
                <a:gd name="connsiteY46" fmla="*/ 791633 h 1384300"/>
                <a:gd name="connsiteX47" fmla="*/ 1889478 w 4219222"/>
                <a:gd name="connsiteY47" fmla="*/ 791633 h 1384300"/>
                <a:gd name="connsiteX48" fmla="*/ 1889478 w 4219222"/>
                <a:gd name="connsiteY48" fmla="*/ 771877 h 1384300"/>
                <a:gd name="connsiteX49" fmla="*/ 1864078 w 4219222"/>
                <a:gd name="connsiteY49" fmla="*/ 771877 h 1384300"/>
                <a:gd name="connsiteX50" fmla="*/ 1864078 w 4219222"/>
                <a:gd name="connsiteY50" fmla="*/ 753533 h 1384300"/>
                <a:gd name="connsiteX51" fmla="*/ 1776589 w 4219222"/>
                <a:gd name="connsiteY51" fmla="*/ 753533 h 1384300"/>
                <a:gd name="connsiteX52" fmla="*/ 1776589 w 4219222"/>
                <a:gd name="connsiteY52" fmla="*/ 729544 h 1384300"/>
                <a:gd name="connsiteX53" fmla="*/ 1751189 w 4219222"/>
                <a:gd name="connsiteY53" fmla="*/ 729544 h 1384300"/>
                <a:gd name="connsiteX54" fmla="*/ 1751189 w 4219222"/>
                <a:gd name="connsiteY54" fmla="*/ 714022 h 1384300"/>
                <a:gd name="connsiteX55" fmla="*/ 1714500 w 4219222"/>
                <a:gd name="connsiteY55" fmla="*/ 714022 h 1384300"/>
                <a:gd name="connsiteX56" fmla="*/ 1714500 w 4219222"/>
                <a:gd name="connsiteY56" fmla="*/ 675922 h 1384300"/>
                <a:gd name="connsiteX57" fmla="*/ 1698978 w 4219222"/>
                <a:gd name="connsiteY57" fmla="*/ 675922 h 1384300"/>
                <a:gd name="connsiteX58" fmla="*/ 1698978 w 4219222"/>
                <a:gd name="connsiteY58" fmla="*/ 660400 h 1384300"/>
                <a:gd name="connsiteX59" fmla="*/ 1624189 w 4219222"/>
                <a:gd name="connsiteY59" fmla="*/ 660400 h 1384300"/>
                <a:gd name="connsiteX60" fmla="*/ 1624189 w 4219222"/>
                <a:gd name="connsiteY60" fmla="*/ 639233 h 1384300"/>
                <a:gd name="connsiteX61" fmla="*/ 1495778 w 4219222"/>
                <a:gd name="connsiteY61" fmla="*/ 639233 h 1384300"/>
                <a:gd name="connsiteX62" fmla="*/ 1495778 w 4219222"/>
                <a:gd name="connsiteY62" fmla="*/ 611011 h 1384300"/>
                <a:gd name="connsiteX63" fmla="*/ 1484489 w 4219222"/>
                <a:gd name="connsiteY63" fmla="*/ 611011 h 1384300"/>
                <a:gd name="connsiteX64" fmla="*/ 1484489 w 4219222"/>
                <a:gd name="connsiteY64" fmla="*/ 591255 h 1384300"/>
                <a:gd name="connsiteX65" fmla="*/ 1450622 w 4219222"/>
                <a:gd name="connsiteY65" fmla="*/ 591255 h 1384300"/>
                <a:gd name="connsiteX66" fmla="*/ 1450622 w 4219222"/>
                <a:gd name="connsiteY66" fmla="*/ 575733 h 1384300"/>
                <a:gd name="connsiteX67" fmla="*/ 1418166 w 4219222"/>
                <a:gd name="connsiteY67" fmla="*/ 575733 h 1384300"/>
                <a:gd name="connsiteX68" fmla="*/ 1418166 w 4219222"/>
                <a:gd name="connsiteY68" fmla="*/ 551744 h 1384300"/>
                <a:gd name="connsiteX69" fmla="*/ 1370189 w 4219222"/>
                <a:gd name="connsiteY69" fmla="*/ 551744 h 1384300"/>
                <a:gd name="connsiteX70" fmla="*/ 1370189 w 4219222"/>
                <a:gd name="connsiteY70" fmla="*/ 523522 h 1384300"/>
                <a:gd name="connsiteX71" fmla="*/ 1341966 w 4219222"/>
                <a:gd name="connsiteY71" fmla="*/ 523522 h 1384300"/>
                <a:gd name="connsiteX72" fmla="*/ 1341966 w 4219222"/>
                <a:gd name="connsiteY72" fmla="*/ 503766 h 1384300"/>
                <a:gd name="connsiteX73" fmla="*/ 1315155 w 4219222"/>
                <a:gd name="connsiteY73" fmla="*/ 503766 h 1384300"/>
                <a:gd name="connsiteX74" fmla="*/ 1315155 w 4219222"/>
                <a:gd name="connsiteY74" fmla="*/ 488244 h 1384300"/>
                <a:gd name="connsiteX75" fmla="*/ 1262944 w 4219222"/>
                <a:gd name="connsiteY75" fmla="*/ 488244 h 1384300"/>
                <a:gd name="connsiteX76" fmla="*/ 1262944 w 4219222"/>
                <a:gd name="connsiteY76" fmla="*/ 462844 h 1384300"/>
                <a:gd name="connsiteX77" fmla="*/ 1216378 w 4219222"/>
                <a:gd name="connsiteY77" fmla="*/ 462844 h 1384300"/>
                <a:gd name="connsiteX78" fmla="*/ 1216378 w 4219222"/>
                <a:gd name="connsiteY78" fmla="*/ 444500 h 1384300"/>
                <a:gd name="connsiteX79" fmla="*/ 1164166 w 4219222"/>
                <a:gd name="connsiteY79" fmla="*/ 444500 h 1384300"/>
                <a:gd name="connsiteX80" fmla="*/ 1164166 w 4219222"/>
                <a:gd name="connsiteY80" fmla="*/ 428977 h 1384300"/>
                <a:gd name="connsiteX81" fmla="*/ 1144411 w 4219222"/>
                <a:gd name="connsiteY81" fmla="*/ 428977 h 1384300"/>
                <a:gd name="connsiteX82" fmla="*/ 1144411 w 4219222"/>
                <a:gd name="connsiteY82" fmla="*/ 413455 h 1384300"/>
                <a:gd name="connsiteX83" fmla="*/ 1117600 w 4219222"/>
                <a:gd name="connsiteY83" fmla="*/ 413455 h 1384300"/>
                <a:gd name="connsiteX84" fmla="*/ 1117600 w 4219222"/>
                <a:gd name="connsiteY84" fmla="*/ 399344 h 1384300"/>
                <a:gd name="connsiteX85" fmla="*/ 1086555 w 4219222"/>
                <a:gd name="connsiteY85" fmla="*/ 399344 h 1384300"/>
                <a:gd name="connsiteX86" fmla="*/ 1086555 w 4219222"/>
                <a:gd name="connsiteY86" fmla="*/ 381000 h 1384300"/>
                <a:gd name="connsiteX87" fmla="*/ 1061155 w 4219222"/>
                <a:gd name="connsiteY87" fmla="*/ 381000 h 1384300"/>
                <a:gd name="connsiteX88" fmla="*/ 1061155 w 4219222"/>
                <a:gd name="connsiteY88" fmla="*/ 359833 h 1384300"/>
                <a:gd name="connsiteX89" fmla="*/ 992011 w 4219222"/>
                <a:gd name="connsiteY89" fmla="*/ 359833 h 1384300"/>
                <a:gd name="connsiteX90" fmla="*/ 992011 w 4219222"/>
                <a:gd name="connsiteY90" fmla="*/ 347133 h 1384300"/>
                <a:gd name="connsiteX91" fmla="*/ 975078 w 4219222"/>
                <a:gd name="connsiteY91" fmla="*/ 347133 h 1384300"/>
                <a:gd name="connsiteX92" fmla="*/ 975078 w 4219222"/>
                <a:gd name="connsiteY92" fmla="*/ 309033 h 1384300"/>
                <a:gd name="connsiteX93" fmla="*/ 907344 w 4219222"/>
                <a:gd name="connsiteY93" fmla="*/ 309033 h 1384300"/>
                <a:gd name="connsiteX94" fmla="*/ 907344 w 4219222"/>
                <a:gd name="connsiteY94" fmla="*/ 292100 h 1384300"/>
                <a:gd name="connsiteX95" fmla="*/ 849489 w 4219222"/>
                <a:gd name="connsiteY95" fmla="*/ 292100 h 1384300"/>
                <a:gd name="connsiteX96" fmla="*/ 849489 w 4219222"/>
                <a:gd name="connsiteY96" fmla="*/ 268111 h 1384300"/>
                <a:gd name="connsiteX97" fmla="*/ 818444 w 4219222"/>
                <a:gd name="connsiteY97" fmla="*/ 268111 h 1384300"/>
                <a:gd name="connsiteX98" fmla="*/ 818444 w 4219222"/>
                <a:gd name="connsiteY98" fmla="*/ 244122 h 1384300"/>
                <a:gd name="connsiteX99" fmla="*/ 753533 w 4219222"/>
                <a:gd name="connsiteY99" fmla="*/ 244122 h 1384300"/>
                <a:gd name="connsiteX100" fmla="*/ 753533 w 4219222"/>
                <a:gd name="connsiteY100" fmla="*/ 234244 h 1384300"/>
                <a:gd name="connsiteX101" fmla="*/ 729544 w 4219222"/>
                <a:gd name="connsiteY101" fmla="*/ 234244 h 1384300"/>
                <a:gd name="connsiteX102" fmla="*/ 729544 w 4219222"/>
                <a:gd name="connsiteY102" fmla="*/ 207433 h 1384300"/>
                <a:gd name="connsiteX103" fmla="*/ 708378 w 4219222"/>
                <a:gd name="connsiteY103" fmla="*/ 207433 h 1384300"/>
                <a:gd name="connsiteX104" fmla="*/ 708378 w 4219222"/>
                <a:gd name="connsiteY104" fmla="*/ 187677 h 1384300"/>
                <a:gd name="connsiteX105" fmla="*/ 673100 w 4219222"/>
                <a:gd name="connsiteY105" fmla="*/ 187677 h 1384300"/>
                <a:gd name="connsiteX106" fmla="*/ 673100 w 4219222"/>
                <a:gd name="connsiteY106" fmla="*/ 176389 h 1384300"/>
                <a:gd name="connsiteX107" fmla="*/ 622300 w 4219222"/>
                <a:gd name="connsiteY107" fmla="*/ 176389 h 1384300"/>
                <a:gd name="connsiteX108" fmla="*/ 622300 w 4219222"/>
                <a:gd name="connsiteY108" fmla="*/ 167922 h 1384300"/>
                <a:gd name="connsiteX109" fmla="*/ 596900 w 4219222"/>
                <a:gd name="connsiteY109" fmla="*/ 167922 h 1384300"/>
                <a:gd name="connsiteX110" fmla="*/ 596900 w 4219222"/>
                <a:gd name="connsiteY110" fmla="*/ 146755 h 1384300"/>
                <a:gd name="connsiteX111" fmla="*/ 553155 w 4219222"/>
                <a:gd name="connsiteY111" fmla="*/ 146755 h 1384300"/>
                <a:gd name="connsiteX112" fmla="*/ 553155 w 4219222"/>
                <a:gd name="connsiteY112" fmla="*/ 129822 h 1384300"/>
                <a:gd name="connsiteX113" fmla="*/ 474133 w 4219222"/>
                <a:gd name="connsiteY113" fmla="*/ 129822 h 1384300"/>
                <a:gd name="connsiteX114" fmla="*/ 474133 w 4219222"/>
                <a:gd name="connsiteY114" fmla="*/ 114300 h 1384300"/>
                <a:gd name="connsiteX115" fmla="*/ 396522 w 4219222"/>
                <a:gd name="connsiteY115" fmla="*/ 114300 h 1384300"/>
                <a:gd name="connsiteX116" fmla="*/ 396522 w 4219222"/>
                <a:gd name="connsiteY116" fmla="*/ 98777 h 1384300"/>
                <a:gd name="connsiteX117" fmla="*/ 369711 w 4219222"/>
                <a:gd name="connsiteY117" fmla="*/ 98777 h 1384300"/>
                <a:gd name="connsiteX118" fmla="*/ 369711 w 4219222"/>
                <a:gd name="connsiteY118" fmla="*/ 74789 h 1384300"/>
                <a:gd name="connsiteX119" fmla="*/ 277989 w 4219222"/>
                <a:gd name="connsiteY119" fmla="*/ 74789 h 1384300"/>
                <a:gd name="connsiteX120" fmla="*/ 277989 w 4219222"/>
                <a:gd name="connsiteY120" fmla="*/ 53622 h 1384300"/>
                <a:gd name="connsiteX121" fmla="*/ 215900 w 4219222"/>
                <a:gd name="connsiteY121" fmla="*/ 53622 h 1384300"/>
                <a:gd name="connsiteX122" fmla="*/ 215900 w 4219222"/>
                <a:gd name="connsiteY122" fmla="*/ 46566 h 1384300"/>
                <a:gd name="connsiteX123" fmla="*/ 177800 w 4219222"/>
                <a:gd name="connsiteY123" fmla="*/ 46566 h 1384300"/>
                <a:gd name="connsiteX124" fmla="*/ 177800 w 4219222"/>
                <a:gd name="connsiteY124" fmla="*/ 29633 h 1384300"/>
                <a:gd name="connsiteX125" fmla="*/ 127000 w 4219222"/>
                <a:gd name="connsiteY125" fmla="*/ 29633 h 1384300"/>
                <a:gd name="connsiteX126" fmla="*/ 127000 w 4219222"/>
                <a:gd name="connsiteY126" fmla="*/ 18344 h 1384300"/>
                <a:gd name="connsiteX127" fmla="*/ 31044 w 4219222"/>
                <a:gd name="connsiteY127" fmla="*/ 18344 h 1384300"/>
                <a:gd name="connsiteX128" fmla="*/ 31044 w 4219222"/>
                <a:gd name="connsiteY128" fmla="*/ 0 h 1384300"/>
                <a:gd name="connsiteX129" fmla="*/ 0 w 4219222"/>
                <a:gd name="connsiteY129" fmla="*/ 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219222" h="1384300">
                  <a:moveTo>
                    <a:pt x="4219222" y="1384300"/>
                  </a:moveTo>
                  <a:lnTo>
                    <a:pt x="3822700" y="1384300"/>
                  </a:lnTo>
                  <a:lnTo>
                    <a:pt x="3822700" y="1305277"/>
                  </a:lnTo>
                  <a:lnTo>
                    <a:pt x="3716866" y="1305277"/>
                  </a:lnTo>
                  <a:lnTo>
                    <a:pt x="3716866" y="1255889"/>
                  </a:lnTo>
                  <a:lnTo>
                    <a:pt x="3687233" y="1255889"/>
                  </a:lnTo>
                  <a:lnTo>
                    <a:pt x="3687233" y="1217789"/>
                  </a:lnTo>
                  <a:lnTo>
                    <a:pt x="3654778" y="1217789"/>
                  </a:lnTo>
                  <a:lnTo>
                    <a:pt x="3654778" y="1168400"/>
                  </a:lnTo>
                  <a:lnTo>
                    <a:pt x="3465689" y="1168400"/>
                  </a:lnTo>
                  <a:lnTo>
                    <a:pt x="3465689" y="1131711"/>
                  </a:lnTo>
                  <a:lnTo>
                    <a:pt x="3098800" y="1131711"/>
                  </a:lnTo>
                  <a:lnTo>
                    <a:pt x="3098800" y="1109133"/>
                  </a:lnTo>
                  <a:lnTo>
                    <a:pt x="2854678" y="1109133"/>
                  </a:lnTo>
                  <a:lnTo>
                    <a:pt x="2854678" y="1093611"/>
                  </a:lnTo>
                  <a:lnTo>
                    <a:pt x="2741789" y="1093611"/>
                  </a:lnTo>
                  <a:lnTo>
                    <a:pt x="2741789" y="1079500"/>
                  </a:lnTo>
                  <a:lnTo>
                    <a:pt x="2690989" y="1079500"/>
                  </a:lnTo>
                  <a:lnTo>
                    <a:pt x="2690989" y="1065389"/>
                  </a:lnTo>
                  <a:lnTo>
                    <a:pt x="2563989" y="1065389"/>
                  </a:lnTo>
                  <a:lnTo>
                    <a:pt x="2563989" y="1048455"/>
                  </a:lnTo>
                  <a:lnTo>
                    <a:pt x="2455333" y="1048455"/>
                  </a:lnTo>
                  <a:lnTo>
                    <a:pt x="2455333" y="1031522"/>
                  </a:lnTo>
                  <a:lnTo>
                    <a:pt x="2422878" y="1031522"/>
                  </a:lnTo>
                  <a:lnTo>
                    <a:pt x="2422878" y="1011766"/>
                  </a:lnTo>
                  <a:lnTo>
                    <a:pt x="2410178" y="1011766"/>
                  </a:lnTo>
                  <a:lnTo>
                    <a:pt x="2410178" y="994833"/>
                  </a:lnTo>
                  <a:lnTo>
                    <a:pt x="2380544" y="994833"/>
                  </a:lnTo>
                  <a:lnTo>
                    <a:pt x="2380544" y="980722"/>
                  </a:lnTo>
                  <a:lnTo>
                    <a:pt x="2352322" y="980722"/>
                  </a:lnTo>
                  <a:lnTo>
                    <a:pt x="2352322" y="959555"/>
                  </a:lnTo>
                  <a:lnTo>
                    <a:pt x="2331155" y="959555"/>
                  </a:lnTo>
                  <a:lnTo>
                    <a:pt x="2331155" y="944033"/>
                  </a:lnTo>
                  <a:lnTo>
                    <a:pt x="2262011" y="944033"/>
                  </a:lnTo>
                  <a:lnTo>
                    <a:pt x="2262011" y="922866"/>
                  </a:lnTo>
                  <a:lnTo>
                    <a:pt x="2174522" y="922866"/>
                  </a:lnTo>
                  <a:lnTo>
                    <a:pt x="2168878" y="917222"/>
                  </a:lnTo>
                  <a:lnTo>
                    <a:pt x="2139244" y="917222"/>
                  </a:lnTo>
                  <a:lnTo>
                    <a:pt x="2139244" y="883355"/>
                  </a:lnTo>
                  <a:lnTo>
                    <a:pt x="2113844" y="883355"/>
                  </a:lnTo>
                  <a:lnTo>
                    <a:pt x="2113844" y="862189"/>
                  </a:lnTo>
                  <a:lnTo>
                    <a:pt x="2060222" y="862189"/>
                  </a:lnTo>
                  <a:lnTo>
                    <a:pt x="2060222" y="826911"/>
                  </a:lnTo>
                  <a:lnTo>
                    <a:pt x="1968500" y="826911"/>
                  </a:lnTo>
                  <a:lnTo>
                    <a:pt x="1968500" y="815622"/>
                  </a:lnTo>
                  <a:lnTo>
                    <a:pt x="1920522" y="815622"/>
                  </a:lnTo>
                  <a:lnTo>
                    <a:pt x="1920522" y="791633"/>
                  </a:lnTo>
                  <a:lnTo>
                    <a:pt x="1889478" y="791633"/>
                  </a:lnTo>
                  <a:lnTo>
                    <a:pt x="1889478" y="771877"/>
                  </a:lnTo>
                  <a:lnTo>
                    <a:pt x="1864078" y="771877"/>
                  </a:lnTo>
                  <a:lnTo>
                    <a:pt x="1864078" y="753533"/>
                  </a:lnTo>
                  <a:lnTo>
                    <a:pt x="1776589" y="753533"/>
                  </a:lnTo>
                  <a:lnTo>
                    <a:pt x="1776589" y="729544"/>
                  </a:lnTo>
                  <a:lnTo>
                    <a:pt x="1751189" y="729544"/>
                  </a:lnTo>
                  <a:lnTo>
                    <a:pt x="1751189" y="714022"/>
                  </a:lnTo>
                  <a:lnTo>
                    <a:pt x="1714500" y="714022"/>
                  </a:lnTo>
                  <a:lnTo>
                    <a:pt x="1714500" y="675922"/>
                  </a:lnTo>
                  <a:lnTo>
                    <a:pt x="1698978" y="675922"/>
                  </a:lnTo>
                  <a:lnTo>
                    <a:pt x="1698978" y="660400"/>
                  </a:lnTo>
                  <a:lnTo>
                    <a:pt x="1624189" y="660400"/>
                  </a:lnTo>
                  <a:lnTo>
                    <a:pt x="1624189" y="639233"/>
                  </a:lnTo>
                  <a:lnTo>
                    <a:pt x="1495778" y="639233"/>
                  </a:lnTo>
                  <a:lnTo>
                    <a:pt x="1495778" y="611011"/>
                  </a:lnTo>
                  <a:lnTo>
                    <a:pt x="1484489" y="611011"/>
                  </a:lnTo>
                  <a:lnTo>
                    <a:pt x="1484489" y="591255"/>
                  </a:lnTo>
                  <a:lnTo>
                    <a:pt x="1450622" y="591255"/>
                  </a:lnTo>
                  <a:lnTo>
                    <a:pt x="1450622" y="575733"/>
                  </a:lnTo>
                  <a:lnTo>
                    <a:pt x="1418166" y="575733"/>
                  </a:lnTo>
                  <a:lnTo>
                    <a:pt x="1418166" y="551744"/>
                  </a:lnTo>
                  <a:lnTo>
                    <a:pt x="1370189" y="551744"/>
                  </a:lnTo>
                  <a:lnTo>
                    <a:pt x="1370189" y="523522"/>
                  </a:lnTo>
                  <a:lnTo>
                    <a:pt x="1341966" y="523522"/>
                  </a:lnTo>
                  <a:lnTo>
                    <a:pt x="1341966" y="503766"/>
                  </a:lnTo>
                  <a:lnTo>
                    <a:pt x="1315155" y="503766"/>
                  </a:lnTo>
                  <a:lnTo>
                    <a:pt x="1315155" y="488244"/>
                  </a:lnTo>
                  <a:lnTo>
                    <a:pt x="1262944" y="488244"/>
                  </a:lnTo>
                  <a:lnTo>
                    <a:pt x="1262944" y="462844"/>
                  </a:lnTo>
                  <a:lnTo>
                    <a:pt x="1216378" y="462844"/>
                  </a:lnTo>
                  <a:lnTo>
                    <a:pt x="1216378" y="444500"/>
                  </a:lnTo>
                  <a:lnTo>
                    <a:pt x="1164166" y="444500"/>
                  </a:lnTo>
                  <a:lnTo>
                    <a:pt x="1164166" y="428977"/>
                  </a:lnTo>
                  <a:lnTo>
                    <a:pt x="1144411" y="428977"/>
                  </a:lnTo>
                  <a:lnTo>
                    <a:pt x="1144411" y="413455"/>
                  </a:lnTo>
                  <a:lnTo>
                    <a:pt x="1117600" y="413455"/>
                  </a:lnTo>
                  <a:lnTo>
                    <a:pt x="1117600" y="399344"/>
                  </a:lnTo>
                  <a:lnTo>
                    <a:pt x="1086555" y="399344"/>
                  </a:lnTo>
                  <a:lnTo>
                    <a:pt x="1086555" y="381000"/>
                  </a:lnTo>
                  <a:lnTo>
                    <a:pt x="1061155" y="381000"/>
                  </a:lnTo>
                  <a:lnTo>
                    <a:pt x="1061155" y="359833"/>
                  </a:lnTo>
                  <a:lnTo>
                    <a:pt x="992011" y="359833"/>
                  </a:lnTo>
                  <a:lnTo>
                    <a:pt x="992011" y="347133"/>
                  </a:lnTo>
                  <a:lnTo>
                    <a:pt x="975078" y="347133"/>
                  </a:lnTo>
                  <a:lnTo>
                    <a:pt x="975078" y="309033"/>
                  </a:lnTo>
                  <a:lnTo>
                    <a:pt x="907344" y="309033"/>
                  </a:lnTo>
                  <a:lnTo>
                    <a:pt x="907344" y="292100"/>
                  </a:lnTo>
                  <a:lnTo>
                    <a:pt x="849489" y="292100"/>
                  </a:lnTo>
                  <a:lnTo>
                    <a:pt x="849489" y="268111"/>
                  </a:lnTo>
                  <a:lnTo>
                    <a:pt x="818444" y="268111"/>
                  </a:lnTo>
                  <a:lnTo>
                    <a:pt x="818444" y="244122"/>
                  </a:lnTo>
                  <a:lnTo>
                    <a:pt x="753533" y="244122"/>
                  </a:lnTo>
                  <a:lnTo>
                    <a:pt x="753533" y="234244"/>
                  </a:lnTo>
                  <a:lnTo>
                    <a:pt x="729544" y="234244"/>
                  </a:lnTo>
                  <a:lnTo>
                    <a:pt x="729544" y="207433"/>
                  </a:lnTo>
                  <a:lnTo>
                    <a:pt x="708378" y="207433"/>
                  </a:lnTo>
                  <a:lnTo>
                    <a:pt x="708378" y="187677"/>
                  </a:lnTo>
                  <a:lnTo>
                    <a:pt x="673100" y="187677"/>
                  </a:lnTo>
                  <a:lnTo>
                    <a:pt x="673100" y="176389"/>
                  </a:lnTo>
                  <a:lnTo>
                    <a:pt x="622300" y="176389"/>
                  </a:lnTo>
                  <a:lnTo>
                    <a:pt x="622300" y="167922"/>
                  </a:lnTo>
                  <a:lnTo>
                    <a:pt x="596900" y="167922"/>
                  </a:lnTo>
                  <a:lnTo>
                    <a:pt x="596900" y="146755"/>
                  </a:lnTo>
                  <a:lnTo>
                    <a:pt x="553155" y="146755"/>
                  </a:lnTo>
                  <a:lnTo>
                    <a:pt x="553155" y="129822"/>
                  </a:lnTo>
                  <a:lnTo>
                    <a:pt x="474133" y="129822"/>
                  </a:lnTo>
                  <a:lnTo>
                    <a:pt x="474133" y="114300"/>
                  </a:lnTo>
                  <a:lnTo>
                    <a:pt x="396522" y="114300"/>
                  </a:lnTo>
                  <a:lnTo>
                    <a:pt x="396522" y="98777"/>
                  </a:lnTo>
                  <a:lnTo>
                    <a:pt x="369711" y="98777"/>
                  </a:lnTo>
                  <a:lnTo>
                    <a:pt x="369711" y="74789"/>
                  </a:lnTo>
                  <a:lnTo>
                    <a:pt x="277989" y="74789"/>
                  </a:lnTo>
                  <a:lnTo>
                    <a:pt x="277989" y="53622"/>
                  </a:lnTo>
                  <a:lnTo>
                    <a:pt x="215900" y="53622"/>
                  </a:lnTo>
                  <a:lnTo>
                    <a:pt x="215900" y="46566"/>
                  </a:lnTo>
                  <a:lnTo>
                    <a:pt x="177800" y="46566"/>
                  </a:lnTo>
                  <a:lnTo>
                    <a:pt x="177800" y="29633"/>
                  </a:lnTo>
                  <a:lnTo>
                    <a:pt x="127000" y="29633"/>
                  </a:lnTo>
                  <a:lnTo>
                    <a:pt x="127000" y="18344"/>
                  </a:lnTo>
                  <a:lnTo>
                    <a:pt x="31044" y="18344"/>
                  </a:lnTo>
                  <a:lnTo>
                    <a:pt x="3104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84" name="Group 783">
              <a:extLst>
                <a:ext uri="{FF2B5EF4-FFF2-40B4-BE49-F238E27FC236}">
                  <a16:creationId xmlns:a16="http://schemas.microsoft.com/office/drawing/2014/main" id="{1C16B3C2-6243-47E1-9F10-175B55D37CEB}"/>
                </a:ext>
              </a:extLst>
            </p:cNvPr>
            <p:cNvGrpSpPr/>
            <p:nvPr/>
          </p:nvGrpSpPr>
          <p:grpSpPr>
            <a:xfrm>
              <a:off x="8159045" y="2053167"/>
              <a:ext cx="3040945" cy="1004709"/>
              <a:chOff x="8159045" y="2053167"/>
              <a:chExt cx="3040945" cy="1004709"/>
            </a:xfrm>
          </p:grpSpPr>
          <p:cxnSp>
            <p:nvCxnSpPr>
              <p:cNvPr id="905" name="Straight Connector 904">
                <a:extLst>
                  <a:ext uri="{FF2B5EF4-FFF2-40B4-BE49-F238E27FC236}">
                    <a16:creationId xmlns:a16="http://schemas.microsoft.com/office/drawing/2014/main" id="{2757B8A1-A3B5-4995-88E0-1B5BA503CAF5}"/>
                  </a:ext>
                </a:extLst>
              </p:cNvPr>
              <p:cNvCxnSpPr/>
              <p:nvPr/>
            </p:nvCxnSpPr>
            <p:spPr bwMode="auto">
              <a:xfrm>
                <a:off x="8159045" y="205316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94932C21-B4D9-4E00-9C69-C541456EF11E}"/>
                  </a:ext>
                </a:extLst>
              </p:cNvPr>
              <p:cNvCxnSpPr/>
              <p:nvPr/>
            </p:nvCxnSpPr>
            <p:spPr bwMode="auto">
              <a:xfrm>
                <a:off x="8404578" y="217734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BB89AF09-0221-4E12-984F-9538625F9EA3}"/>
                  </a:ext>
                </a:extLst>
              </p:cNvPr>
              <p:cNvCxnSpPr/>
              <p:nvPr/>
            </p:nvCxnSpPr>
            <p:spPr bwMode="auto">
              <a:xfrm>
                <a:off x="8422923" y="217734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BEF0A30B-D157-4E1C-8593-74F9F05F979A}"/>
                  </a:ext>
                </a:extLst>
              </p:cNvPr>
              <p:cNvCxnSpPr/>
              <p:nvPr/>
            </p:nvCxnSpPr>
            <p:spPr bwMode="auto">
              <a:xfrm>
                <a:off x="8452556" y="22055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1B6A6889-E9A2-4495-B780-2E231DCE0F8A}"/>
                  </a:ext>
                </a:extLst>
              </p:cNvPr>
              <p:cNvCxnSpPr/>
              <p:nvPr/>
            </p:nvCxnSpPr>
            <p:spPr bwMode="auto">
              <a:xfrm>
                <a:off x="8463845" y="22055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2AB15B0E-ADF0-4540-B9AA-7ACDE446D911}"/>
                  </a:ext>
                </a:extLst>
              </p:cNvPr>
              <p:cNvCxnSpPr/>
              <p:nvPr/>
            </p:nvCxnSpPr>
            <p:spPr bwMode="auto">
              <a:xfrm>
                <a:off x="8566856" y="22563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1B069456-49DC-46FC-8851-A2558523A62A}"/>
                  </a:ext>
                </a:extLst>
              </p:cNvPr>
              <p:cNvCxnSpPr/>
              <p:nvPr/>
            </p:nvCxnSpPr>
            <p:spPr bwMode="auto">
              <a:xfrm>
                <a:off x="8699501" y="2300110"/>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4EF6B982-4C20-405F-AF91-7A7B028849FE}"/>
                  </a:ext>
                </a:extLst>
              </p:cNvPr>
              <p:cNvCxnSpPr/>
              <p:nvPr/>
            </p:nvCxnSpPr>
            <p:spPr bwMode="auto">
              <a:xfrm>
                <a:off x="8768645" y="23593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15B4259B-C056-4C79-B64A-81E5F1155FB0}"/>
                  </a:ext>
                </a:extLst>
              </p:cNvPr>
              <p:cNvCxnSpPr/>
              <p:nvPr/>
            </p:nvCxnSpPr>
            <p:spPr bwMode="auto">
              <a:xfrm>
                <a:off x="9080501" y="248073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EFF98312-9926-4B96-AF5A-E62446E4396F}"/>
                  </a:ext>
                </a:extLst>
              </p:cNvPr>
              <p:cNvCxnSpPr/>
              <p:nvPr/>
            </p:nvCxnSpPr>
            <p:spPr bwMode="auto">
              <a:xfrm>
                <a:off x="9134123" y="25230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6C3F7A8F-2038-4426-836F-2814C2594000}"/>
                  </a:ext>
                </a:extLst>
              </p:cNvPr>
              <p:cNvCxnSpPr/>
              <p:nvPr/>
            </p:nvCxnSpPr>
            <p:spPr bwMode="auto">
              <a:xfrm>
                <a:off x="9183511" y="252729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F7002882-82AB-4B44-A920-5CD891575DFF}"/>
                  </a:ext>
                </a:extLst>
              </p:cNvPr>
              <p:cNvCxnSpPr/>
              <p:nvPr/>
            </p:nvCxnSpPr>
            <p:spPr bwMode="auto">
              <a:xfrm>
                <a:off x="9302044" y="25625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F2BD6286-3CDC-4F68-A1EE-EB0518341137}"/>
                  </a:ext>
                </a:extLst>
              </p:cNvPr>
              <p:cNvCxnSpPr/>
              <p:nvPr/>
            </p:nvCxnSpPr>
            <p:spPr bwMode="auto">
              <a:xfrm>
                <a:off x="9326033" y="25625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8DEC35B1-4DC2-4285-9C45-B02C4E25F1C6}"/>
                  </a:ext>
                </a:extLst>
              </p:cNvPr>
              <p:cNvCxnSpPr/>
              <p:nvPr/>
            </p:nvCxnSpPr>
            <p:spPr bwMode="auto">
              <a:xfrm>
                <a:off x="9333089" y="25837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A447385E-B6B6-4097-99D8-6A201A5CA548}"/>
                  </a:ext>
                </a:extLst>
              </p:cNvPr>
              <p:cNvCxnSpPr/>
              <p:nvPr/>
            </p:nvCxnSpPr>
            <p:spPr bwMode="auto">
              <a:xfrm>
                <a:off x="9341555" y="25851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3DCD1F2C-965C-447B-ADEC-82348FEC0A23}"/>
                  </a:ext>
                </a:extLst>
              </p:cNvPr>
              <p:cNvCxnSpPr/>
              <p:nvPr/>
            </p:nvCxnSpPr>
            <p:spPr bwMode="auto">
              <a:xfrm>
                <a:off x="9351433" y="25879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4F371743-63E6-4926-95EC-485E80336828}"/>
                  </a:ext>
                </a:extLst>
              </p:cNvPr>
              <p:cNvCxnSpPr/>
              <p:nvPr/>
            </p:nvCxnSpPr>
            <p:spPr bwMode="auto">
              <a:xfrm>
                <a:off x="9365544" y="25992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353A0E21-2A35-4319-82F7-3365B4E222AD}"/>
                  </a:ext>
                </a:extLst>
              </p:cNvPr>
              <p:cNvCxnSpPr/>
              <p:nvPr/>
            </p:nvCxnSpPr>
            <p:spPr bwMode="auto">
              <a:xfrm>
                <a:off x="9385299" y="2613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63622327-CB5D-419D-BB4D-55F7D280AE52}"/>
                  </a:ext>
                </a:extLst>
              </p:cNvPr>
              <p:cNvCxnSpPr/>
              <p:nvPr/>
            </p:nvCxnSpPr>
            <p:spPr bwMode="auto">
              <a:xfrm>
                <a:off x="9402232" y="264018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63899855-12D6-4A86-88A9-7A0E6FDDEABA}"/>
                  </a:ext>
                </a:extLst>
              </p:cNvPr>
              <p:cNvCxnSpPr/>
              <p:nvPr/>
            </p:nvCxnSpPr>
            <p:spPr bwMode="auto">
              <a:xfrm>
                <a:off x="9431865" y="26486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9DB42420-B4CD-4B6D-85EF-2FA91F8F1D17}"/>
                  </a:ext>
                </a:extLst>
              </p:cNvPr>
              <p:cNvCxnSpPr/>
              <p:nvPr/>
            </p:nvCxnSpPr>
            <p:spPr bwMode="auto">
              <a:xfrm>
                <a:off x="9464321"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51BC514D-311F-4BAE-B07F-0C9D0C718A41}"/>
                  </a:ext>
                </a:extLst>
              </p:cNvPr>
              <p:cNvCxnSpPr/>
              <p:nvPr/>
            </p:nvCxnSpPr>
            <p:spPr bwMode="auto">
              <a:xfrm>
                <a:off x="9485488"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77055E40-6391-4AA3-AAED-AA93AD1D527F}"/>
                  </a:ext>
                </a:extLst>
              </p:cNvPr>
              <p:cNvCxnSpPr/>
              <p:nvPr/>
            </p:nvCxnSpPr>
            <p:spPr bwMode="auto">
              <a:xfrm>
                <a:off x="9509477"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59533B75-FFBF-4E18-BAEB-841D78F169CA}"/>
                  </a:ext>
                </a:extLst>
              </p:cNvPr>
              <p:cNvCxnSpPr/>
              <p:nvPr/>
            </p:nvCxnSpPr>
            <p:spPr bwMode="auto">
              <a:xfrm>
                <a:off x="9496777"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F0628FFC-E4CF-4835-BD0C-79760FB584D8}"/>
                  </a:ext>
                </a:extLst>
              </p:cNvPr>
              <p:cNvCxnSpPr/>
              <p:nvPr/>
            </p:nvCxnSpPr>
            <p:spPr bwMode="auto">
              <a:xfrm>
                <a:off x="9529232"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F9661366-6BED-4C12-8A3E-F46622C06C0C}"/>
                  </a:ext>
                </a:extLst>
              </p:cNvPr>
              <p:cNvCxnSpPr/>
              <p:nvPr/>
            </p:nvCxnSpPr>
            <p:spPr bwMode="auto">
              <a:xfrm>
                <a:off x="9578621" y="2669821"/>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5D7C04EC-5D1D-4E01-A37F-3B0E516CD6B8}"/>
                  </a:ext>
                </a:extLst>
              </p:cNvPr>
              <p:cNvCxnSpPr/>
              <p:nvPr/>
            </p:nvCxnSpPr>
            <p:spPr bwMode="auto">
              <a:xfrm>
                <a:off x="9582854"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084D33F7-A0DC-4B4C-97B7-F5EF7B948E66}"/>
                  </a:ext>
                </a:extLst>
              </p:cNvPr>
              <p:cNvCxnSpPr/>
              <p:nvPr/>
            </p:nvCxnSpPr>
            <p:spPr bwMode="auto">
              <a:xfrm>
                <a:off x="9596965"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E18EB14E-84B9-41BD-98F0-76EB38443BAA}"/>
                  </a:ext>
                </a:extLst>
              </p:cNvPr>
              <p:cNvCxnSpPr/>
              <p:nvPr/>
            </p:nvCxnSpPr>
            <p:spPr bwMode="auto">
              <a:xfrm>
                <a:off x="9616720"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807505AC-983D-40C3-BE9A-BD3F8D166461}"/>
                  </a:ext>
                </a:extLst>
              </p:cNvPr>
              <p:cNvCxnSpPr/>
              <p:nvPr/>
            </p:nvCxnSpPr>
            <p:spPr bwMode="auto">
              <a:xfrm>
                <a:off x="9651998"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756834AD-50FB-4FE7-9062-723200D849E0}"/>
                  </a:ext>
                </a:extLst>
              </p:cNvPr>
              <p:cNvCxnSpPr/>
              <p:nvPr/>
            </p:nvCxnSpPr>
            <p:spPr bwMode="auto">
              <a:xfrm>
                <a:off x="9661876"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7287BA54-8842-466E-A94F-967FFCF6C9B8}"/>
                  </a:ext>
                </a:extLst>
              </p:cNvPr>
              <p:cNvCxnSpPr/>
              <p:nvPr/>
            </p:nvCxnSpPr>
            <p:spPr bwMode="auto">
              <a:xfrm>
                <a:off x="9674576" y="26923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67D7A697-B907-4361-A3EF-FFD6AB1D7B36}"/>
                  </a:ext>
                </a:extLst>
              </p:cNvPr>
              <p:cNvCxnSpPr/>
              <p:nvPr/>
            </p:nvCxnSpPr>
            <p:spPr bwMode="auto">
              <a:xfrm>
                <a:off x="9698565" y="2693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E86F254D-20D1-4BE2-98C5-B6A3554E44D9}"/>
                  </a:ext>
                </a:extLst>
              </p:cNvPr>
              <p:cNvCxnSpPr/>
              <p:nvPr/>
            </p:nvCxnSpPr>
            <p:spPr bwMode="auto">
              <a:xfrm>
                <a:off x="9707032" y="27149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BF4763FB-BFD7-49BC-AB41-5D8658A811A1}"/>
                  </a:ext>
                </a:extLst>
              </p:cNvPr>
              <p:cNvCxnSpPr/>
              <p:nvPr/>
            </p:nvCxnSpPr>
            <p:spPr bwMode="auto">
              <a:xfrm>
                <a:off x="9733843" y="27121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0" name="Straight Connector 939">
                <a:extLst>
                  <a:ext uri="{FF2B5EF4-FFF2-40B4-BE49-F238E27FC236}">
                    <a16:creationId xmlns:a16="http://schemas.microsoft.com/office/drawing/2014/main" id="{583CF41E-9B53-4463-8F7B-E8F4994C3087}"/>
                  </a:ext>
                </a:extLst>
              </p:cNvPr>
              <p:cNvCxnSpPr/>
              <p:nvPr/>
            </p:nvCxnSpPr>
            <p:spPr bwMode="auto">
              <a:xfrm>
                <a:off x="9757832" y="27107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58F4F380-5276-472F-A4F0-123123C5884C}"/>
                  </a:ext>
                </a:extLst>
              </p:cNvPr>
              <p:cNvCxnSpPr/>
              <p:nvPr/>
            </p:nvCxnSpPr>
            <p:spPr bwMode="auto">
              <a:xfrm>
                <a:off x="9770532"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395EE521-850F-43D9-AE8E-B6B64A84737B}"/>
                  </a:ext>
                </a:extLst>
              </p:cNvPr>
              <p:cNvCxnSpPr/>
              <p:nvPr/>
            </p:nvCxnSpPr>
            <p:spPr bwMode="auto">
              <a:xfrm>
                <a:off x="9781821"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51F3D00D-430D-47DD-B79A-27FF883686F7}"/>
                  </a:ext>
                </a:extLst>
              </p:cNvPr>
              <p:cNvCxnSpPr/>
              <p:nvPr/>
            </p:nvCxnSpPr>
            <p:spPr bwMode="auto">
              <a:xfrm>
                <a:off x="9801577"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30209A2A-5756-4DBF-8A81-8EEC35BAA60C}"/>
                  </a:ext>
                </a:extLst>
              </p:cNvPr>
              <p:cNvCxnSpPr/>
              <p:nvPr/>
            </p:nvCxnSpPr>
            <p:spPr bwMode="auto">
              <a:xfrm>
                <a:off x="9822744"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7D13D36D-2D84-4C74-BBCC-414F4BCE33EF}"/>
                  </a:ext>
                </a:extLst>
              </p:cNvPr>
              <p:cNvCxnSpPr/>
              <p:nvPr/>
            </p:nvCxnSpPr>
            <p:spPr bwMode="auto">
              <a:xfrm>
                <a:off x="9839677"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D5B51B23-C52C-430A-BE87-E9618A920D9B}"/>
                  </a:ext>
                </a:extLst>
              </p:cNvPr>
              <p:cNvCxnSpPr/>
              <p:nvPr/>
            </p:nvCxnSpPr>
            <p:spPr bwMode="auto">
              <a:xfrm>
                <a:off x="9884833"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D9BFB76D-C03A-422E-95D9-7DEABC667C1A}"/>
                  </a:ext>
                </a:extLst>
              </p:cNvPr>
              <p:cNvCxnSpPr/>
              <p:nvPr/>
            </p:nvCxnSpPr>
            <p:spPr bwMode="auto">
              <a:xfrm>
                <a:off x="9900355"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5880CE4C-3BE5-4079-ABD0-58D9B79CE35C}"/>
                  </a:ext>
                </a:extLst>
              </p:cNvPr>
              <p:cNvCxnSpPr/>
              <p:nvPr/>
            </p:nvCxnSpPr>
            <p:spPr bwMode="auto">
              <a:xfrm>
                <a:off x="9915877"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C2D8E6D2-372D-4186-873A-A8B04C473087}"/>
                  </a:ext>
                </a:extLst>
              </p:cNvPr>
              <p:cNvCxnSpPr/>
              <p:nvPr/>
            </p:nvCxnSpPr>
            <p:spPr bwMode="auto">
              <a:xfrm>
                <a:off x="9927166"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AF45303D-E04C-4908-8412-557FFABC0918}"/>
                  </a:ext>
                </a:extLst>
              </p:cNvPr>
              <p:cNvCxnSpPr/>
              <p:nvPr/>
            </p:nvCxnSpPr>
            <p:spPr bwMode="auto">
              <a:xfrm>
                <a:off x="994692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4F841729-ABDD-4C90-BC15-F0C59594EA61}"/>
                  </a:ext>
                </a:extLst>
              </p:cNvPr>
              <p:cNvCxnSpPr/>
              <p:nvPr/>
            </p:nvCxnSpPr>
            <p:spPr bwMode="auto">
              <a:xfrm>
                <a:off x="995962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5F5EC026-C007-42DC-B7A9-22070E31B05D}"/>
                  </a:ext>
                </a:extLst>
              </p:cNvPr>
              <p:cNvCxnSpPr/>
              <p:nvPr/>
            </p:nvCxnSpPr>
            <p:spPr bwMode="auto">
              <a:xfrm>
                <a:off x="9969499"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D3FF6E94-28E6-496E-B560-E4DC95422025}"/>
                  </a:ext>
                </a:extLst>
              </p:cNvPr>
              <p:cNvCxnSpPr/>
              <p:nvPr/>
            </p:nvCxnSpPr>
            <p:spPr bwMode="auto">
              <a:xfrm>
                <a:off x="9976555"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FD702B89-5A62-41EE-9D76-8EFCB3239611}"/>
                  </a:ext>
                </a:extLst>
              </p:cNvPr>
              <p:cNvCxnSpPr/>
              <p:nvPr/>
            </p:nvCxnSpPr>
            <p:spPr bwMode="auto">
              <a:xfrm>
                <a:off x="9985022"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EEB691DD-1F7A-4C19-B69F-77A3A8127F1E}"/>
                  </a:ext>
                </a:extLst>
              </p:cNvPr>
              <p:cNvCxnSpPr/>
              <p:nvPr/>
            </p:nvCxnSpPr>
            <p:spPr bwMode="auto">
              <a:xfrm>
                <a:off x="9993489"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78D030A5-A6B5-4CAB-BD19-BEE80AED6470}"/>
                  </a:ext>
                </a:extLst>
              </p:cNvPr>
              <p:cNvCxnSpPr/>
              <p:nvPr/>
            </p:nvCxnSpPr>
            <p:spPr bwMode="auto">
              <a:xfrm>
                <a:off x="10010422"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7" name="Straight Connector 956">
                <a:extLst>
                  <a:ext uri="{FF2B5EF4-FFF2-40B4-BE49-F238E27FC236}">
                    <a16:creationId xmlns:a16="http://schemas.microsoft.com/office/drawing/2014/main" id="{79EB8027-FA44-41F7-BA33-75103EF939A6}"/>
                  </a:ext>
                </a:extLst>
              </p:cNvPr>
              <p:cNvCxnSpPr/>
              <p:nvPr/>
            </p:nvCxnSpPr>
            <p:spPr bwMode="auto">
              <a:xfrm>
                <a:off x="10020300"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DF07E670-06BB-45F3-AF67-1599CC01CF89}"/>
                  </a:ext>
                </a:extLst>
              </p:cNvPr>
              <p:cNvCxnSpPr/>
              <p:nvPr/>
            </p:nvCxnSpPr>
            <p:spPr bwMode="auto">
              <a:xfrm>
                <a:off x="1003441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8CDEDF28-5929-4371-8F33-AEE924CE329B}"/>
                  </a:ext>
                </a:extLst>
              </p:cNvPr>
              <p:cNvCxnSpPr/>
              <p:nvPr/>
            </p:nvCxnSpPr>
            <p:spPr bwMode="auto">
              <a:xfrm>
                <a:off x="10055578"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0" name="Straight Connector 959">
                <a:extLst>
                  <a:ext uri="{FF2B5EF4-FFF2-40B4-BE49-F238E27FC236}">
                    <a16:creationId xmlns:a16="http://schemas.microsoft.com/office/drawing/2014/main" id="{77E57F3E-B105-49F3-BF3F-510D11D5E20B}"/>
                  </a:ext>
                </a:extLst>
              </p:cNvPr>
              <p:cNvCxnSpPr/>
              <p:nvPr/>
            </p:nvCxnSpPr>
            <p:spPr bwMode="auto">
              <a:xfrm>
                <a:off x="10071100"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ABFF5093-9AE9-4DFC-8F94-661EC4E0F4F9}"/>
                  </a:ext>
                </a:extLst>
              </p:cNvPr>
              <p:cNvCxnSpPr/>
              <p:nvPr/>
            </p:nvCxnSpPr>
            <p:spPr bwMode="auto">
              <a:xfrm>
                <a:off x="1008803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2E6ABE12-84E1-4A4A-B0D4-E8E7D4F90BAD}"/>
                  </a:ext>
                </a:extLst>
              </p:cNvPr>
              <p:cNvCxnSpPr/>
              <p:nvPr/>
            </p:nvCxnSpPr>
            <p:spPr bwMode="auto">
              <a:xfrm>
                <a:off x="101289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6E9AEF2E-3621-4C65-BE51-4A38E0C282CC}"/>
                  </a:ext>
                </a:extLst>
              </p:cNvPr>
              <p:cNvCxnSpPr/>
              <p:nvPr/>
            </p:nvCxnSpPr>
            <p:spPr bwMode="auto">
              <a:xfrm>
                <a:off x="10147300"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5C7B726D-ACB3-4CAD-9CE5-41188D825F50}"/>
                  </a:ext>
                </a:extLst>
              </p:cNvPr>
              <p:cNvCxnSpPr/>
              <p:nvPr/>
            </p:nvCxnSpPr>
            <p:spPr bwMode="auto">
              <a:xfrm>
                <a:off x="10152945"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26FB0247-5333-45A0-8DE8-F60FF539B497}"/>
                  </a:ext>
                </a:extLst>
              </p:cNvPr>
              <p:cNvCxnSpPr/>
              <p:nvPr/>
            </p:nvCxnSpPr>
            <p:spPr bwMode="auto">
              <a:xfrm>
                <a:off x="1016423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B8B3A826-A903-4F6E-911F-5ED0E15465BC}"/>
                  </a:ext>
                </a:extLst>
              </p:cNvPr>
              <p:cNvCxnSpPr/>
              <p:nvPr/>
            </p:nvCxnSpPr>
            <p:spPr bwMode="auto">
              <a:xfrm>
                <a:off x="1018116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4BA1B74A-F9CB-4393-8A75-23FDC60C2563}"/>
                  </a:ext>
                </a:extLst>
              </p:cNvPr>
              <p:cNvCxnSpPr/>
              <p:nvPr/>
            </p:nvCxnSpPr>
            <p:spPr bwMode="auto">
              <a:xfrm>
                <a:off x="102178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5C9D5F5E-C2DD-416B-AD94-C16C619DA121}"/>
                  </a:ext>
                </a:extLst>
              </p:cNvPr>
              <p:cNvCxnSpPr/>
              <p:nvPr/>
            </p:nvCxnSpPr>
            <p:spPr bwMode="auto">
              <a:xfrm>
                <a:off x="10237612"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9" name="Straight Connector 968">
                <a:extLst>
                  <a:ext uri="{FF2B5EF4-FFF2-40B4-BE49-F238E27FC236}">
                    <a16:creationId xmlns:a16="http://schemas.microsoft.com/office/drawing/2014/main" id="{BE6F9891-6A5F-4B82-B676-7996B48CB6F6}"/>
                  </a:ext>
                </a:extLst>
              </p:cNvPr>
              <p:cNvCxnSpPr/>
              <p:nvPr/>
            </p:nvCxnSpPr>
            <p:spPr bwMode="auto">
              <a:xfrm>
                <a:off x="10247489"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88E65BC2-231B-46F9-9362-0678D172B87E}"/>
                  </a:ext>
                </a:extLst>
              </p:cNvPr>
              <p:cNvCxnSpPr/>
              <p:nvPr/>
            </p:nvCxnSpPr>
            <p:spPr bwMode="auto">
              <a:xfrm>
                <a:off x="102686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4E07BD1A-9933-44D6-B9E8-23DAC7709B31}"/>
                  </a:ext>
                </a:extLst>
              </p:cNvPr>
              <p:cNvCxnSpPr/>
              <p:nvPr/>
            </p:nvCxnSpPr>
            <p:spPr bwMode="auto">
              <a:xfrm>
                <a:off x="10289823"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E8019992-73B6-426E-B3B6-B3B193FB3597}"/>
                  </a:ext>
                </a:extLst>
              </p:cNvPr>
              <p:cNvCxnSpPr/>
              <p:nvPr/>
            </p:nvCxnSpPr>
            <p:spPr bwMode="auto">
              <a:xfrm>
                <a:off x="10308168"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33AFA284-2F96-486C-9B3D-D319D0C527D6}"/>
                  </a:ext>
                </a:extLst>
              </p:cNvPr>
              <p:cNvCxnSpPr/>
              <p:nvPr/>
            </p:nvCxnSpPr>
            <p:spPr bwMode="auto">
              <a:xfrm>
                <a:off x="10274301"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C742A996-6EAD-4070-B0D8-6466BB62B072}"/>
                  </a:ext>
                </a:extLst>
              </p:cNvPr>
              <p:cNvCxnSpPr/>
              <p:nvPr/>
            </p:nvCxnSpPr>
            <p:spPr bwMode="auto">
              <a:xfrm>
                <a:off x="1026865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5" name="Straight Connector 974">
                <a:extLst>
                  <a:ext uri="{FF2B5EF4-FFF2-40B4-BE49-F238E27FC236}">
                    <a16:creationId xmlns:a16="http://schemas.microsoft.com/office/drawing/2014/main" id="{4F1C52B6-1EB3-4B1C-9B86-FAFB3422D09D}"/>
                  </a:ext>
                </a:extLst>
              </p:cNvPr>
              <p:cNvCxnSpPr/>
              <p:nvPr/>
            </p:nvCxnSpPr>
            <p:spPr bwMode="auto">
              <a:xfrm>
                <a:off x="10350502"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E2387C50-2925-4A2B-8AFC-91AB053B9F69}"/>
                  </a:ext>
                </a:extLst>
              </p:cNvPr>
              <p:cNvCxnSpPr/>
              <p:nvPr/>
            </p:nvCxnSpPr>
            <p:spPr bwMode="auto">
              <a:xfrm>
                <a:off x="1036884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C85CBBBA-B502-480E-83DC-9BC562DABCD1}"/>
                  </a:ext>
                </a:extLst>
              </p:cNvPr>
              <p:cNvCxnSpPr/>
              <p:nvPr/>
            </p:nvCxnSpPr>
            <p:spPr bwMode="auto">
              <a:xfrm>
                <a:off x="10385779"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8" name="Straight Connector 977">
                <a:extLst>
                  <a:ext uri="{FF2B5EF4-FFF2-40B4-BE49-F238E27FC236}">
                    <a16:creationId xmlns:a16="http://schemas.microsoft.com/office/drawing/2014/main" id="{16A3719C-09F6-490B-AD09-8C5211FB90EA}"/>
                  </a:ext>
                </a:extLst>
              </p:cNvPr>
              <p:cNvCxnSpPr/>
              <p:nvPr/>
            </p:nvCxnSpPr>
            <p:spPr bwMode="auto">
              <a:xfrm>
                <a:off x="10414001"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9" name="Straight Connector 978">
                <a:extLst>
                  <a:ext uri="{FF2B5EF4-FFF2-40B4-BE49-F238E27FC236}">
                    <a16:creationId xmlns:a16="http://schemas.microsoft.com/office/drawing/2014/main" id="{BDBD8EEE-E139-4DBB-B118-9D70CCB0A2F4}"/>
                  </a:ext>
                </a:extLst>
              </p:cNvPr>
              <p:cNvCxnSpPr/>
              <p:nvPr/>
            </p:nvCxnSpPr>
            <p:spPr bwMode="auto">
              <a:xfrm>
                <a:off x="1040976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A7D521A4-CF54-464A-8C97-39342692A0DB}"/>
                  </a:ext>
                </a:extLst>
              </p:cNvPr>
              <p:cNvCxnSpPr/>
              <p:nvPr/>
            </p:nvCxnSpPr>
            <p:spPr bwMode="auto">
              <a:xfrm>
                <a:off x="10405533"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1" name="Straight Connector 980">
                <a:extLst>
                  <a:ext uri="{FF2B5EF4-FFF2-40B4-BE49-F238E27FC236}">
                    <a16:creationId xmlns:a16="http://schemas.microsoft.com/office/drawing/2014/main" id="{575883E7-3990-4216-BCD1-DDBDFFCEA7CD}"/>
                  </a:ext>
                </a:extLst>
              </p:cNvPr>
              <p:cNvCxnSpPr/>
              <p:nvPr/>
            </p:nvCxnSpPr>
            <p:spPr bwMode="auto">
              <a:xfrm>
                <a:off x="1043234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85959A09-01F0-4A10-8B77-F3F92820F19C}"/>
                  </a:ext>
                </a:extLst>
              </p:cNvPr>
              <p:cNvCxnSpPr/>
              <p:nvPr/>
            </p:nvCxnSpPr>
            <p:spPr bwMode="auto">
              <a:xfrm>
                <a:off x="10454922"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A0F53A05-F76A-4825-BD77-4AE8048A70FC}"/>
                  </a:ext>
                </a:extLst>
              </p:cNvPr>
              <p:cNvCxnSpPr/>
              <p:nvPr/>
            </p:nvCxnSpPr>
            <p:spPr bwMode="auto">
              <a:xfrm>
                <a:off x="10538178"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4" name="Straight Connector 983">
                <a:extLst>
                  <a:ext uri="{FF2B5EF4-FFF2-40B4-BE49-F238E27FC236}">
                    <a16:creationId xmlns:a16="http://schemas.microsoft.com/office/drawing/2014/main" id="{21BCB10D-169C-49D3-A0FD-A306E0D074BD}"/>
                  </a:ext>
                </a:extLst>
              </p:cNvPr>
              <p:cNvCxnSpPr/>
              <p:nvPr/>
            </p:nvCxnSpPr>
            <p:spPr bwMode="auto">
              <a:xfrm>
                <a:off x="10550878"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08D601AC-1902-4E1C-A044-E2DBFF706F02}"/>
                  </a:ext>
                </a:extLst>
              </p:cNvPr>
              <p:cNvCxnSpPr/>
              <p:nvPr/>
            </p:nvCxnSpPr>
            <p:spPr bwMode="auto">
              <a:xfrm>
                <a:off x="10559345"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726AF3F1-7E1F-4CCA-A7E8-C2E16755F1FC}"/>
                  </a:ext>
                </a:extLst>
              </p:cNvPr>
              <p:cNvCxnSpPr/>
              <p:nvPr/>
            </p:nvCxnSpPr>
            <p:spPr bwMode="auto">
              <a:xfrm>
                <a:off x="10572045"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7" name="Straight Connector 986">
                <a:extLst>
                  <a:ext uri="{FF2B5EF4-FFF2-40B4-BE49-F238E27FC236}">
                    <a16:creationId xmlns:a16="http://schemas.microsoft.com/office/drawing/2014/main" id="{5B6B3361-04DF-471B-941B-0B8E0F30009D}"/>
                  </a:ext>
                </a:extLst>
              </p:cNvPr>
              <p:cNvCxnSpPr/>
              <p:nvPr/>
            </p:nvCxnSpPr>
            <p:spPr bwMode="auto">
              <a:xfrm>
                <a:off x="10642600" y="2820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8" name="Straight Connector 987">
                <a:extLst>
                  <a:ext uri="{FF2B5EF4-FFF2-40B4-BE49-F238E27FC236}">
                    <a16:creationId xmlns:a16="http://schemas.microsoft.com/office/drawing/2014/main" id="{693F824B-A203-46DD-9A3B-CD1FC051BFA5}"/>
                  </a:ext>
                </a:extLst>
              </p:cNvPr>
              <p:cNvCxnSpPr/>
              <p:nvPr/>
            </p:nvCxnSpPr>
            <p:spPr bwMode="auto">
              <a:xfrm>
                <a:off x="10638367" y="2820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CDD02058-77BD-4093-89AB-71735977D5A0}"/>
                  </a:ext>
                </a:extLst>
              </p:cNvPr>
              <p:cNvCxnSpPr/>
              <p:nvPr/>
            </p:nvCxnSpPr>
            <p:spPr bwMode="auto">
              <a:xfrm>
                <a:off x="10682112" y="28589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0" name="Straight Connector 989">
                <a:extLst>
                  <a:ext uri="{FF2B5EF4-FFF2-40B4-BE49-F238E27FC236}">
                    <a16:creationId xmlns:a16="http://schemas.microsoft.com/office/drawing/2014/main" id="{D5EBDA58-D72C-4845-8EB8-CDC3931B0B57}"/>
                  </a:ext>
                </a:extLst>
              </p:cNvPr>
              <p:cNvCxnSpPr/>
              <p:nvPr/>
            </p:nvCxnSpPr>
            <p:spPr bwMode="auto">
              <a:xfrm>
                <a:off x="10708923"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1" name="Straight Connector 990">
                <a:extLst>
                  <a:ext uri="{FF2B5EF4-FFF2-40B4-BE49-F238E27FC236}">
                    <a16:creationId xmlns:a16="http://schemas.microsoft.com/office/drawing/2014/main" id="{8963A3C6-0C7C-4B86-8762-2DC32F55837F}"/>
                  </a:ext>
                </a:extLst>
              </p:cNvPr>
              <p:cNvCxnSpPr/>
              <p:nvPr/>
            </p:nvCxnSpPr>
            <p:spPr bwMode="auto">
              <a:xfrm>
                <a:off x="10752667"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3A30A34F-606E-4E57-AACB-E25F58554A40}"/>
                  </a:ext>
                </a:extLst>
              </p:cNvPr>
              <p:cNvCxnSpPr/>
              <p:nvPr/>
            </p:nvCxnSpPr>
            <p:spPr bwMode="auto">
              <a:xfrm>
                <a:off x="10769601"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3" name="Straight Connector 992">
                <a:extLst>
                  <a:ext uri="{FF2B5EF4-FFF2-40B4-BE49-F238E27FC236}">
                    <a16:creationId xmlns:a16="http://schemas.microsoft.com/office/drawing/2014/main" id="{3C79B127-0618-413A-AEA2-63312BDB5C15}"/>
                  </a:ext>
                </a:extLst>
              </p:cNvPr>
              <p:cNvCxnSpPr/>
              <p:nvPr/>
            </p:nvCxnSpPr>
            <p:spPr bwMode="auto">
              <a:xfrm>
                <a:off x="10776656"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01B5D8AF-7A2E-42E6-9458-1F9ACA16F8AE}"/>
                  </a:ext>
                </a:extLst>
              </p:cNvPr>
              <p:cNvCxnSpPr/>
              <p:nvPr/>
            </p:nvCxnSpPr>
            <p:spPr bwMode="auto">
              <a:xfrm>
                <a:off x="10806290"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3EEA245B-1607-47B3-84E2-99FE3795F68F}"/>
                  </a:ext>
                </a:extLst>
              </p:cNvPr>
              <p:cNvCxnSpPr/>
              <p:nvPr/>
            </p:nvCxnSpPr>
            <p:spPr bwMode="auto">
              <a:xfrm>
                <a:off x="10833101"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6" name="Straight Connector 995">
                <a:extLst>
                  <a:ext uri="{FF2B5EF4-FFF2-40B4-BE49-F238E27FC236}">
                    <a16:creationId xmlns:a16="http://schemas.microsoft.com/office/drawing/2014/main" id="{FAD2AB3D-F997-4F8A-9917-7468C59EE24A}"/>
                  </a:ext>
                </a:extLst>
              </p:cNvPr>
              <p:cNvCxnSpPr/>
              <p:nvPr/>
            </p:nvCxnSpPr>
            <p:spPr bwMode="auto">
              <a:xfrm>
                <a:off x="10838745"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303EF3B6-76CB-479B-BF77-E38D40D32972}"/>
                  </a:ext>
                </a:extLst>
              </p:cNvPr>
              <p:cNvCxnSpPr/>
              <p:nvPr/>
            </p:nvCxnSpPr>
            <p:spPr bwMode="auto">
              <a:xfrm>
                <a:off x="10868379"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16C1F0AF-B42A-4274-ABF6-2CBA4810D1EB}"/>
                  </a:ext>
                </a:extLst>
              </p:cNvPr>
              <p:cNvCxnSpPr>
                <a:cxnSpLocks/>
              </p:cNvCxnSpPr>
              <p:nvPr/>
            </p:nvCxnSpPr>
            <p:spPr bwMode="auto">
              <a:xfrm>
                <a:off x="10978446"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9" name="Straight Connector 998">
                <a:extLst>
                  <a:ext uri="{FF2B5EF4-FFF2-40B4-BE49-F238E27FC236}">
                    <a16:creationId xmlns:a16="http://schemas.microsoft.com/office/drawing/2014/main" id="{6782E8CF-6361-44F5-828A-8B8DC90CFD96}"/>
                  </a:ext>
                </a:extLst>
              </p:cNvPr>
              <p:cNvCxnSpPr>
                <a:cxnSpLocks/>
              </p:cNvCxnSpPr>
              <p:nvPr/>
            </p:nvCxnSpPr>
            <p:spPr bwMode="auto">
              <a:xfrm>
                <a:off x="11027835"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034B01FB-58C7-4A48-BFA4-B01962233371}"/>
                  </a:ext>
                </a:extLst>
              </p:cNvPr>
              <p:cNvCxnSpPr>
                <a:cxnSpLocks/>
              </p:cNvCxnSpPr>
              <p:nvPr/>
            </p:nvCxnSpPr>
            <p:spPr bwMode="auto">
              <a:xfrm>
                <a:off x="11049001"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7E12CA4D-91E2-4900-809D-058F0E35DB8F}"/>
                  </a:ext>
                </a:extLst>
              </p:cNvPr>
              <p:cNvCxnSpPr>
                <a:cxnSpLocks/>
              </p:cNvCxnSpPr>
              <p:nvPr/>
            </p:nvCxnSpPr>
            <p:spPr bwMode="auto">
              <a:xfrm>
                <a:off x="11199990"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2" name="Straight Connector 1001">
                <a:extLst>
                  <a:ext uri="{FF2B5EF4-FFF2-40B4-BE49-F238E27FC236}">
                    <a16:creationId xmlns:a16="http://schemas.microsoft.com/office/drawing/2014/main" id="{96A6D8CF-FAF3-430D-B83D-83AA58A0509C}"/>
                  </a:ext>
                </a:extLst>
              </p:cNvPr>
              <p:cNvCxnSpPr>
                <a:cxnSpLocks/>
              </p:cNvCxnSpPr>
              <p:nvPr/>
            </p:nvCxnSpPr>
            <p:spPr bwMode="auto">
              <a:xfrm>
                <a:off x="11041946"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E1376B26-EFA6-4E1D-BA69-932C557F214E}"/>
                  </a:ext>
                </a:extLst>
              </p:cNvPr>
              <p:cNvCxnSpPr>
                <a:cxnSpLocks/>
              </p:cNvCxnSpPr>
              <p:nvPr/>
            </p:nvCxnSpPr>
            <p:spPr bwMode="auto">
              <a:xfrm>
                <a:off x="11019368" y="2994376"/>
                <a:ext cx="0" cy="63500"/>
              </a:xfrm>
              <a:prstGeom prst="line">
                <a:avLst/>
              </a:prstGeom>
              <a:noFill/>
              <a:ln w="19050" cap="flat" cmpd="sng" algn="ctr">
                <a:solidFill>
                  <a:schemeClr val="accent3"/>
                </a:solidFill>
                <a:prstDash val="solid"/>
                <a:round/>
                <a:headEnd type="none" w="med" len="med"/>
                <a:tailEnd type="none" w="med" len="med"/>
              </a:ln>
              <a:effectLst/>
            </p:spPr>
          </p:cxnSp>
        </p:grpSp>
        <p:sp>
          <p:nvSpPr>
            <p:cNvPr id="785" name="Freeform: Shape 784">
              <a:extLst>
                <a:ext uri="{FF2B5EF4-FFF2-40B4-BE49-F238E27FC236}">
                  <a16:creationId xmlns:a16="http://schemas.microsoft.com/office/drawing/2014/main" id="{B2E29099-3C2D-4F0B-862B-12F58D98319D}"/>
                </a:ext>
              </a:extLst>
            </p:cNvPr>
            <p:cNvSpPr/>
            <p:nvPr/>
          </p:nvSpPr>
          <p:spPr bwMode="auto">
            <a:xfrm>
              <a:off x="6992056" y="1666522"/>
              <a:ext cx="4236155" cy="984956"/>
            </a:xfrm>
            <a:custGeom>
              <a:avLst/>
              <a:gdLst>
                <a:gd name="connsiteX0" fmla="*/ 4236155 w 4236155"/>
                <a:gd name="connsiteY0" fmla="*/ 984956 h 984956"/>
                <a:gd name="connsiteX1" fmla="*/ 3596922 w 4236155"/>
                <a:gd name="connsiteY1" fmla="*/ 984956 h 984956"/>
                <a:gd name="connsiteX2" fmla="*/ 3596922 w 4236155"/>
                <a:gd name="connsiteY2" fmla="*/ 956734 h 984956"/>
                <a:gd name="connsiteX3" fmla="*/ 3461455 w 4236155"/>
                <a:gd name="connsiteY3" fmla="*/ 956734 h 984956"/>
                <a:gd name="connsiteX4" fmla="*/ 3461455 w 4236155"/>
                <a:gd name="connsiteY4" fmla="*/ 922867 h 984956"/>
                <a:gd name="connsiteX5" fmla="*/ 3280833 w 4236155"/>
                <a:gd name="connsiteY5" fmla="*/ 922867 h 984956"/>
                <a:gd name="connsiteX6" fmla="*/ 3280833 w 4236155"/>
                <a:gd name="connsiteY6" fmla="*/ 910167 h 984956"/>
                <a:gd name="connsiteX7" fmla="*/ 3143955 w 4236155"/>
                <a:gd name="connsiteY7" fmla="*/ 910167 h 984956"/>
                <a:gd name="connsiteX8" fmla="*/ 3135488 w 4236155"/>
                <a:gd name="connsiteY8" fmla="*/ 901700 h 984956"/>
                <a:gd name="connsiteX9" fmla="*/ 2935111 w 4236155"/>
                <a:gd name="connsiteY9" fmla="*/ 901700 h 984956"/>
                <a:gd name="connsiteX10" fmla="*/ 2935111 w 4236155"/>
                <a:gd name="connsiteY10" fmla="*/ 886178 h 984956"/>
                <a:gd name="connsiteX11" fmla="*/ 2916766 w 4236155"/>
                <a:gd name="connsiteY11" fmla="*/ 886178 h 984956"/>
                <a:gd name="connsiteX12" fmla="*/ 2916766 w 4236155"/>
                <a:gd name="connsiteY12" fmla="*/ 869245 h 984956"/>
                <a:gd name="connsiteX13" fmla="*/ 2826455 w 4236155"/>
                <a:gd name="connsiteY13" fmla="*/ 869245 h 984956"/>
                <a:gd name="connsiteX14" fmla="*/ 2826455 w 4236155"/>
                <a:gd name="connsiteY14" fmla="*/ 857956 h 984956"/>
                <a:gd name="connsiteX15" fmla="*/ 2812344 w 4236155"/>
                <a:gd name="connsiteY15" fmla="*/ 857956 h 984956"/>
                <a:gd name="connsiteX16" fmla="*/ 2812344 w 4236155"/>
                <a:gd name="connsiteY16" fmla="*/ 845256 h 984956"/>
                <a:gd name="connsiteX17" fmla="*/ 2778477 w 4236155"/>
                <a:gd name="connsiteY17" fmla="*/ 845256 h 984956"/>
                <a:gd name="connsiteX18" fmla="*/ 2778477 w 4236155"/>
                <a:gd name="connsiteY18" fmla="*/ 826911 h 984956"/>
                <a:gd name="connsiteX19" fmla="*/ 2747433 w 4236155"/>
                <a:gd name="connsiteY19" fmla="*/ 826911 h 984956"/>
                <a:gd name="connsiteX20" fmla="*/ 2747433 w 4236155"/>
                <a:gd name="connsiteY20" fmla="*/ 815622 h 984956"/>
                <a:gd name="connsiteX21" fmla="*/ 2690988 w 4236155"/>
                <a:gd name="connsiteY21" fmla="*/ 815622 h 984956"/>
                <a:gd name="connsiteX22" fmla="*/ 2690988 w 4236155"/>
                <a:gd name="connsiteY22" fmla="*/ 797278 h 984956"/>
                <a:gd name="connsiteX23" fmla="*/ 2610555 w 4236155"/>
                <a:gd name="connsiteY23" fmla="*/ 797278 h 984956"/>
                <a:gd name="connsiteX24" fmla="*/ 2610555 w 4236155"/>
                <a:gd name="connsiteY24" fmla="*/ 778934 h 984956"/>
                <a:gd name="connsiteX25" fmla="*/ 2590800 w 4236155"/>
                <a:gd name="connsiteY25" fmla="*/ 778934 h 984956"/>
                <a:gd name="connsiteX26" fmla="*/ 2590800 w 4236155"/>
                <a:gd name="connsiteY26" fmla="*/ 762000 h 984956"/>
                <a:gd name="connsiteX27" fmla="*/ 2531533 w 4236155"/>
                <a:gd name="connsiteY27" fmla="*/ 762000 h 984956"/>
                <a:gd name="connsiteX28" fmla="*/ 2531533 w 4236155"/>
                <a:gd name="connsiteY28" fmla="*/ 750711 h 984956"/>
                <a:gd name="connsiteX29" fmla="*/ 2508955 w 4236155"/>
                <a:gd name="connsiteY29" fmla="*/ 750711 h 984956"/>
                <a:gd name="connsiteX30" fmla="*/ 2508955 w 4236155"/>
                <a:gd name="connsiteY30" fmla="*/ 730956 h 984956"/>
                <a:gd name="connsiteX31" fmla="*/ 2484966 w 4236155"/>
                <a:gd name="connsiteY31" fmla="*/ 730956 h 984956"/>
                <a:gd name="connsiteX32" fmla="*/ 2484966 w 4236155"/>
                <a:gd name="connsiteY32" fmla="*/ 706967 h 984956"/>
                <a:gd name="connsiteX33" fmla="*/ 2438400 w 4236155"/>
                <a:gd name="connsiteY33" fmla="*/ 706967 h 984956"/>
                <a:gd name="connsiteX34" fmla="*/ 2438400 w 4236155"/>
                <a:gd name="connsiteY34" fmla="*/ 685800 h 984956"/>
                <a:gd name="connsiteX35" fmla="*/ 2335388 w 4236155"/>
                <a:gd name="connsiteY35" fmla="*/ 685800 h 984956"/>
                <a:gd name="connsiteX36" fmla="*/ 2335388 w 4236155"/>
                <a:gd name="connsiteY36" fmla="*/ 660400 h 984956"/>
                <a:gd name="connsiteX37" fmla="*/ 2280355 w 4236155"/>
                <a:gd name="connsiteY37" fmla="*/ 660400 h 984956"/>
                <a:gd name="connsiteX38" fmla="*/ 2280355 w 4236155"/>
                <a:gd name="connsiteY38" fmla="*/ 643467 h 984956"/>
                <a:gd name="connsiteX39" fmla="*/ 2219677 w 4236155"/>
                <a:gd name="connsiteY39" fmla="*/ 643467 h 984956"/>
                <a:gd name="connsiteX40" fmla="*/ 2219677 w 4236155"/>
                <a:gd name="connsiteY40" fmla="*/ 635000 h 984956"/>
                <a:gd name="connsiteX41" fmla="*/ 2192866 w 4236155"/>
                <a:gd name="connsiteY41" fmla="*/ 635000 h 984956"/>
                <a:gd name="connsiteX42" fmla="*/ 2192866 w 4236155"/>
                <a:gd name="connsiteY42" fmla="*/ 612422 h 984956"/>
                <a:gd name="connsiteX43" fmla="*/ 2109611 w 4236155"/>
                <a:gd name="connsiteY43" fmla="*/ 612422 h 984956"/>
                <a:gd name="connsiteX44" fmla="*/ 2109611 w 4236155"/>
                <a:gd name="connsiteY44" fmla="*/ 592667 h 984956"/>
                <a:gd name="connsiteX45" fmla="*/ 2070100 w 4236155"/>
                <a:gd name="connsiteY45" fmla="*/ 592667 h 984956"/>
                <a:gd name="connsiteX46" fmla="*/ 2070100 w 4236155"/>
                <a:gd name="connsiteY46" fmla="*/ 575734 h 984956"/>
                <a:gd name="connsiteX47" fmla="*/ 1934633 w 4236155"/>
                <a:gd name="connsiteY47" fmla="*/ 575734 h 984956"/>
                <a:gd name="connsiteX48" fmla="*/ 1934633 w 4236155"/>
                <a:gd name="connsiteY48" fmla="*/ 561622 h 984956"/>
                <a:gd name="connsiteX49" fmla="*/ 1878188 w 4236155"/>
                <a:gd name="connsiteY49" fmla="*/ 561622 h 984956"/>
                <a:gd name="connsiteX50" fmla="*/ 1878188 w 4236155"/>
                <a:gd name="connsiteY50" fmla="*/ 546100 h 984956"/>
                <a:gd name="connsiteX51" fmla="*/ 1841500 w 4236155"/>
                <a:gd name="connsiteY51" fmla="*/ 546100 h 984956"/>
                <a:gd name="connsiteX52" fmla="*/ 1841500 w 4236155"/>
                <a:gd name="connsiteY52" fmla="*/ 531989 h 984956"/>
                <a:gd name="connsiteX53" fmla="*/ 1799166 w 4236155"/>
                <a:gd name="connsiteY53" fmla="*/ 531989 h 984956"/>
                <a:gd name="connsiteX54" fmla="*/ 1799166 w 4236155"/>
                <a:gd name="connsiteY54" fmla="*/ 493889 h 984956"/>
                <a:gd name="connsiteX55" fmla="*/ 1752600 w 4236155"/>
                <a:gd name="connsiteY55" fmla="*/ 493889 h 984956"/>
                <a:gd name="connsiteX56" fmla="*/ 1752600 w 4236155"/>
                <a:gd name="connsiteY56" fmla="*/ 478367 h 984956"/>
                <a:gd name="connsiteX57" fmla="*/ 1728611 w 4236155"/>
                <a:gd name="connsiteY57" fmla="*/ 478367 h 984956"/>
                <a:gd name="connsiteX58" fmla="*/ 1728611 w 4236155"/>
                <a:gd name="connsiteY58" fmla="*/ 454378 h 984956"/>
                <a:gd name="connsiteX59" fmla="*/ 1651000 w 4236155"/>
                <a:gd name="connsiteY59" fmla="*/ 454378 h 984956"/>
                <a:gd name="connsiteX60" fmla="*/ 1651000 w 4236155"/>
                <a:gd name="connsiteY60" fmla="*/ 438856 h 984956"/>
                <a:gd name="connsiteX61" fmla="*/ 1625600 w 4236155"/>
                <a:gd name="connsiteY61" fmla="*/ 438856 h 984956"/>
                <a:gd name="connsiteX62" fmla="*/ 1625600 w 4236155"/>
                <a:gd name="connsiteY62" fmla="*/ 423334 h 984956"/>
                <a:gd name="connsiteX63" fmla="*/ 1597377 w 4236155"/>
                <a:gd name="connsiteY63" fmla="*/ 423334 h 984956"/>
                <a:gd name="connsiteX64" fmla="*/ 1597377 w 4236155"/>
                <a:gd name="connsiteY64" fmla="*/ 400756 h 984956"/>
                <a:gd name="connsiteX65" fmla="*/ 1539522 w 4236155"/>
                <a:gd name="connsiteY65" fmla="*/ 400756 h 984956"/>
                <a:gd name="connsiteX66" fmla="*/ 1539522 w 4236155"/>
                <a:gd name="connsiteY66" fmla="*/ 373945 h 984956"/>
                <a:gd name="connsiteX67" fmla="*/ 1505655 w 4236155"/>
                <a:gd name="connsiteY67" fmla="*/ 373945 h 984956"/>
                <a:gd name="connsiteX68" fmla="*/ 1505655 w 4236155"/>
                <a:gd name="connsiteY68" fmla="*/ 355600 h 984956"/>
                <a:gd name="connsiteX69" fmla="*/ 1454855 w 4236155"/>
                <a:gd name="connsiteY69" fmla="*/ 355600 h 984956"/>
                <a:gd name="connsiteX70" fmla="*/ 1454855 w 4236155"/>
                <a:gd name="connsiteY70" fmla="*/ 340078 h 984956"/>
                <a:gd name="connsiteX71" fmla="*/ 1382888 w 4236155"/>
                <a:gd name="connsiteY71" fmla="*/ 340078 h 984956"/>
                <a:gd name="connsiteX72" fmla="*/ 1382888 w 4236155"/>
                <a:gd name="connsiteY72" fmla="*/ 313267 h 984956"/>
                <a:gd name="connsiteX73" fmla="*/ 1293988 w 4236155"/>
                <a:gd name="connsiteY73" fmla="*/ 313267 h 984956"/>
                <a:gd name="connsiteX74" fmla="*/ 1293988 w 4236155"/>
                <a:gd name="connsiteY74" fmla="*/ 300567 h 984956"/>
                <a:gd name="connsiteX75" fmla="*/ 1257300 w 4236155"/>
                <a:gd name="connsiteY75" fmla="*/ 300567 h 984956"/>
                <a:gd name="connsiteX76" fmla="*/ 1257300 w 4236155"/>
                <a:gd name="connsiteY76" fmla="*/ 280811 h 984956"/>
                <a:gd name="connsiteX77" fmla="*/ 1199444 w 4236155"/>
                <a:gd name="connsiteY77" fmla="*/ 280811 h 984956"/>
                <a:gd name="connsiteX78" fmla="*/ 1192388 w 4236155"/>
                <a:gd name="connsiteY78" fmla="*/ 273755 h 984956"/>
                <a:gd name="connsiteX79" fmla="*/ 1110544 w 4236155"/>
                <a:gd name="connsiteY79" fmla="*/ 273755 h 984956"/>
                <a:gd name="connsiteX80" fmla="*/ 1110544 w 4236155"/>
                <a:gd name="connsiteY80" fmla="*/ 255411 h 984956"/>
                <a:gd name="connsiteX81" fmla="*/ 1087966 w 4236155"/>
                <a:gd name="connsiteY81" fmla="*/ 255411 h 984956"/>
                <a:gd name="connsiteX82" fmla="*/ 1087966 w 4236155"/>
                <a:gd name="connsiteY82" fmla="*/ 232834 h 984956"/>
                <a:gd name="connsiteX83" fmla="*/ 1055511 w 4236155"/>
                <a:gd name="connsiteY83" fmla="*/ 232834 h 984956"/>
                <a:gd name="connsiteX84" fmla="*/ 1055511 w 4236155"/>
                <a:gd name="connsiteY84" fmla="*/ 217311 h 984956"/>
                <a:gd name="connsiteX85" fmla="*/ 1023055 w 4236155"/>
                <a:gd name="connsiteY85" fmla="*/ 217311 h 984956"/>
                <a:gd name="connsiteX86" fmla="*/ 1023055 w 4236155"/>
                <a:gd name="connsiteY86" fmla="*/ 201789 h 984956"/>
                <a:gd name="connsiteX87" fmla="*/ 907344 w 4236155"/>
                <a:gd name="connsiteY87" fmla="*/ 201789 h 984956"/>
                <a:gd name="connsiteX88" fmla="*/ 907344 w 4236155"/>
                <a:gd name="connsiteY88" fmla="*/ 179211 h 984956"/>
                <a:gd name="connsiteX89" fmla="*/ 889000 w 4236155"/>
                <a:gd name="connsiteY89" fmla="*/ 179211 h 984956"/>
                <a:gd name="connsiteX90" fmla="*/ 889000 w 4236155"/>
                <a:gd name="connsiteY90" fmla="*/ 163689 h 984956"/>
                <a:gd name="connsiteX91" fmla="*/ 774700 w 4236155"/>
                <a:gd name="connsiteY91" fmla="*/ 163689 h 984956"/>
                <a:gd name="connsiteX92" fmla="*/ 774700 w 4236155"/>
                <a:gd name="connsiteY92" fmla="*/ 149578 h 984956"/>
                <a:gd name="connsiteX93" fmla="*/ 668866 w 4236155"/>
                <a:gd name="connsiteY93" fmla="*/ 149578 h 984956"/>
                <a:gd name="connsiteX94" fmla="*/ 668866 w 4236155"/>
                <a:gd name="connsiteY94" fmla="*/ 132645 h 984956"/>
                <a:gd name="connsiteX95" fmla="*/ 632177 w 4236155"/>
                <a:gd name="connsiteY95" fmla="*/ 132645 h 984956"/>
                <a:gd name="connsiteX96" fmla="*/ 632177 w 4236155"/>
                <a:gd name="connsiteY96" fmla="*/ 115711 h 984956"/>
                <a:gd name="connsiteX97" fmla="*/ 551744 w 4236155"/>
                <a:gd name="connsiteY97" fmla="*/ 115711 h 984956"/>
                <a:gd name="connsiteX98" fmla="*/ 551744 w 4236155"/>
                <a:gd name="connsiteY98" fmla="*/ 100189 h 984956"/>
                <a:gd name="connsiteX99" fmla="*/ 433211 w 4236155"/>
                <a:gd name="connsiteY99" fmla="*/ 100189 h 984956"/>
                <a:gd name="connsiteX100" fmla="*/ 433211 w 4236155"/>
                <a:gd name="connsiteY100" fmla="*/ 83256 h 984956"/>
                <a:gd name="connsiteX101" fmla="*/ 359833 w 4236155"/>
                <a:gd name="connsiteY101" fmla="*/ 83256 h 984956"/>
                <a:gd name="connsiteX102" fmla="*/ 359833 w 4236155"/>
                <a:gd name="connsiteY102" fmla="*/ 64911 h 984956"/>
                <a:gd name="connsiteX103" fmla="*/ 258233 w 4236155"/>
                <a:gd name="connsiteY103" fmla="*/ 64911 h 984956"/>
                <a:gd name="connsiteX104" fmla="*/ 258233 w 4236155"/>
                <a:gd name="connsiteY104" fmla="*/ 50800 h 984956"/>
                <a:gd name="connsiteX105" fmla="*/ 187677 w 4236155"/>
                <a:gd name="connsiteY105" fmla="*/ 50800 h 984956"/>
                <a:gd name="connsiteX106" fmla="*/ 187677 w 4236155"/>
                <a:gd name="connsiteY106" fmla="*/ 31045 h 984956"/>
                <a:gd name="connsiteX107" fmla="*/ 73377 w 4236155"/>
                <a:gd name="connsiteY107" fmla="*/ 31045 h 984956"/>
                <a:gd name="connsiteX108" fmla="*/ 73377 w 4236155"/>
                <a:gd name="connsiteY108" fmla="*/ 21167 h 984956"/>
                <a:gd name="connsiteX109" fmla="*/ 60677 w 4236155"/>
                <a:gd name="connsiteY109" fmla="*/ 21167 h 984956"/>
                <a:gd name="connsiteX110" fmla="*/ 60677 w 4236155"/>
                <a:gd name="connsiteY110" fmla="*/ 0 h 984956"/>
                <a:gd name="connsiteX111" fmla="*/ 0 w 4236155"/>
                <a:gd name="connsiteY111" fmla="*/ 0 h 98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236155" h="984956">
                  <a:moveTo>
                    <a:pt x="4236155" y="984956"/>
                  </a:moveTo>
                  <a:lnTo>
                    <a:pt x="3596922" y="984956"/>
                  </a:lnTo>
                  <a:lnTo>
                    <a:pt x="3596922" y="956734"/>
                  </a:lnTo>
                  <a:lnTo>
                    <a:pt x="3461455" y="956734"/>
                  </a:lnTo>
                  <a:lnTo>
                    <a:pt x="3461455" y="922867"/>
                  </a:lnTo>
                  <a:lnTo>
                    <a:pt x="3280833" y="922867"/>
                  </a:lnTo>
                  <a:lnTo>
                    <a:pt x="3280833" y="910167"/>
                  </a:lnTo>
                  <a:lnTo>
                    <a:pt x="3143955" y="910167"/>
                  </a:lnTo>
                  <a:lnTo>
                    <a:pt x="3135488" y="901700"/>
                  </a:lnTo>
                  <a:lnTo>
                    <a:pt x="2935111" y="901700"/>
                  </a:lnTo>
                  <a:lnTo>
                    <a:pt x="2935111" y="886178"/>
                  </a:lnTo>
                  <a:lnTo>
                    <a:pt x="2916766" y="886178"/>
                  </a:lnTo>
                  <a:lnTo>
                    <a:pt x="2916766" y="869245"/>
                  </a:lnTo>
                  <a:lnTo>
                    <a:pt x="2826455" y="869245"/>
                  </a:lnTo>
                  <a:lnTo>
                    <a:pt x="2826455" y="857956"/>
                  </a:lnTo>
                  <a:lnTo>
                    <a:pt x="2812344" y="857956"/>
                  </a:lnTo>
                  <a:lnTo>
                    <a:pt x="2812344" y="845256"/>
                  </a:lnTo>
                  <a:lnTo>
                    <a:pt x="2778477" y="845256"/>
                  </a:lnTo>
                  <a:lnTo>
                    <a:pt x="2778477" y="826911"/>
                  </a:lnTo>
                  <a:lnTo>
                    <a:pt x="2747433" y="826911"/>
                  </a:lnTo>
                  <a:lnTo>
                    <a:pt x="2747433" y="815622"/>
                  </a:lnTo>
                  <a:lnTo>
                    <a:pt x="2690988" y="815622"/>
                  </a:lnTo>
                  <a:lnTo>
                    <a:pt x="2690988" y="797278"/>
                  </a:lnTo>
                  <a:lnTo>
                    <a:pt x="2610555" y="797278"/>
                  </a:lnTo>
                  <a:lnTo>
                    <a:pt x="2610555" y="778934"/>
                  </a:lnTo>
                  <a:lnTo>
                    <a:pt x="2590800" y="778934"/>
                  </a:lnTo>
                  <a:lnTo>
                    <a:pt x="2590800" y="762000"/>
                  </a:lnTo>
                  <a:lnTo>
                    <a:pt x="2531533" y="762000"/>
                  </a:lnTo>
                  <a:lnTo>
                    <a:pt x="2531533" y="750711"/>
                  </a:lnTo>
                  <a:lnTo>
                    <a:pt x="2508955" y="750711"/>
                  </a:lnTo>
                  <a:lnTo>
                    <a:pt x="2508955" y="730956"/>
                  </a:lnTo>
                  <a:lnTo>
                    <a:pt x="2484966" y="730956"/>
                  </a:lnTo>
                  <a:lnTo>
                    <a:pt x="2484966" y="706967"/>
                  </a:lnTo>
                  <a:lnTo>
                    <a:pt x="2438400" y="706967"/>
                  </a:lnTo>
                  <a:lnTo>
                    <a:pt x="2438400" y="685800"/>
                  </a:lnTo>
                  <a:lnTo>
                    <a:pt x="2335388" y="685800"/>
                  </a:lnTo>
                  <a:lnTo>
                    <a:pt x="2335388" y="660400"/>
                  </a:lnTo>
                  <a:lnTo>
                    <a:pt x="2280355" y="660400"/>
                  </a:lnTo>
                  <a:lnTo>
                    <a:pt x="2280355" y="643467"/>
                  </a:lnTo>
                  <a:lnTo>
                    <a:pt x="2219677" y="643467"/>
                  </a:lnTo>
                  <a:lnTo>
                    <a:pt x="2219677" y="635000"/>
                  </a:lnTo>
                  <a:lnTo>
                    <a:pt x="2192866" y="635000"/>
                  </a:lnTo>
                  <a:lnTo>
                    <a:pt x="2192866" y="612422"/>
                  </a:lnTo>
                  <a:lnTo>
                    <a:pt x="2109611" y="612422"/>
                  </a:lnTo>
                  <a:lnTo>
                    <a:pt x="2109611" y="592667"/>
                  </a:lnTo>
                  <a:lnTo>
                    <a:pt x="2070100" y="592667"/>
                  </a:lnTo>
                  <a:lnTo>
                    <a:pt x="2070100" y="575734"/>
                  </a:lnTo>
                  <a:lnTo>
                    <a:pt x="1934633" y="575734"/>
                  </a:lnTo>
                  <a:lnTo>
                    <a:pt x="1934633" y="561622"/>
                  </a:lnTo>
                  <a:lnTo>
                    <a:pt x="1878188" y="561622"/>
                  </a:lnTo>
                  <a:lnTo>
                    <a:pt x="1878188" y="546100"/>
                  </a:lnTo>
                  <a:lnTo>
                    <a:pt x="1841500" y="546100"/>
                  </a:lnTo>
                  <a:lnTo>
                    <a:pt x="1841500" y="531989"/>
                  </a:lnTo>
                  <a:lnTo>
                    <a:pt x="1799166" y="531989"/>
                  </a:lnTo>
                  <a:lnTo>
                    <a:pt x="1799166" y="493889"/>
                  </a:lnTo>
                  <a:lnTo>
                    <a:pt x="1752600" y="493889"/>
                  </a:lnTo>
                  <a:lnTo>
                    <a:pt x="1752600" y="478367"/>
                  </a:lnTo>
                  <a:lnTo>
                    <a:pt x="1728611" y="478367"/>
                  </a:lnTo>
                  <a:lnTo>
                    <a:pt x="1728611" y="454378"/>
                  </a:lnTo>
                  <a:lnTo>
                    <a:pt x="1651000" y="454378"/>
                  </a:lnTo>
                  <a:lnTo>
                    <a:pt x="1651000" y="438856"/>
                  </a:lnTo>
                  <a:lnTo>
                    <a:pt x="1625600" y="438856"/>
                  </a:lnTo>
                  <a:lnTo>
                    <a:pt x="1625600" y="423334"/>
                  </a:lnTo>
                  <a:lnTo>
                    <a:pt x="1597377" y="423334"/>
                  </a:lnTo>
                  <a:lnTo>
                    <a:pt x="1597377" y="400756"/>
                  </a:lnTo>
                  <a:lnTo>
                    <a:pt x="1539522" y="400756"/>
                  </a:lnTo>
                  <a:lnTo>
                    <a:pt x="1539522" y="373945"/>
                  </a:lnTo>
                  <a:lnTo>
                    <a:pt x="1505655" y="373945"/>
                  </a:lnTo>
                  <a:lnTo>
                    <a:pt x="1505655" y="355600"/>
                  </a:lnTo>
                  <a:lnTo>
                    <a:pt x="1454855" y="355600"/>
                  </a:lnTo>
                  <a:lnTo>
                    <a:pt x="1454855" y="340078"/>
                  </a:lnTo>
                  <a:lnTo>
                    <a:pt x="1382888" y="340078"/>
                  </a:lnTo>
                  <a:lnTo>
                    <a:pt x="1382888" y="313267"/>
                  </a:lnTo>
                  <a:lnTo>
                    <a:pt x="1293988" y="313267"/>
                  </a:lnTo>
                  <a:lnTo>
                    <a:pt x="1293988" y="300567"/>
                  </a:lnTo>
                  <a:lnTo>
                    <a:pt x="1257300" y="300567"/>
                  </a:lnTo>
                  <a:lnTo>
                    <a:pt x="1257300" y="280811"/>
                  </a:lnTo>
                  <a:lnTo>
                    <a:pt x="1199444" y="280811"/>
                  </a:lnTo>
                  <a:lnTo>
                    <a:pt x="1192388" y="273755"/>
                  </a:lnTo>
                  <a:lnTo>
                    <a:pt x="1110544" y="273755"/>
                  </a:lnTo>
                  <a:lnTo>
                    <a:pt x="1110544" y="255411"/>
                  </a:lnTo>
                  <a:lnTo>
                    <a:pt x="1087966" y="255411"/>
                  </a:lnTo>
                  <a:lnTo>
                    <a:pt x="1087966" y="232834"/>
                  </a:lnTo>
                  <a:lnTo>
                    <a:pt x="1055511" y="232834"/>
                  </a:lnTo>
                  <a:lnTo>
                    <a:pt x="1055511" y="217311"/>
                  </a:lnTo>
                  <a:lnTo>
                    <a:pt x="1023055" y="217311"/>
                  </a:lnTo>
                  <a:lnTo>
                    <a:pt x="1023055" y="201789"/>
                  </a:lnTo>
                  <a:lnTo>
                    <a:pt x="907344" y="201789"/>
                  </a:lnTo>
                  <a:lnTo>
                    <a:pt x="907344" y="179211"/>
                  </a:lnTo>
                  <a:lnTo>
                    <a:pt x="889000" y="179211"/>
                  </a:lnTo>
                  <a:lnTo>
                    <a:pt x="889000" y="163689"/>
                  </a:lnTo>
                  <a:lnTo>
                    <a:pt x="774700" y="163689"/>
                  </a:lnTo>
                  <a:lnTo>
                    <a:pt x="774700" y="149578"/>
                  </a:lnTo>
                  <a:lnTo>
                    <a:pt x="668866" y="149578"/>
                  </a:lnTo>
                  <a:lnTo>
                    <a:pt x="668866" y="132645"/>
                  </a:lnTo>
                  <a:lnTo>
                    <a:pt x="632177" y="132645"/>
                  </a:lnTo>
                  <a:lnTo>
                    <a:pt x="632177" y="115711"/>
                  </a:lnTo>
                  <a:lnTo>
                    <a:pt x="551744" y="115711"/>
                  </a:lnTo>
                  <a:lnTo>
                    <a:pt x="551744" y="100189"/>
                  </a:lnTo>
                  <a:lnTo>
                    <a:pt x="433211" y="100189"/>
                  </a:lnTo>
                  <a:lnTo>
                    <a:pt x="433211" y="83256"/>
                  </a:lnTo>
                  <a:lnTo>
                    <a:pt x="359833" y="83256"/>
                  </a:lnTo>
                  <a:lnTo>
                    <a:pt x="359833" y="64911"/>
                  </a:lnTo>
                  <a:lnTo>
                    <a:pt x="258233" y="64911"/>
                  </a:lnTo>
                  <a:lnTo>
                    <a:pt x="258233" y="50800"/>
                  </a:lnTo>
                  <a:lnTo>
                    <a:pt x="187677" y="50800"/>
                  </a:lnTo>
                  <a:lnTo>
                    <a:pt x="187677" y="31045"/>
                  </a:lnTo>
                  <a:lnTo>
                    <a:pt x="73377" y="31045"/>
                  </a:lnTo>
                  <a:lnTo>
                    <a:pt x="73377" y="21167"/>
                  </a:lnTo>
                  <a:lnTo>
                    <a:pt x="60677" y="21167"/>
                  </a:lnTo>
                  <a:lnTo>
                    <a:pt x="60677"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86" name="Group 785">
              <a:extLst>
                <a:ext uri="{FF2B5EF4-FFF2-40B4-BE49-F238E27FC236}">
                  <a16:creationId xmlns:a16="http://schemas.microsoft.com/office/drawing/2014/main" id="{36981B5F-A158-4934-ADF7-452D388C8911}"/>
                </a:ext>
              </a:extLst>
            </p:cNvPr>
            <p:cNvGrpSpPr/>
            <p:nvPr/>
          </p:nvGrpSpPr>
          <p:grpSpPr>
            <a:xfrm>
              <a:off x="7235263" y="1664016"/>
              <a:ext cx="3984482" cy="993104"/>
              <a:chOff x="7235263" y="1664016"/>
              <a:chExt cx="3984482" cy="993104"/>
            </a:xfrm>
          </p:grpSpPr>
          <p:cxnSp>
            <p:nvCxnSpPr>
              <p:cNvPr id="789" name="Straight Connector 788">
                <a:extLst>
                  <a:ext uri="{FF2B5EF4-FFF2-40B4-BE49-F238E27FC236}">
                    <a16:creationId xmlns:a16="http://schemas.microsoft.com/office/drawing/2014/main" id="{29B0D6D4-F20B-47E1-969F-4A94E3A96FDD}"/>
                  </a:ext>
                </a:extLst>
              </p:cNvPr>
              <p:cNvCxnSpPr>
                <a:cxnSpLocks/>
              </p:cNvCxnSpPr>
              <p:nvPr/>
            </p:nvCxnSpPr>
            <p:spPr bwMode="auto">
              <a:xfrm>
                <a:off x="1121974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36FF2C2E-2473-41E0-8DB5-AD757204682C}"/>
                  </a:ext>
                </a:extLst>
              </p:cNvPr>
              <p:cNvCxnSpPr>
                <a:cxnSpLocks/>
              </p:cNvCxnSpPr>
              <p:nvPr/>
            </p:nvCxnSpPr>
            <p:spPr bwMode="auto">
              <a:xfrm>
                <a:off x="1115567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D89C8A7E-D899-4930-A2D0-792804F0CB3A}"/>
                  </a:ext>
                </a:extLst>
              </p:cNvPr>
              <p:cNvCxnSpPr>
                <a:cxnSpLocks/>
              </p:cNvCxnSpPr>
              <p:nvPr/>
            </p:nvCxnSpPr>
            <p:spPr bwMode="auto">
              <a:xfrm>
                <a:off x="1114481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F45AD6AF-F768-421C-A9E1-B07287B29BD4}"/>
                  </a:ext>
                </a:extLst>
              </p:cNvPr>
              <p:cNvCxnSpPr>
                <a:cxnSpLocks/>
              </p:cNvCxnSpPr>
              <p:nvPr/>
            </p:nvCxnSpPr>
            <p:spPr bwMode="auto">
              <a:xfrm>
                <a:off x="1106010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97FED088-6C6F-46C3-A028-BEAB338792C6}"/>
                  </a:ext>
                </a:extLst>
              </p:cNvPr>
              <p:cNvCxnSpPr>
                <a:cxnSpLocks/>
              </p:cNvCxnSpPr>
              <p:nvPr/>
            </p:nvCxnSpPr>
            <p:spPr bwMode="auto">
              <a:xfrm>
                <a:off x="1104815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0B6D0D8C-4834-4E0D-A637-6E94398EBDC5}"/>
                  </a:ext>
                </a:extLst>
              </p:cNvPr>
              <p:cNvCxnSpPr>
                <a:cxnSpLocks/>
              </p:cNvCxnSpPr>
              <p:nvPr/>
            </p:nvCxnSpPr>
            <p:spPr bwMode="auto">
              <a:xfrm>
                <a:off x="11036213"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7D424B84-DC47-4D71-9DE2-627E01BFDA84}"/>
                  </a:ext>
                </a:extLst>
              </p:cNvPr>
              <p:cNvCxnSpPr>
                <a:cxnSpLocks/>
              </p:cNvCxnSpPr>
              <p:nvPr/>
            </p:nvCxnSpPr>
            <p:spPr bwMode="auto">
              <a:xfrm>
                <a:off x="1101123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6F4F5B6E-5B29-4CE1-87F8-00B7C9B5454B}"/>
                  </a:ext>
                </a:extLst>
              </p:cNvPr>
              <p:cNvCxnSpPr>
                <a:cxnSpLocks/>
              </p:cNvCxnSpPr>
              <p:nvPr/>
            </p:nvCxnSpPr>
            <p:spPr bwMode="auto">
              <a:xfrm>
                <a:off x="10964538"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509DF565-1395-4970-AD26-01DF85B9D310}"/>
                  </a:ext>
                </a:extLst>
              </p:cNvPr>
              <p:cNvCxnSpPr>
                <a:cxnSpLocks/>
              </p:cNvCxnSpPr>
              <p:nvPr/>
            </p:nvCxnSpPr>
            <p:spPr bwMode="auto">
              <a:xfrm>
                <a:off x="1088091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125718BB-6398-44E0-943B-3354B2FC320F}"/>
                  </a:ext>
                </a:extLst>
              </p:cNvPr>
              <p:cNvCxnSpPr>
                <a:cxnSpLocks/>
              </p:cNvCxnSpPr>
              <p:nvPr/>
            </p:nvCxnSpPr>
            <p:spPr bwMode="auto">
              <a:xfrm>
                <a:off x="10863541"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8707169C-59E5-4D62-89EB-C5AA57496C71}"/>
                  </a:ext>
                </a:extLst>
              </p:cNvPr>
              <p:cNvCxnSpPr>
                <a:cxnSpLocks/>
              </p:cNvCxnSpPr>
              <p:nvPr/>
            </p:nvCxnSpPr>
            <p:spPr bwMode="auto">
              <a:xfrm>
                <a:off x="10843994"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1F323CD8-0F83-4DE1-BD76-D634FDA74096}"/>
                  </a:ext>
                </a:extLst>
              </p:cNvPr>
              <p:cNvCxnSpPr>
                <a:cxnSpLocks/>
              </p:cNvCxnSpPr>
              <p:nvPr/>
            </p:nvCxnSpPr>
            <p:spPr bwMode="auto">
              <a:xfrm>
                <a:off x="10826618"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F437868C-F90C-458F-BE7C-65CE388D6272}"/>
                  </a:ext>
                </a:extLst>
              </p:cNvPr>
              <p:cNvCxnSpPr>
                <a:cxnSpLocks/>
              </p:cNvCxnSpPr>
              <p:nvPr/>
            </p:nvCxnSpPr>
            <p:spPr bwMode="auto">
              <a:xfrm>
                <a:off x="1081467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4152E9BF-4CB3-47AC-A433-864CAD9B781A}"/>
                  </a:ext>
                </a:extLst>
              </p:cNvPr>
              <p:cNvCxnSpPr>
                <a:cxnSpLocks/>
              </p:cNvCxnSpPr>
              <p:nvPr/>
            </p:nvCxnSpPr>
            <p:spPr bwMode="auto">
              <a:xfrm>
                <a:off x="108070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E7F93F8E-3E0B-4746-A58E-D0A303604EE0}"/>
                  </a:ext>
                </a:extLst>
              </p:cNvPr>
              <p:cNvCxnSpPr>
                <a:cxnSpLocks/>
              </p:cNvCxnSpPr>
              <p:nvPr/>
            </p:nvCxnSpPr>
            <p:spPr bwMode="auto">
              <a:xfrm>
                <a:off x="1079838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2710BD9D-9696-4A54-B10F-E480ED0BF71F}"/>
                  </a:ext>
                </a:extLst>
              </p:cNvPr>
              <p:cNvCxnSpPr>
                <a:cxnSpLocks/>
              </p:cNvCxnSpPr>
              <p:nvPr/>
            </p:nvCxnSpPr>
            <p:spPr bwMode="auto">
              <a:xfrm>
                <a:off x="1075928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7A575E2E-E206-4160-AA5E-20EBD7D92452}"/>
                  </a:ext>
                </a:extLst>
              </p:cNvPr>
              <p:cNvCxnSpPr>
                <a:cxnSpLocks/>
              </p:cNvCxnSpPr>
              <p:nvPr/>
            </p:nvCxnSpPr>
            <p:spPr bwMode="auto">
              <a:xfrm>
                <a:off x="1074842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9031202D-D682-4B4A-9277-3F9F7563CA7D}"/>
                  </a:ext>
                </a:extLst>
              </p:cNvPr>
              <p:cNvCxnSpPr>
                <a:cxnSpLocks/>
              </p:cNvCxnSpPr>
              <p:nvPr/>
            </p:nvCxnSpPr>
            <p:spPr bwMode="auto">
              <a:xfrm>
                <a:off x="1072996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7738D24D-ABDC-4BE7-A155-87B4941F32FC}"/>
                  </a:ext>
                </a:extLst>
              </p:cNvPr>
              <p:cNvCxnSpPr>
                <a:cxnSpLocks/>
              </p:cNvCxnSpPr>
              <p:nvPr/>
            </p:nvCxnSpPr>
            <p:spPr bwMode="auto">
              <a:xfrm>
                <a:off x="1071258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FE21E736-E995-455C-B81C-64819E857109}"/>
                  </a:ext>
                </a:extLst>
              </p:cNvPr>
              <p:cNvCxnSpPr>
                <a:cxnSpLocks/>
              </p:cNvCxnSpPr>
              <p:nvPr/>
            </p:nvCxnSpPr>
            <p:spPr bwMode="auto">
              <a:xfrm>
                <a:off x="106908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D84E7AF5-F5DC-415F-B984-CA20FA55857C}"/>
                  </a:ext>
                </a:extLst>
              </p:cNvPr>
              <p:cNvCxnSpPr>
                <a:cxnSpLocks/>
              </p:cNvCxnSpPr>
              <p:nvPr/>
            </p:nvCxnSpPr>
            <p:spPr bwMode="auto">
              <a:xfrm>
                <a:off x="1067132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5831F9F5-25BF-4E96-9CC2-7168C23E8CC5}"/>
                  </a:ext>
                </a:extLst>
              </p:cNvPr>
              <p:cNvCxnSpPr>
                <a:cxnSpLocks/>
              </p:cNvCxnSpPr>
              <p:nvPr/>
            </p:nvCxnSpPr>
            <p:spPr bwMode="auto">
              <a:xfrm>
                <a:off x="10657204"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2E9FE11F-B498-4869-AD8C-3DC160D90D85}"/>
                  </a:ext>
                </a:extLst>
              </p:cNvPr>
              <p:cNvCxnSpPr>
                <a:cxnSpLocks/>
              </p:cNvCxnSpPr>
              <p:nvPr/>
            </p:nvCxnSpPr>
            <p:spPr bwMode="auto">
              <a:xfrm>
                <a:off x="106365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87B0B6CA-984D-4076-9371-FA0D490A9D06}"/>
                  </a:ext>
                </a:extLst>
              </p:cNvPr>
              <p:cNvCxnSpPr>
                <a:cxnSpLocks/>
              </p:cNvCxnSpPr>
              <p:nvPr/>
            </p:nvCxnSpPr>
            <p:spPr bwMode="auto">
              <a:xfrm>
                <a:off x="1061267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794733F0-F7D9-465F-9F64-1F07A61769D5}"/>
                  </a:ext>
                </a:extLst>
              </p:cNvPr>
              <p:cNvCxnSpPr>
                <a:cxnSpLocks/>
              </p:cNvCxnSpPr>
              <p:nvPr/>
            </p:nvCxnSpPr>
            <p:spPr bwMode="auto">
              <a:xfrm>
                <a:off x="10622453"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FC809FB1-D523-48E0-97DA-0B99B14B7B71}"/>
                  </a:ext>
                </a:extLst>
              </p:cNvPr>
              <p:cNvCxnSpPr>
                <a:cxnSpLocks/>
              </p:cNvCxnSpPr>
              <p:nvPr/>
            </p:nvCxnSpPr>
            <p:spPr bwMode="auto">
              <a:xfrm>
                <a:off x="10598561"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CB1F3288-D9FC-40BF-949C-BF9D17F7C098}"/>
                  </a:ext>
                </a:extLst>
              </p:cNvPr>
              <p:cNvCxnSpPr>
                <a:cxnSpLocks/>
              </p:cNvCxnSpPr>
              <p:nvPr/>
            </p:nvCxnSpPr>
            <p:spPr bwMode="auto">
              <a:xfrm>
                <a:off x="10582271"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7049E216-B7C3-41C7-86D1-0FBE5F441BFE}"/>
                  </a:ext>
                </a:extLst>
              </p:cNvPr>
              <p:cNvCxnSpPr>
                <a:cxnSpLocks/>
              </p:cNvCxnSpPr>
              <p:nvPr/>
            </p:nvCxnSpPr>
            <p:spPr bwMode="auto">
              <a:xfrm>
                <a:off x="10570325"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3D1FB84-5BEF-471C-8A20-CA2F00B4D5DD}"/>
                  </a:ext>
                </a:extLst>
              </p:cNvPr>
              <p:cNvCxnSpPr>
                <a:cxnSpLocks/>
              </p:cNvCxnSpPr>
              <p:nvPr/>
            </p:nvCxnSpPr>
            <p:spPr bwMode="auto">
              <a:xfrm>
                <a:off x="10556208"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CDC233D1-FF47-44B1-9D2A-B008C55F32A3}"/>
                  </a:ext>
                </a:extLst>
              </p:cNvPr>
              <p:cNvCxnSpPr>
                <a:cxnSpLocks/>
              </p:cNvCxnSpPr>
              <p:nvPr/>
            </p:nvCxnSpPr>
            <p:spPr bwMode="auto">
              <a:xfrm>
                <a:off x="10531230"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E9FF2316-5F40-47CC-B1AF-CD5C869ED735}"/>
                  </a:ext>
                </a:extLst>
              </p:cNvPr>
              <p:cNvCxnSpPr>
                <a:cxnSpLocks/>
              </p:cNvCxnSpPr>
              <p:nvPr/>
            </p:nvCxnSpPr>
            <p:spPr bwMode="auto">
              <a:xfrm>
                <a:off x="10512768"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9FCC60A9-976B-4828-A0F5-6752A2F37277}"/>
                  </a:ext>
                </a:extLst>
              </p:cNvPr>
              <p:cNvCxnSpPr>
                <a:cxnSpLocks/>
              </p:cNvCxnSpPr>
              <p:nvPr/>
            </p:nvCxnSpPr>
            <p:spPr bwMode="auto">
              <a:xfrm>
                <a:off x="10492134"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06DFE4A8-B983-4130-9BE6-1B51F8126BF5}"/>
                  </a:ext>
                </a:extLst>
              </p:cNvPr>
              <p:cNvCxnSpPr>
                <a:cxnSpLocks/>
              </p:cNvCxnSpPr>
              <p:nvPr/>
            </p:nvCxnSpPr>
            <p:spPr bwMode="auto">
              <a:xfrm>
                <a:off x="10479103"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75C4ADBA-73AD-4BE5-AEBB-04C9836B8455}"/>
                  </a:ext>
                </a:extLst>
              </p:cNvPr>
              <p:cNvCxnSpPr>
                <a:cxnSpLocks/>
              </p:cNvCxnSpPr>
              <p:nvPr/>
            </p:nvCxnSpPr>
            <p:spPr bwMode="auto">
              <a:xfrm>
                <a:off x="10464985"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0B080F6C-FD2E-422D-A62E-7A1115CEEE75}"/>
                  </a:ext>
                </a:extLst>
              </p:cNvPr>
              <p:cNvCxnSpPr>
                <a:cxnSpLocks/>
              </p:cNvCxnSpPr>
              <p:nvPr/>
            </p:nvCxnSpPr>
            <p:spPr bwMode="auto">
              <a:xfrm>
                <a:off x="10449781"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4545B649-A7EB-46F2-939D-76A97188DD80}"/>
                  </a:ext>
                </a:extLst>
              </p:cNvPr>
              <p:cNvCxnSpPr>
                <a:cxnSpLocks/>
              </p:cNvCxnSpPr>
              <p:nvPr/>
            </p:nvCxnSpPr>
            <p:spPr bwMode="auto">
              <a:xfrm>
                <a:off x="1043783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AA27A0D1-D8B3-4F3F-8784-8A9337639325}"/>
                  </a:ext>
                </a:extLst>
              </p:cNvPr>
              <p:cNvCxnSpPr>
                <a:cxnSpLocks/>
              </p:cNvCxnSpPr>
              <p:nvPr/>
            </p:nvCxnSpPr>
            <p:spPr bwMode="auto">
              <a:xfrm>
                <a:off x="10425889"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ED0268A4-AC88-471A-BCE1-4A7E90EDA7EB}"/>
                  </a:ext>
                </a:extLst>
              </p:cNvPr>
              <p:cNvCxnSpPr>
                <a:cxnSpLocks/>
              </p:cNvCxnSpPr>
              <p:nvPr/>
            </p:nvCxnSpPr>
            <p:spPr bwMode="auto">
              <a:xfrm>
                <a:off x="10407427"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C83709E5-FD54-4351-B51D-B9A81464B97B}"/>
                  </a:ext>
                </a:extLst>
              </p:cNvPr>
              <p:cNvCxnSpPr>
                <a:cxnSpLocks/>
              </p:cNvCxnSpPr>
              <p:nvPr/>
            </p:nvCxnSpPr>
            <p:spPr bwMode="auto">
              <a:xfrm>
                <a:off x="1038896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EF8CF77D-D4BF-4E4A-9BE4-BEB34F5A6FA0}"/>
                  </a:ext>
                </a:extLst>
              </p:cNvPr>
              <p:cNvCxnSpPr>
                <a:cxnSpLocks/>
              </p:cNvCxnSpPr>
              <p:nvPr/>
            </p:nvCxnSpPr>
            <p:spPr bwMode="auto">
              <a:xfrm>
                <a:off x="10381363"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9D2D58B3-C6D5-4463-8D14-C42CE6810F25}"/>
                  </a:ext>
                </a:extLst>
              </p:cNvPr>
              <p:cNvCxnSpPr>
                <a:cxnSpLocks/>
              </p:cNvCxnSpPr>
              <p:nvPr/>
            </p:nvCxnSpPr>
            <p:spPr bwMode="auto">
              <a:xfrm>
                <a:off x="10370503"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332EA141-EA79-4BF7-B6BA-632697426740}"/>
                  </a:ext>
                </a:extLst>
              </p:cNvPr>
              <p:cNvCxnSpPr>
                <a:cxnSpLocks/>
              </p:cNvCxnSpPr>
              <p:nvPr/>
            </p:nvCxnSpPr>
            <p:spPr bwMode="auto">
              <a:xfrm>
                <a:off x="1035638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9F5D93E2-B73A-4B8C-8E25-50FC208F0304}"/>
                  </a:ext>
                </a:extLst>
              </p:cNvPr>
              <p:cNvCxnSpPr>
                <a:cxnSpLocks/>
              </p:cNvCxnSpPr>
              <p:nvPr/>
            </p:nvCxnSpPr>
            <p:spPr bwMode="auto">
              <a:xfrm>
                <a:off x="10336837"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4681CCB4-2F70-463E-A876-5C8AE20DA187}"/>
                  </a:ext>
                </a:extLst>
              </p:cNvPr>
              <p:cNvCxnSpPr>
                <a:cxnSpLocks/>
              </p:cNvCxnSpPr>
              <p:nvPr/>
            </p:nvCxnSpPr>
            <p:spPr bwMode="auto">
              <a:xfrm>
                <a:off x="10316204"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2D801DDB-59EC-4357-9A0F-89798DDBB2C4}"/>
                  </a:ext>
                </a:extLst>
              </p:cNvPr>
              <p:cNvCxnSpPr>
                <a:cxnSpLocks/>
              </p:cNvCxnSpPr>
              <p:nvPr/>
            </p:nvCxnSpPr>
            <p:spPr bwMode="auto">
              <a:xfrm>
                <a:off x="10306430"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8610847A-EFF0-4A4F-A5D7-B110BD084189}"/>
                  </a:ext>
                </a:extLst>
              </p:cNvPr>
              <p:cNvCxnSpPr>
                <a:cxnSpLocks/>
              </p:cNvCxnSpPr>
              <p:nvPr/>
            </p:nvCxnSpPr>
            <p:spPr bwMode="auto">
              <a:xfrm>
                <a:off x="10296656"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7451BBC4-F400-451E-9FA7-9D9D3768A978}"/>
                  </a:ext>
                </a:extLst>
              </p:cNvPr>
              <p:cNvCxnSpPr>
                <a:cxnSpLocks/>
              </p:cNvCxnSpPr>
              <p:nvPr/>
            </p:nvCxnSpPr>
            <p:spPr bwMode="auto">
              <a:xfrm>
                <a:off x="10266248" y="253171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903FABEC-A479-4EFD-B4ED-19329A565811}"/>
                  </a:ext>
                </a:extLst>
              </p:cNvPr>
              <p:cNvCxnSpPr>
                <a:cxnSpLocks/>
              </p:cNvCxnSpPr>
              <p:nvPr/>
            </p:nvCxnSpPr>
            <p:spPr bwMode="auto">
              <a:xfrm>
                <a:off x="10253216"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3212E9C-AB9D-44C1-B5D6-19C5C122A537}"/>
                  </a:ext>
                </a:extLst>
              </p:cNvPr>
              <p:cNvCxnSpPr>
                <a:cxnSpLocks/>
              </p:cNvCxnSpPr>
              <p:nvPr/>
            </p:nvCxnSpPr>
            <p:spPr bwMode="auto">
              <a:xfrm>
                <a:off x="10243443"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ABC50E0E-2771-4B29-8D11-AE532664BCF2}"/>
                  </a:ext>
                </a:extLst>
              </p:cNvPr>
              <p:cNvCxnSpPr>
                <a:cxnSpLocks/>
              </p:cNvCxnSpPr>
              <p:nvPr/>
            </p:nvCxnSpPr>
            <p:spPr bwMode="auto">
              <a:xfrm>
                <a:off x="10211949"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24755EFA-6BFF-4047-B121-B66ABD0F45C0}"/>
                  </a:ext>
                </a:extLst>
              </p:cNvPr>
              <p:cNvCxnSpPr>
                <a:cxnSpLocks/>
              </p:cNvCxnSpPr>
              <p:nvPr/>
            </p:nvCxnSpPr>
            <p:spPr bwMode="auto">
              <a:xfrm>
                <a:off x="10197831"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E34F2768-C573-42F9-B90C-B92819FF5837}"/>
                  </a:ext>
                </a:extLst>
              </p:cNvPr>
              <p:cNvCxnSpPr>
                <a:cxnSpLocks/>
              </p:cNvCxnSpPr>
              <p:nvPr/>
            </p:nvCxnSpPr>
            <p:spPr bwMode="auto">
              <a:xfrm>
                <a:off x="10181541"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618C3BBC-CD78-4D70-B5D2-995B56C94704}"/>
                  </a:ext>
                </a:extLst>
              </p:cNvPr>
              <p:cNvCxnSpPr>
                <a:cxnSpLocks/>
              </p:cNvCxnSpPr>
              <p:nvPr/>
            </p:nvCxnSpPr>
            <p:spPr bwMode="auto">
              <a:xfrm>
                <a:off x="10154392"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2D179494-74B6-49EC-AFB6-13B27CE7EA4D}"/>
                  </a:ext>
                </a:extLst>
              </p:cNvPr>
              <p:cNvCxnSpPr>
                <a:cxnSpLocks/>
              </p:cNvCxnSpPr>
              <p:nvPr/>
            </p:nvCxnSpPr>
            <p:spPr bwMode="auto">
              <a:xfrm>
                <a:off x="10163080"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56A4C8F5-123E-4B4E-B734-A0595A00E81C}"/>
                  </a:ext>
                </a:extLst>
              </p:cNvPr>
              <p:cNvCxnSpPr>
                <a:cxnSpLocks/>
              </p:cNvCxnSpPr>
              <p:nvPr/>
            </p:nvCxnSpPr>
            <p:spPr bwMode="auto">
              <a:xfrm>
                <a:off x="10150048"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9614557F-9F81-4C65-8A7E-FC23651B741F}"/>
                  </a:ext>
                </a:extLst>
              </p:cNvPr>
              <p:cNvCxnSpPr>
                <a:cxnSpLocks/>
              </p:cNvCxnSpPr>
              <p:nvPr/>
            </p:nvCxnSpPr>
            <p:spPr bwMode="auto">
              <a:xfrm>
                <a:off x="10137016"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362123C3-B3E6-441A-A1AF-B6BD55A68320}"/>
                  </a:ext>
                </a:extLst>
              </p:cNvPr>
              <p:cNvCxnSpPr>
                <a:cxnSpLocks/>
              </p:cNvCxnSpPr>
              <p:nvPr/>
            </p:nvCxnSpPr>
            <p:spPr bwMode="auto">
              <a:xfrm>
                <a:off x="10122898"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1E158AD1-33CC-4651-99BB-D10868052C8D}"/>
                  </a:ext>
                </a:extLst>
              </p:cNvPr>
              <p:cNvCxnSpPr>
                <a:cxnSpLocks/>
              </p:cNvCxnSpPr>
              <p:nvPr/>
            </p:nvCxnSpPr>
            <p:spPr bwMode="auto">
              <a:xfrm>
                <a:off x="1008706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C7892056-06E0-4846-A259-EB6319A39A8A}"/>
                  </a:ext>
                </a:extLst>
              </p:cNvPr>
              <p:cNvCxnSpPr>
                <a:cxnSpLocks/>
              </p:cNvCxnSpPr>
              <p:nvPr/>
            </p:nvCxnSpPr>
            <p:spPr bwMode="auto">
              <a:xfrm>
                <a:off x="1007620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E5BE4216-D356-4BCF-9FB5-CEB7EAA209A3}"/>
                  </a:ext>
                </a:extLst>
              </p:cNvPr>
              <p:cNvCxnSpPr>
                <a:cxnSpLocks/>
              </p:cNvCxnSpPr>
              <p:nvPr/>
            </p:nvCxnSpPr>
            <p:spPr bwMode="auto">
              <a:xfrm>
                <a:off x="1007077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901218A5-5731-486A-AFCD-3D473C52D62D}"/>
                  </a:ext>
                </a:extLst>
              </p:cNvPr>
              <p:cNvCxnSpPr>
                <a:cxnSpLocks/>
              </p:cNvCxnSpPr>
              <p:nvPr/>
            </p:nvCxnSpPr>
            <p:spPr bwMode="auto">
              <a:xfrm>
                <a:off x="10057739"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5242DF5F-0EA7-4076-8AB2-5E0AE855E252}"/>
                  </a:ext>
                </a:extLst>
              </p:cNvPr>
              <p:cNvCxnSpPr>
                <a:cxnSpLocks/>
              </p:cNvCxnSpPr>
              <p:nvPr/>
            </p:nvCxnSpPr>
            <p:spPr bwMode="auto">
              <a:xfrm>
                <a:off x="10028417"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0513FB75-635C-445D-811A-AA12521E0BE2}"/>
                  </a:ext>
                </a:extLst>
              </p:cNvPr>
              <p:cNvCxnSpPr>
                <a:cxnSpLocks/>
              </p:cNvCxnSpPr>
              <p:nvPr/>
            </p:nvCxnSpPr>
            <p:spPr bwMode="auto">
              <a:xfrm>
                <a:off x="10020816"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AC41223A-5E06-414A-AEFA-039AFCEB185B}"/>
                  </a:ext>
                </a:extLst>
              </p:cNvPr>
              <p:cNvCxnSpPr>
                <a:cxnSpLocks/>
              </p:cNvCxnSpPr>
              <p:nvPr/>
            </p:nvCxnSpPr>
            <p:spPr bwMode="auto">
              <a:xfrm>
                <a:off x="9992580"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BDD30F92-DBF8-4789-86A2-1C41C1B00A4D}"/>
                  </a:ext>
                </a:extLst>
              </p:cNvPr>
              <p:cNvCxnSpPr>
                <a:cxnSpLocks/>
              </p:cNvCxnSpPr>
              <p:nvPr/>
            </p:nvCxnSpPr>
            <p:spPr bwMode="auto">
              <a:xfrm>
                <a:off x="9974118"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F5E16DB7-DC7E-4843-8628-93894F76C64D}"/>
                  </a:ext>
                </a:extLst>
              </p:cNvPr>
              <p:cNvCxnSpPr>
                <a:cxnSpLocks/>
              </p:cNvCxnSpPr>
              <p:nvPr/>
            </p:nvCxnSpPr>
            <p:spPr bwMode="auto">
              <a:xfrm>
                <a:off x="9958914"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A8F53D35-DF93-4DC0-AFF8-A65CE4F29026}"/>
                  </a:ext>
                </a:extLst>
              </p:cNvPr>
              <p:cNvCxnSpPr>
                <a:cxnSpLocks/>
              </p:cNvCxnSpPr>
              <p:nvPr/>
            </p:nvCxnSpPr>
            <p:spPr bwMode="auto">
              <a:xfrm>
                <a:off x="9940453"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B73EF6B3-C265-4B04-A6E9-2F8827790416}"/>
                  </a:ext>
                </a:extLst>
              </p:cNvPr>
              <p:cNvCxnSpPr>
                <a:cxnSpLocks/>
              </p:cNvCxnSpPr>
              <p:nvPr/>
            </p:nvCxnSpPr>
            <p:spPr bwMode="auto">
              <a:xfrm>
                <a:off x="9929593"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DC54AA92-A5CF-434F-94E9-198F6C36EFCC}"/>
                  </a:ext>
                </a:extLst>
              </p:cNvPr>
              <p:cNvCxnSpPr>
                <a:cxnSpLocks/>
              </p:cNvCxnSpPr>
              <p:nvPr/>
            </p:nvCxnSpPr>
            <p:spPr bwMode="auto">
              <a:xfrm>
                <a:off x="9905701"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0CEEAE39-42BA-4974-962E-96B2B64C1AF9}"/>
                  </a:ext>
                </a:extLst>
              </p:cNvPr>
              <p:cNvCxnSpPr>
                <a:cxnSpLocks/>
              </p:cNvCxnSpPr>
              <p:nvPr/>
            </p:nvCxnSpPr>
            <p:spPr bwMode="auto">
              <a:xfrm>
                <a:off x="9894841"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7A89AD0D-FCEA-43B4-9E97-2FC4E6576C65}"/>
                  </a:ext>
                </a:extLst>
              </p:cNvPr>
              <p:cNvCxnSpPr>
                <a:cxnSpLocks/>
              </p:cNvCxnSpPr>
              <p:nvPr/>
            </p:nvCxnSpPr>
            <p:spPr bwMode="auto">
              <a:xfrm>
                <a:off x="9868777"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62539A81-49BB-4571-8E43-5B1D2DD599AC}"/>
                  </a:ext>
                </a:extLst>
              </p:cNvPr>
              <p:cNvCxnSpPr>
                <a:cxnSpLocks/>
              </p:cNvCxnSpPr>
              <p:nvPr/>
            </p:nvCxnSpPr>
            <p:spPr bwMode="auto">
              <a:xfrm>
                <a:off x="9860090"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079BE97A-BFDE-41C6-87F4-D8C01EBD0B41}"/>
                  </a:ext>
                </a:extLst>
              </p:cNvPr>
              <p:cNvCxnSpPr>
                <a:cxnSpLocks/>
              </p:cNvCxnSpPr>
              <p:nvPr/>
            </p:nvCxnSpPr>
            <p:spPr bwMode="auto">
              <a:xfrm>
                <a:off x="9845972"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18C28283-1F3F-4C65-9EAC-401DA1A15744}"/>
                  </a:ext>
                </a:extLst>
              </p:cNvPr>
              <p:cNvCxnSpPr>
                <a:cxnSpLocks/>
              </p:cNvCxnSpPr>
              <p:nvPr/>
            </p:nvCxnSpPr>
            <p:spPr bwMode="auto">
              <a:xfrm>
                <a:off x="9830768"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BB938678-C79B-46CE-AA28-C6EFB584CC8F}"/>
                  </a:ext>
                </a:extLst>
              </p:cNvPr>
              <p:cNvCxnSpPr>
                <a:cxnSpLocks/>
              </p:cNvCxnSpPr>
              <p:nvPr/>
            </p:nvCxnSpPr>
            <p:spPr bwMode="auto">
              <a:xfrm>
                <a:off x="9827510"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1EA8FD5F-ED5D-4077-BBCC-CABA33E13CA2}"/>
                  </a:ext>
                </a:extLst>
              </p:cNvPr>
              <p:cNvCxnSpPr>
                <a:cxnSpLocks/>
              </p:cNvCxnSpPr>
              <p:nvPr/>
            </p:nvCxnSpPr>
            <p:spPr bwMode="auto">
              <a:xfrm>
                <a:off x="9815564" y="24600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530874FB-F610-4176-856B-5F46BEF2A613}"/>
                  </a:ext>
                </a:extLst>
              </p:cNvPr>
              <p:cNvCxnSpPr>
                <a:cxnSpLocks/>
              </p:cNvCxnSpPr>
              <p:nvPr/>
            </p:nvCxnSpPr>
            <p:spPr bwMode="auto">
              <a:xfrm>
                <a:off x="9787329" y="244918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55B00D6A-798F-4FDB-A0EB-05AF5719535E}"/>
                  </a:ext>
                </a:extLst>
              </p:cNvPr>
              <p:cNvCxnSpPr>
                <a:cxnSpLocks/>
              </p:cNvCxnSpPr>
              <p:nvPr/>
            </p:nvCxnSpPr>
            <p:spPr bwMode="auto">
              <a:xfrm>
                <a:off x="9775383" y="2440497"/>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822BC19E-039D-446D-A69A-56EEA1A7CBF0}"/>
                  </a:ext>
                </a:extLst>
              </p:cNvPr>
              <p:cNvCxnSpPr>
                <a:cxnSpLocks/>
              </p:cNvCxnSpPr>
              <p:nvPr/>
            </p:nvCxnSpPr>
            <p:spPr bwMode="auto">
              <a:xfrm>
                <a:off x="9741717" y="24231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C7A40E08-A8E7-4BEB-908A-1EC06D1B22BB}"/>
                  </a:ext>
                </a:extLst>
              </p:cNvPr>
              <p:cNvCxnSpPr>
                <a:cxnSpLocks/>
              </p:cNvCxnSpPr>
              <p:nvPr/>
            </p:nvCxnSpPr>
            <p:spPr bwMode="auto">
              <a:xfrm>
                <a:off x="9726513" y="24231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250E4D57-D68C-4594-B064-A9E0E576E530}"/>
                  </a:ext>
                </a:extLst>
              </p:cNvPr>
              <p:cNvCxnSpPr>
                <a:cxnSpLocks/>
              </p:cNvCxnSpPr>
              <p:nvPr/>
            </p:nvCxnSpPr>
            <p:spPr bwMode="auto">
              <a:xfrm>
                <a:off x="9698278"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0900E489-9B54-4BB0-B5EB-E474940EF42B}"/>
                  </a:ext>
                </a:extLst>
              </p:cNvPr>
              <p:cNvCxnSpPr>
                <a:cxnSpLocks/>
              </p:cNvCxnSpPr>
              <p:nvPr/>
            </p:nvCxnSpPr>
            <p:spPr bwMode="auto">
              <a:xfrm>
                <a:off x="9680902"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6E756664-6D5A-47E1-9AD0-EB99672BF85F}"/>
                  </a:ext>
                </a:extLst>
              </p:cNvPr>
              <p:cNvCxnSpPr>
                <a:cxnSpLocks/>
              </p:cNvCxnSpPr>
              <p:nvPr/>
            </p:nvCxnSpPr>
            <p:spPr bwMode="auto">
              <a:xfrm>
                <a:off x="9666784"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8B3C97CB-5F97-4021-ABB4-5A671E4457C3}"/>
                  </a:ext>
                </a:extLst>
              </p:cNvPr>
              <p:cNvCxnSpPr>
                <a:cxnSpLocks/>
              </p:cNvCxnSpPr>
              <p:nvPr/>
            </p:nvCxnSpPr>
            <p:spPr bwMode="auto">
              <a:xfrm>
                <a:off x="9646151" y="23992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DD68CA55-32A5-400C-93B7-8DF86B7DFA53}"/>
                  </a:ext>
                </a:extLst>
              </p:cNvPr>
              <p:cNvCxnSpPr>
                <a:cxnSpLocks/>
              </p:cNvCxnSpPr>
              <p:nvPr/>
            </p:nvCxnSpPr>
            <p:spPr bwMode="auto">
              <a:xfrm>
                <a:off x="9592938"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684886EE-A03B-4808-92FA-33F9AC85FB0B}"/>
                  </a:ext>
                </a:extLst>
              </p:cNvPr>
              <p:cNvCxnSpPr>
                <a:cxnSpLocks/>
              </p:cNvCxnSpPr>
              <p:nvPr/>
            </p:nvCxnSpPr>
            <p:spPr bwMode="auto">
              <a:xfrm>
                <a:off x="9577734"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DB16EC8E-602D-4577-8352-ABA3F42D65D1}"/>
                  </a:ext>
                </a:extLst>
              </p:cNvPr>
              <p:cNvCxnSpPr>
                <a:cxnSpLocks/>
              </p:cNvCxnSpPr>
              <p:nvPr/>
            </p:nvCxnSpPr>
            <p:spPr bwMode="auto">
              <a:xfrm>
                <a:off x="9573390"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372790A4-0E90-4E58-A50A-339301DECDA4}"/>
                  </a:ext>
                </a:extLst>
              </p:cNvPr>
              <p:cNvCxnSpPr>
                <a:cxnSpLocks/>
              </p:cNvCxnSpPr>
              <p:nvPr/>
            </p:nvCxnSpPr>
            <p:spPr bwMode="auto">
              <a:xfrm>
                <a:off x="9559273"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A1A33415-52B7-423A-B30D-AC1976A647E0}"/>
                  </a:ext>
                </a:extLst>
              </p:cNvPr>
              <p:cNvCxnSpPr>
                <a:cxnSpLocks/>
              </p:cNvCxnSpPr>
              <p:nvPr/>
            </p:nvCxnSpPr>
            <p:spPr bwMode="auto">
              <a:xfrm>
                <a:off x="9554929"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3B3F5DF1-C1C7-411B-9A8B-382EE4C98648}"/>
                  </a:ext>
                </a:extLst>
              </p:cNvPr>
              <p:cNvCxnSpPr>
                <a:cxnSpLocks/>
              </p:cNvCxnSpPr>
              <p:nvPr/>
            </p:nvCxnSpPr>
            <p:spPr bwMode="auto">
              <a:xfrm>
                <a:off x="9546241" y="23688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5E3E78CD-4383-4BBC-A0BE-5D6F37C4E543}"/>
                  </a:ext>
                </a:extLst>
              </p:cNvPr>
              <p:cNvCxnSpPr>
                <a:cxnSpLocks/>
              </p:cNvCxnSpPr>
              <p:nvPr/>
            </p:nvCxnSpPr>
            <p:spPr bwMode="auto">
              <a:xfrm>
                <a:off x="9532123" y="236230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45A75FE7-2E18-44C0-84A9-B00DDA38669B}"/>
                  </a:ext>
                </a:extLst>
              </p:cNvPr>
              <p:cNvCxnSpPr>
                <a:cxnSpLocks/>
              </p:cNvCxnSpPr>
              <p:nvPr/>
            </p:nvCxnSpPr>
            <p:spPr bwMode="auto">
              <a:xfrm>
                <a:off x="9522349" y="2364477"/>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98209CE3-3A3C-4FEC-8042-4F9C615C356A}"/>
                  </a:ext>
                </a:extLst>
              </p:cNvPr>
              <p:cNvCxnSpPr>
                <a:cxnSpLocks/>
              </p:cNvCxnSpPr>
              <p:nvPr/>
            </p:nvCxnSpPr>
            <p:spPr bwMode="auto">
              <a:xfrm>
                <a:off x="9514747" y="236013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12DFD8E0-A36B-42F2-97C7-62949FE6441A}"/>
                  </a:ext>
                </a:extLst>
              </p:cNvPr>
              <p:cNvCxnSpPr>
                <a:cxnSpLocks/>
              </p:cNvCxnSpPr>
              <p:nvPr/>
            </p:nvCxnSpPr>
            <p:spPr bwMode="auto">
              <a:xfrm>
                <a:off x="9504973" y="23449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CBAA15B8-CC11-4F95-B610-4D102C76EC72}"/>
                  </a:ext>
                </a:extLst>
              </p:cNvPr>
              <p:cNvCxnSpPr>
                <a:cxnSpLocks/>
              </p:cNvCxnSpPr>
              <p:nvPr/>
            </p:nvCxnSpPr>
            <p:spPr bwMode="auto">
              <a:xfrm>
                <a:off x="9495199" y="23449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A2C2D809-885A-427A-BBA0-BC3976C75C32}"/>
                  </a:ext>
                </a:extLst>
              </p:cNvPr>
              <p:cNvCxnSpPr>
                <a:cxnSpLocks/>
              </p:cNvCxnSpPr>
              <p:nvPr/>
            </p:nvCxnSpPr>
            <p:spPr bwMode="auto">
              <a:xfrm>
                <a:off x="9468050" y="232538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1EADCD38-9991-4800-BB2E-CB7D86EAB912}"/>
                  </a:ext>
                </a:extLst>
              </p:cNvPr>
              <p:cNvCxnSpPr>
                <a:cxnSpLocks/>
              </p:cNvCxnSpPr>
              <p:nvPr/>
            </p:nvCxnSpPr>
            <p:spPr bwMode="auto">
              <a:xfrm>
                <a:off x="9457190" y="231234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F9835760-58E5-4088-8757-7CE003B6D9EC}"/>
                  </a:ext>
                </a:extLst>
              </p:cNvPr>
              <p:cNvCxnSpPr>
                <a:cxnSpLocks/>
              </p:cNvCxnSpPr>
              <p:nvPr/>
            </p:nvCxnSpPr>
            <p:spPr bwMode="auto">
              <a:xfrm>
                <a:off x="9444158" y="231234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A1917821-BDC3-49B6-A9D7-DE72C67909F7}"/>
                  </a:ext>
                </a:extLst>
              </p:cNvPr>
              <p:cNvCxnSpPr>
                <a:cxnSpLocks/>
              </p:cNvCxnSpPr>
              <p:nvPr/>
            </p:nvCxnSpPr>
            <p:spPr bwMode="auto">
              <a:xfrm>
                <a:off x="9417008"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2534B191-A617-4C45-942D-DFC24F86F745}"/>
                  </a:ext>
                </a:extLst>
              </p:cNvPr>
              <p:cNvCxnSpPr>
                <a:cxnSpLocks/>
              </p:cNvCxnSpPr>
              <p:nvPr/>
            </p:nvCxnSpPr>
            <p:spPr bwMode="auto">
              <a:xfrm>
                <a:off x="939854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B1419DAD-4D1D-4892-A483-33F069436E56}"/>
                  </a:ext>
                </a:extLst>
              </p:cNvPr>
              <p:cNvCxnSpPr>
                <a:cxnSpLocks/>
              </p:cNvCxnSpPr>
              <p:nvPr/>
            </p:nvCxnSpPr>
            <p:spPr bwMode="auto">
              <a:xfrm>
                <a:off x="9389859"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1C4F06B6-D098-4AB7-90D2-F274B275DF93}"/>
                  </a:ext>
                </a:extLst>
              </p:cNvPr>
              <p:cNvCxnSpPr>
                <a:cxnSpLocks/>
              </p:cNvCxnSpPr>
              <p:nvPr/>
            </p:nvCxnSpPr>
            <p:spPr bwMode="auto">
              <a:xfrm>
                <a:off x="937682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6F4EF33F-5225-4B27-A50D-59C3D742A0AF}"/>
                  </a:ext>
                </a:extLst>
              </p:cNvPr>
              <p:cNvCxnSpPr>
                <a:cxnSpLocks/>
              </p:cNvCxnSpPr>
              <p:nvPr/>
            </p:nvCxnSpPr>
            <p:spPr bwMode="auto">
              <a:xfrm>
                <a:off x="936053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EE94C5A-8316-4532-8567-7F592577B634}"/>
                  </a:ext>
                </a:extLst>
              </p:cNvPr>
              <p:cNvCxnSpPr>
                <a:cxnSpLocks/>
              </p:cNvCxnSpPr>
              <p:nvPr/>
            </p:nvCxnSpPr>
            <p:spPr bwMode="auto">
              <a:xfrm>
                <a:off x="9343161"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9435C5B8-92B9-4C58-AA31-E6AD4121D1FE}"/>
                  </a:ext>
                </a:extLst>
              </p:cNvPr>
              <p:cNvCxnSpPr>
                <a:cxnSpLocks/>
              </p:cNvCxnSpPr>
              <p:nvPr/>
            </p:nvCxnSpPr>
            <p:spPr bwMode="auto">
              <a:xfrm>
                <a:off x="9283432" y="2265652"/>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44F32A15-F13B-4926-909D-87DC5436FCE2}"/>
                  </a:ext>
                </a:extLst>
              </p:cNvPr>
              <p:cNvCxnSpPr>
                <a:cxnSpLocks/>
              </p:cNvCxnSpPr>
              <p:nvPr/>
            </p:nvCxnSpPr>
            <p:spPr bwMode="auto">
              <a:xfrm>
                <a:off x="9171576" y="222112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1DDA0E6A-5336-488E-8FBF-654C648DF007}"/>
                  </a:ext>
                </a:extLst>
              </p:cNvPr>
              <p:cNvCxnSpPr>
                <a:cxnSpLocks/>
              </p:cNvCxnSpPr>
              <p:nvPr/>
            </p:nvCxnSpPr>
            <p:spPr bwMode="auto">
              <a:xfrm>
                <a:off x="9155286" y="222112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7056FE32-B0E0-4053-992B-520D10170BB7}"/>
                  </a:ext>
                </a:extLst>
              </p:cNvPr>
              <p:cNvCxnSpPr>
                <a:cxnSpLocks/>
              </p:cNvCxnSpPr>
              <p:nvPr/>
            </p:nvCxnSpPr>
            <p:spPr bwMode="auto">
              <a:xfrm>
                <a:off x="8943519" y="21798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B8346548-0D62-47B7-A024-839EE43DF42E}"/>
                  </a:ext>
                </a:extLst>
              </p:cNvPr>
              <p:cNvCxnSpPr>
                <a:cxnSpLocks/>
              </p:cNvCxnSpPr>
              <p:nvPr/>
            </p:nvCxnSpPr>
            <p:spPr bwMode="auto">
              <a:xfrm>
                <a:off x="8862070" y="215488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AF9F86F5-5050-4336-8303-521E653CF5E5}"/>
                  </a:ext>
                </a:extLst>
              </p:cNvPr>
              <p:cNvCxnSpPr>
                <a:cxnSpLocks/>
              </p:cNvCxnSpPr>
              <p:nvPr/>
            </p:nvCxnSpPr>
            <p:spPr bwMode="auto">
              <a:xfrm>
                <a:off x="8797997" y="21266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F35C7B80-EC06-4A06-A4CB-123FA67AB727}"/>
                  </a:ext>
                </a:extLst>
              </p:cNvPr>
              <p:cNvCxnSpPr>
                <a:cxnSpLocks/>
              </p:cNvCxnSpPr>
              <p:nvPr/>
            </p:nvCxnSpPr>
            <p:spPr bwMode="auto">
              <a:xfrm>
                <a:off x="8774105" y="211795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5C38B5AB-C951-49FC-990C-01BC4E9C5F6F}"/>
                  </a:ext>
                </a:extLst>
              </p:cNvPr>
              <p:cNvCxnSpPr>
                <a:cxnSpLocks/>
              </p:cNvCxnSpPr>
              <p:nvPr/>
            </p:nvCxnSpPr>
            <p:spPr bwMode="auto">
              <a:xfrm>
                <a:off x="8761073" y="211795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12C76D77-1713-4912-89A5-E878C630DBA2}"/>
                  </a:ext>
                </a:extLst>
              </p:cNvPr>
              <p:cNvCxnSpPr>
                <a:cxnSpLocks/>
              </p:cNvCxnSpPr>
              <p:nvPr/>
            </p:nvCxnSpPr>
            <p:spPr bwMode="auto">
              <a:xfrm>
                <a:off x="8004141" y="181714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8E78B787-038D-453C-8E45-A6B01600833C}"/>
                  </a:ext>
                </a:extLst>
              </p:cNvPr>
              <p:cNvCxnSpPr>
                <a:cxnSpLocks/>
              </p:cNvCxnSpPr>
              <p:nvPr/>
            </p:nvCxnSpPr>
            <p:spPr bwMode="auto">
              <a:xfrm>
                <a:off x="7255897" y="166401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CD13C50E-81E9-4A96-AB77-AFE56EEA81A3}"/>
                  </a:ext>
                </a:extLst>
              </p:cNvPr>
              <p:cNvCxnSpPr>
                <a:cxnSpLocks/>
              </p:cNvCxnSpPr>
              <p:nvPr/>
            </p:nvCxnSpPr>
            <p:spPr bwMode="auto">
              <a:xfrm>
                <a:off x="7241779" y="166401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9FB420FF-6AB7-4E0B-A239-43A4C919C001}"/>
                  </a:ext>
                </a:extLst>
              </p:cNvPr>
              <p:cNvCxnSpPr>
                <a:cxnSpLocks/>
              </p:cNvCxnSpPr>
              <p:nvPr/>
            </p:nvCxnSpPr>
            <p:spPr bwMode="auto">
              <a:xfrm>
                <a:off x="7235263" y="1664016"/>
                <a:ext cx="0" cy="63500"/>
              </a:xfrm>
              <a:prstGeom prst="line">
                <a:avLst/>
              </a:prstGeom>
              <a:noFill/>
              <a:ln w="19050" cap="flat" cmpd="sng" algn="ctr">
                <a:solidFill>
                  <a:schemeClr val="accent1"/>
                </a:solidFill>
                <a:prstDash val="solid"/>
                <a:round/>
                <a:headEnd type="none" w="med" len="med"/>
                <a:tailEnd type="none" w="med" len="med"/>
              </a:ln>
              <a:effectLst/>
            </p:spPr>
          </p:cxnSp>
        </p:grpSp>
        <p:sp>
          <p:nvSpPr>
            <p:cNvPr id="787" name="TextBox 786">
              <a:extLst>
                <a:ext uri="{FF2B5EF4-FFF2-40B4-BE49-F238E27FC236}">
                  <a16:creationId xmlns:a16="http://schemas.microsoft.com/office/drawing/2014/main" id="{659D5F1D-307C-43B0-A398-C914DB4E5247}"/>
                </a:ext>
              </a:extLst>
            </p:cNvPr>
            <p:cNvSpPr txBox="1"/>
            <p:nvPr/>
          </p:nvSpPr>
          <p:spPr bwMode="auto">
            <a:xfrm>
              <a:off x="10058401" y="2257778"/>
              <a:ext cx="138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788" name="TextBox 787">
              <a:extLst>
                <a:ext uri="{FF2B5EF4-FFF2-40B4-BE49-F238E27FC236}">
                  <a16:creationId xmlns:a16="http://schemas.microsoft.com/office/drawing/2014/main" id="{FC3E543B-EF77-4BD9-81E5-88C0B5AC8FF1}"/>
                </a:ext>
              </a:extLst>
            </p:cNvPr>
            <p:cNvSpPr txBox="1"/>
            <p:nvPr/>
          </p:nvSpPr>
          <p:spPr bwMode="auto">
            <a:xfrm>
              <a:off x="10526891" y="3011311"/>
              <a:ext cx="832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1004" name="Group 1003">
            <a:extLst>
              <a:ext uri="{FF2B5EF4-FFF2-40B4-BE49-F238E27FC236}">
                <a16:creationId xmlns:a16="http://schemas.microsoft.com/office/drawing/2014/main" id="{08C50413-50BC-4D56-B3C3-7E26015556EB}"/>
              </a:ext>
            </a:extLst>
          </p:cNvPr>
          <p:cNvGrpSpPr/>
          <p:nvPr/>
        </p:nvGrpSpPr>
        <p:grpSpPr>
          <a:xfrm>
            <a:off x="816560" y="1063792"/>
            <a:ext cx="5311261" cy="2406769"/>
            <a:chOff x="522288" y="1486478"/>
            <a:chExt cx="5311261" cy="2637481"/>
          </a:xfrm>
        </p:grpSpPr>
        <p:sp>
          <p:nvSpPr>
            <p:cNvPr id="1005" name="TextBox 1004">
              <a:extLst>
                <a:ext uri="{FF2B5EF4-FFF2-40B4-BE49-F238E27FC236}">
                  <a16:creationId xmlns:a16="http://schemas.microsoft.com/office/drawing/2014/main" id="{7737AB9E-A5DA-47CD-8629-7F2486728ADD}"/>
                </a:ext>
              </a:extLst>
            </p:cNvPr>
            <p:cNvSpPr txBox="1"/>
            <p:nvPr/>
          </p:nvSpPr>
          <p:spPr bwMode="auto">
            <a:xfrm>
              <a:off x="2990246" y="3785405"/>
              <a:ext cx="726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006" name="TextBox 1005">
              <a:extLst>
                <a:ext uri="{FF2B5EF4-FFF2-40B4-BE49-F238E27FC236}">
                  <a16:creationId xmlns:a16="http://schemas.microsoft.com/office/drawing/2014/main" id="{A49A096F-E904-46CB-964D-D9B8286283C3}"/>
                </a:ext>
              </a:extLst>
            </p:cNvPr>
            <p:cNvSpPr txBox="1"/>
            <p:nvPr/>
          </p:nvSpPr>
          <p:spPr bwMode="auto">
            <a:xfrm>
              <a:off x="1395910" y="3278831"/>
              <a:ext cx="34008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0.67 (95% CI: 0.54-0.84;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007" name="TextBox 1006">
              <a:extLst>
                <a:ext uri="{FF2B5EF4-FFF2-40B4-BE49-F238E27FC236}">
                  <a16:creationId xmlns:a16="http://schemas.microsoft.com/office/drawing/2014/main" id="{45DCEAA0-33AC-4491-9A7E-3724C1030DBD}"/>
                </a:ext>
              </a:extLst>
            </p:cNvPr>
            <p:cNvSpPr txBox="1"/>
            <p:nvPr/>
          </p:nvSpPr>
          <p:spPr bwMode="auto">
            <a:xfrm rot="16200000">
              <a:off x="-349706" y="2358472"/>
              <a:ext cx="2113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008" name="Freeform: Shape 1007">
              <a:extLst>
                <a:ext uri="{FF2B5EF4-FFF2-40B4-BE49-F238E27FC236}">
                  <a16:creationId xmlns:a16="http://schemas.microsoft.com/office/drawing/2014/main" id="{1E1C1D77-0D9B-4000-8BAF-3BFA86DE5255}"/>
                </a:ext>
              </a:extLst>
            </p:cNvPr>
            <p:cNvSpPr/>
            <p:nvPr/>
          </p:nvSpPr>
          <p:spPr bwMode="auto">
            <a:xfrm>
              <a:off x="1308075" y="1676698"/>
              <a:ext cx="4307832" cy="1936166"/>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1009" name="Straight Connector 1008">
              <a:extLst>
                <a:ext uri="{FF2B5EF4-FFF2-40B4-BE49-F238E27FC236}">
                  <a16:creationId xmlns:a16="http://schemas.microsoft.com/office/drawing/2014/main" id="{D8992874-0C08-4E19-8B7D-77DAF25E63FA}"/>
                </a:ext>
              </a:extLst>
            </p:cNvPr>
            <p:cNvCxnSpPr>
              <a:cxnSpLocks/>
            </p:cNvCxnSpPr>
            <p:nvPr/>
          </p:nvCxnSpPr>
          <p:spPr bwMode="auto">
            <a:xfrm>
              <a:off x="1220393" y="3612863"/>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BD2A3B9D-5CE2-445C-A78B-4D45C32922CF}"/>
                </a:ext>
              </a:extLst>
            </p:cNvPr>
            <p:cNvCxnSpPr>
              <a:cxnSpLocks/>
            </p:cNvCxnSpPr>
            <p:nvPr/>
          </p:nvCxnSpPr>
          <p:spPr bwMode="auto">
            <a:xfrm>
              <a:off x="1220393" y="3228137"/>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1" name="Straight Connector 1010">
              <a:extLst>
                <a:ext uri="{FF2B5EF4-FFF2-40B4-BE49-F238E27FC236}">
                  <a16:creationId xmlns:a16="http://schemas.microsoft.com/office/drawing/2014/main" id="{7FCFD46C-FEEE-4433-8974-D3B7264C5E6F}"/>
                </a:ext>
              </a:extLst>
            </p:cNvPr>
            <p:cNvCxnSpPr>
              <a:cxnSpLocks/>
            </p:cNvCxnSpPr>
            <p:nvPr/>
          </p:nvCxnSpPr>
          <p:spPr bwMode="auto">
            <a:xfrm>
              <a:off x="1220393" y="2843409"/>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6A6DCA9F-416D-4B23-BA2E-767297D5A6AB}"/>
                </a:ext>
              </a:extLst>
            </p:cNvPr>
            <p:cNvCxnSpPr>
              <a:cxnSpLocks/>
            </p:cNvCxnSpPr>
            <p:nvPr/>
          </p:nvCxnSpPr>
          <p:spPr bwMode="auto">
            <a:xfrm>
              <a:off x="1220393" y="2458681"/>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DE3AF716-63E2-48DF-97CB-04F52F962552}"/>
                </a:ext>
              </a:extLst>
            </p:cNvPr>
            <p:cNvCxnSpPr>
              <a:cxnSpLocks/>
            </p:cNvCxnSpPr>
            <p:nvPr/>
          </p:nvCxnSpPr>
          <p:spPr bwMode="auto">
            <a:xfrm>
              <a:off x="1220393" y="2073953"/>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4" name="Straight Connector 1013">
              <a:extLst>
                <a:ext uri="{FF2B5EF4-FFF2-40B4-BE49-F238E27FC236}">
                  <a16:creationId xmlns:a16="http://schemas.microsoft.com/office/drawing/2014/main" id="{731381EB-198B-458E-9564-EA8D96444CD5}"/>
                </a:ext>
              </a:extLst>
            </p:cNvPr>
            <p:cNvCxnSpPr>
              <a:cxnSpLocks/>
            </p:cNvCxnSpPr>
            <p:nvPr/>
          </p:nvCxnSpPr>
          <p:spPr bwMode="auto">
            <a:xfrm>
              <a:off x="1220393" y="1689225"/>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AAAF89E5-9250-4500-BBEA-6621080869E6}"/>
                </a:ext>
              </a:extLst>
            </p:cNvPr>
            <p:cNvCxnSpPr/>
            <p:nvPr/>
          </p:nvCxnSpPr>
          <p:spPr bwMode="auto">
            <a:xfrm>
              <a:off x="1308075"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E1B2AA65-B18E-45E5-84B9-FE4BC9F9BBBD}"/>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7" name="Straight Connector 1016">
              <a:extLst>
                <a:ext uri="{FF2B5EF4-FFF2-40B4-BE49-F238E27FC236}">
                  <a16:creationId xmlns:a16="http://schemas.microsoft.com/office/drawing/2014/main" id="{092D3F85-26A5-4D48-9670-E95067ED7FCF}"/>
                </a:ext>
              </a:extLst>
            </p:cNvPr>
            <p:cNvCxnSpPr/>
            <p:nvPr/>
          </p:nvCxnSpPr>
          <p:spPr bwMode="auto">
            <a:xfrm>
              <a:off x="2165571"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6F5583DA-115A-4D5D-9839-0BB1DF63B9AD}"/>
                </a:ext>
              </a:extLst>
            </p:cNvPr>
            <p:cNvCxnSpPr/>
            <p:nvPr/>
          </p:nvCxnSpPr>
          <p:spPr bwMode="auto">
            <a:xfrm>
              <a:off x="2594319"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0E04972D-42C4-4618-9B2F-7630101D4DBA}"/>
                </a:ext>
              </a:extLst>
            </p:cNvPr>
            <p:cNvCxnSpPr/>
            <p:nvPr/>
          </p:nvCxnSpPr>
          <p:spPr bwMode="auto">
            <a:xfrm>
              <a:off x="3023067"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0" name="Straight Connector 1019">
              <a:extLst>
                <a:ext uri="{FF2B5EF4-FFF2-40B4-BE49-F238E27FC236}">
                  <a16:creationId xmlns:a16="http://schemas.microsoft.com/office/drawing/2014/main" id="{382E93E8-5CBA-466F-BCF6-416F4A3D9895}"/>
                </a:ext>
              </a:extLst>
            </p:cNvPr>
            <p:cNvCxnSpPr/>
            <p:nvPr/>
          </p:nvCxnSpPr>
          <p:spPr bwMode="auto">
            <a:xfrm>
              <a:off x="3451815"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F7D9AC28-43BC-4D51-B155-F8BDC89A76FF}"/>
                </a:ext>
              </a:extLst>
            </p:cNvPr>
            <p:cNvCxnSpPr/>
            <p:nvPr/>
          </p:nvCxnSpPr>
          <p:spPr bwMode="auto">
            <a:xfrm>
              <a:off x="3880563"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809611F8-1E4E-4E68-B505-B2B1A1AB6705}"/>
                </a:ext>
              </a:extLst>
            </p:cNvPr>
            <p:cNvCxnSpPr/>
            <p:nvPr/>
          </p:nvCxnSpPr>
          <p:spPr bwMode="auto">
            <a:xfrm>
              <a:off x="4309311"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3" name="Straight Connector 1022">
              <a:extLst>
                <a:ext uri="{FF2B5EF4-FFF2-40B4-BE49-F238E27FC236}">
                  <a16:creationId xmlns:a16="http://schemas.microsoft.com/office/drawing/2014/main" id="{735E2908-B2CD-4987-B6FA-E70163F48FC2}"/>
                </a:ext>
              </a:extLst>
            </p:cNvPr>
            <p:cNvCxnSpPr/>
            <p:nvPr/>
          </p:nvCxnSpPr>
          <p:spPr bwMode="auto">
            <a:xfrm>
              <a:off x="4738059"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0B9C34C7-9C3D-436C-B3B9-541525E78E87}"/>
                </a:ext>
              </a:extLst>
            </p:cNvPr>
            <p:cNvCxnSpPr/>
            <p:nvPr/>
          </p:nvCxnSpPr>
          <p:spPr bwMode="auto">
            <a:xfrm>
              <a:off x="5166807"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10485609-F1BB-4F63-AFBD-9A74BEAAB4D6}"/>
                </a:ext>
              </a:extLst>
            </p:cNvPr>
            <p:cNvCxnSpPr/>
            <p:nvPr/>
          </p:nvCxnSpPr>
          <p:spPr bwMode="auto">
            <a:xfrm>
              <a:off x="559555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26" name="TextBox 1025">
              <a:extLst>
                <a:ext uri="{FF2B5EF4-FFF2-40B4-BE49-F238E27FC236}">
                  <a16:creationId xmlns:a16="http://schemas.microsoft.com/office/drawing/2014/main" id="{9530A3AB-26C9-45FB-8C66-86F2D361ECD9}"/>
                </a:ext>
              </a:extLst>
            </p:cNvPr>
            <p:cNvSpPr txBox="1"/>
            <p:nvPr/>
          </p:nvSpPr>
          <p:spPr bwMode="auto">
            <a:xfrm>
              <a:off x="1002082" y="3437500"/>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27" name="TextBox 1026">
              <a:extLst>
                <a:ext uri="{FF2B5EF4-FFF2-40B4-BE49-F238E27FC236}">
                  <a16:creationId xmlns:a16="http://schemas.microsoft.com/office/drawing/2014/main" id="{E75CAA30-2897-4380-B730-D01CFA4827F7}"/>
                </a:ext>
              </a:extLst>
            </p:cNvPr>
            <p:cNvSpPr txBox="1"/>
            <p:nvPr/>
          </p:nvSpPr>
          <p:spPr bwMode="auto">
            <a:xfrm>
              <a:off x="1161342"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28" name="TextBox 1027">
              <a:extLst>
                <a:ext uri="{FF2B5EF4-FFF2-40B4-BE49-F238E27FC236}">
                  <a16:creationId xmlns:a16="http://schemas.microsoft.com/office/drawing/2014/main" id="{5E7AEE4C-3660-4243-932C-A8D66EB4A559}"/>
                </a:ext>
              </a:extLst>
            </p:cNvPr>
            <p:cNvSpPr txBox="1"/>
            <p:nvPr/>
          </p:nvSpPr>
          <p:spPr bwMode="auto">
            <a:xfrm>
              <a:off x="1590806"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029" name="TextBox 1028">
              <a:extLst>
                <a:ext uri="{FF2B5EF4-FFF2-40B4-BE49-F238E27FC236}">
                  <a16:creationId xmlns:a16="http://schemas.microsoft.com/office/drawing/2014/main" id="{59F4D268-9AC1-4BA8-809B-277259E7DC11}"/>
                </a:ext>
              </a:extLst>
            </p:cNvPr>
            <p:cNvSpPr txBox="1"/>
            <p:nvPr/>
          </p:nvSpPr>
          <p:spPr bwMode="auto">
            <a:xfrm>
              <a:off x="2020270"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030" name="TextBox 1029">
              <a:extLst>
                <a:ext uri="{FF2B5EF4-FFF2-40B4-BE49-F238E27FC236}">
                  <a16:creationId xmlns:a16="http://schemas.microsoft.com/office/drawing/2014/main" id="{2F8961D7-A96C-4A06-89F0-EF008F492558}"/>
                </a:ext>
              </a:extLst>
            </p:cNvPr>
            <p:cNvSpPr txBox="1"/>
            <p:nvPr/>
          </p:nvSpPr>
          <p:spPr bwMode="auto">
            <a:xfrm>
              <a:off x="2447944"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031" name="TextBox 1030">
              <a:extLst>
                <a:ext uri="{FF2B5EF4-FFF2-40B4-BE49-F238E27FC236}">
                  <a16:creationId xmlns:a16="http://schemas.microsoft.com/office/drawing/2014/main" id="{D004BB51-1B56-4CA3-8BCE-E39449539D2A}"/>
                </a:ext>
              </a:extLst>
            </p:cNvPr>
            <p:cNvSpPr txBox="1"/>
            <p:nvPr/>
          </p:nvSpPr>
          <p:spPr bwMode="auto">
            <a:xfrm>
              <a:off x="282551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032" name="TextBox 1031">
              <a:extLst>
                <a:ext uri="{FF2B5EF4-FFF2-40B4-BE49-F238E27FC236}">
                  <a16:creationId xmlns:a16="http://schemas.microsoft.com/office/drawing/2014/main" id="{6E316C68-1FA0-444F-9C85-086B3A93173C}"/>
                </a:ext>
              </a:extLst>
            </p:cNvPr>
            <p:cNvSpPr txBox="1"/>
            <p:nvPr/>
          </p:nvSpPr>
          <p:spPr bwMode="auto">
            <a:xfrm>
              <a:off x="326750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033" name="TextBox 1032">
              <a:extLst>
                <a:ext uri="{FF2B5EF4-FFF2-40B4-BE49-F238E27FC236}">
                  <a16:creationId xmlns:a16="http://schemas.microsoft.com/office/drawing/2014/main" id="{DB162C32-61F4-4256-86F3-6844C7E09F6B}"/>
                </a:ext>
              </a:extLst>
            </p:cNvPr>
            <p:cNvSpPr txBox="1"/>
            <p:nvPr/>
          </p:nvSpPr>
          <p:spPr bwMode="auto">
            <a:xfrm>
              <a:off x="367549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034" name="TextBox 1033">
              <a:extLst>
                <a:ext uri="{FF2B5EF4-FFF2-40B4-BE49-F238E27FC236}">
                  <a16:creationId xmlns:a16="http://schemas.microsoft.com/office/drawing/2014/main" id="{E691CD77-9A2A-49B6-8BF7-AFFDDD070D92}"/>
                </a:ext>
              </a:extLst>
            </p:cNvPr>
            <p:cNvSpPr txBox="1"/>
            <p:nvPr/>
          </p:nvSpPr>
          <p:spPr bwMode="auto">
            <a:xfrm>
              <a:off x="4121062"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035" name="TextBox 1034">
              <a:extLst>
                <a:ext uri="{FF2B5EF4-FFF2-40B4-BE49-F238E27FC236}">
                  <a16:creationId xmlns:a16="http://schemas.microsoft.com/office/drawing/2014/main" id="{9B99DB74-58B0-40F6-92BD-271E1572E063}"/>
                </a:ext>
              </a:extLst>
            </p:cNvPr>
            <p:cNvSpPr txBox="1"/>
            <p:nvPr/>
          </p:nvSpPr>
          <p:spPr bwMode="auto">
            <a:xfrm>
              <a:off x="4533926" y="3619956"/>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036" name="TextBox 1035">
              <a:extLst>
                <a:ext uri="{FF2B5EF4-FFF2-40B4-BE49-F238E27FC236}">
                  <a16:creationId xmlns:a16="http://schemas.microsoft.com/office/drawing/2014/main" id="{961669A1-B9AD-4426-A561-69B312BC21A9}"/>
                </a:ext>
              </a:extLst>
            </p:cNvPr>
            <p:cNvSpPr txBox="1"/>
            <p:nvPr/>
          </p:nvSpPr>
          <p:spPr bwMode="auto">
            <a:xfrm>
              <a:off x="4962095"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037" name="TextBox 1036">
              <a:extLst>
                <a:ext uri="{FF2B5EF4-FFF2-40B4-BE49-F238E27FC236}">
                  <a16:creationId xmlns:a16="http://schemas.microsoft.com/office/drawing/2014/main" id="{749D49D0-A15C-47CC-894B-F2070693AD0C}"/>
                </a:ext>
              </a:extLst>
            </p:cNvPr>
            <p:cNvSpPr txBox="1"/>
            <p:nvPr/>
          </p:nvSpPr>
          <p:spPr bwMode="auto">
            <a:xfrm>
              <a:off x="5400507"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038" name="TextBox 1037">
              <a:extLst>
                <a:ext uri="{FF2B5EF4-FFF2-40B4-BE49-F238E27FC236}">
                  <a16:creationId xmlns:a16="http://schemas.microsoft.com/office/drawing/2014/main" id="{0A8C8EA8-87A1-46BE-8C6E-F35593853B0B}"/>
                </a:ext>
              </a:extLst>
            </p:cNvPr>
            <p:cNvSpPr txBox="1"/>
            <p:nvPr/>
          </p:nvSpPr>
          <p:spPr bwMode="auto">
            <a:xfrm>
              <a:off x="912612" y="3050983"/>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39" name="TextBox 1038">
              <a:extLst>
                <a:ext uri="{FF2B5EF4-FFF2-40B4-BE49-F238E27FC236}">
                  <a16:creationId xmlns:a16="http://schemas.microsoft.com/office/drawing/2014/main" id="{F065DBEF-626C-4BCE-A76E-DA040FEB230A}"/>
                </a:ext>
              </a:extLst>
            </p:cNvPr>
            <p:cNvSpPr txBox="1"/>
            <p:nvPr/>
          </p:nvSpPr>
          <p:spPr bwMode="auto">
            <a:xfrm>
              <a:off x="912612" y="2668044"/>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40" name="TextBox 1039">
              <a:extLst>
                <a:ext uri="{FF2B5EF4-FFF2-40B4-BE49-F238E27FC236}">
                  <a16:creationId xmlns:a16="http://schemas.microsoft.com/office/drawing/2014/main" id="{28439A33-7BFA-4E13-9903-B7B28C0D6F64}"/>
                </a:ext>
              </a:extLst>
            </p:cNvPr>
            <p:cNvSpPr txBox="1"/>
            <p:nvPr/>
          </p:nvSpPr>
          <p:spPr bwMode="auto">
            <a:xfrm>
              <a:off x="912612" y="2279737"/>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41" name="TextBox 1040">
              <a:extLst>
                <a:ext uri="{FF2B5EF4-FFF2-40B4-BE49-F238E27FC236}">
                  <a16:creationId xmlns:a16="http://schemas.microsoft.com/office/drawing/2014/main" id="{7983B142-2249-41F1-9700-3B497C78C447}"/>
                </a:ext>
              </a:extLst>
            </p:cNvPr>
            <p:cNvSpPr txBox="1"/>
            <p:nvPr/>
          </p:nvSpPr>
          <p:spPr bwMode="auto">
            <a:xfrm>
              <a:off x="912612" y="1896798"/>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42" name="TextBox 1041">
              <a:extLst>
                <a:ext uri="{FF2B5EF4-FFF2-40B4-BE49-F238E27FC236}">
                  <a16:creationId xmlns:a16="http://schemas.microsoft.com/office/drawing/2014/main" id="{9BE18028-67BA-43F0-87FF-60563DD76474}"/>
                </a:ext>
              </a:extLst>
            </p:cNvPr>
            <p:cNvSpPr txBox="1"/>
            <p:nvPr/>
          </p:nvSpPr>
          <p:spPr bwMode="auto">
            <a:xfrm>
              <a:off x="815981" y="1519227"/>
              <a:ext cx="518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043" name="Freeform: Shape 1042">
              <a:extLst>
                <a:ext uri="{FF2B5EF4-FFF2-40B4-BE49-F238E27FC236}">
                  <a16:creationId xmlns:a16="http://schemas.microsoft.com/office/drawing/2014/main" id="{76C97586-E472-4E8E-9041-B340793F5B10}"/>
                </a:ext>
              </a:extLst>
            </p:cNvPr>
            <p:cNvSpPr/>
            <p:nvPr/>
          </p:nvSpPr>
          <p:spPr bwMode="auto">
            <a:xfrm>
              <a:off x="1316376" y="1687531"/>
              <a:ext cx="4086546" cy="1335641"/>
            </a:xfrm>
            <a:custGeom>
              <a:avLst/>
              <a:gdLst>
                <a:gd name="connsiteX0" fmla="*/ 4086546 w 4086546"/>
                <a:gd name="connsiteY0" fmla="*/ 1335641 h 1335641"/>
                <a:gd name="connsiteX1" fmla="*/ 3701265 w 4086546"/>
                <a:gd name="connsiteY1" fmla="*/ 1335641 h 1335641"/>
                <a:gd name="connsiteX2" fmla="*/ 3701265 w 4086546"/>
                <a:gd name="connsiteY2" fmla="*/ 1259869 h 1335641"/>
                <a:gd name="connsiteX3" fmla="*/ 3592102 w 4086546"/>
                <a:gd name="connsiteY3" fmla="*/ 1259869 h 1335641"/>
                <a:gd name="connsiteX4" fmla="*/ 3592102 w 4086546"/>
                <a:gd name="connsiteY4" fmla="*/ 1217488 h 1335641"/>
                <a:gd name="connsiteX5" fmla="*/ 3562564 w 4086546"/>
                <a:gd name="connsiteY5" fmla="*/ 1217488 h 1335641"/>
                <a:gd name="connsiteX6" fmla="*/ 3562564 w 4086546"/>
                <a:gd name="connsiteY6" fmla="*/ 1177675 h 1335641"/>
                <a:gd name="connsiteX7" fmla="*/ 3525320 w 4086546"/>
                <a:gd name="connsiteY7" fmla="*/ 1177675 h 1335641"/>
                <a:gd name="connsiteX8" fmla="*/ 3525320 w 4086546"/>
                <a:gd name="connsiteY8" fmla="*/ 1143000 h 1335641"/>
                <a:gd name="connsiteX9" fmla="*/ 3342954 w 4086546"/>
                <a:gd name="connsiteY9" fmla="*/ 1143000 h 1335641"/>
                <a:gd name="connsiteX10" fmla="*/ 3342954 w 4086546"/>
                <a:gd name="connsiteY10" fmla="*/ 1117315 h 1335641"/>
                <a:gd name="connsiteX11" fmla="*/ 3034729 w 4086546"/>
                <a:gd name="connsiteY11" fmla="*/ 1117315 h 1335641"/>
                <a:gd name="connsiteX12" fmla="*/ 3034729 w 4086546"/>
                <a:gd name="connsiteY12" fmla="*/ 1098051 h 1335641"/>
                <a:gd name="connsiteX13" fmla="*/ 2998770 w 4086546"/>
                <a:gd name="connsiteY13" fmla="*/ 1098051 h 1335641"/>
                <a:gd name="connsiteX14" fmla="*/ 2998770 w 4086546"/>
                <a:gd name="connsiteY14" fmla="*/ 1082639 h 1335641"/>
                <a:gd name="connsiteX15" fmla="*/ 2759896 w 4086546"/>
                <a:gd name="connsiteY15" fmla="*/ 1082639 h 1335641"/>
                <a:gd name="connsiteX16" fmla="*/ 2759896 w 4086546"/>
                <a:gd name="connsiteY16" fmla="*/ 1058238 h 1335641"/>
                <a:gd name="connsiteX17" fmla="*/ 2689261 w 4086546"/>
                <a:gd name="connsiteY17" fmla="*/ 1058238 h 1335641"/>
                <a:gd name="connsiteX18" fmla="*/ 2689261 w 4086546"/>
                <a:gd name="connsiteY18" fmla="*/ 1045396 h 1335641"/>
                <a:gd name="connsiteX19" fmla="*/ 2677702 w 4086546"/>
                <a:gd name="connsiteY19" fmla="*/ 1045396 h 1335641"/>
                <a:gd name="connsiteX20" fmla="*/ 2677702 w 4086546"/>
                <a:gd name="connsiteY20" fmla="*/ 1028700 h 1335641"/>
                <a:gd name="connsiteX21" fmla="*/ 2666144 w 4086546"/>
                <a:gd name="connsiteY21" fmla="*/ 1028700 h 1335641"/>
                <a:gd name="connsiteX22" fmla="*/ 2658439 w 4086546"/>
                <a:gd name="connsiteY22" fmla="*/ 1020995 h 1335641"/>
                <a:gd name="connsiteX23" fmla="*/ 2626332 w 4086546"/>
                <a:gd name="connsiteY23" fmla="*/ 1020995 h 1335641"/>
                <a:gd name="connsiteX24" fmla="*/ 2626332 w 4086546"/>
                <a:gd name="connsiteY24" fmla="*/ 1004299 h 1335641"/>
                <a:gd name="connsiteX25" fmla="*/ 2604499 w 4086546"/>
                <a:gd name="connsiteY25" fmla="*/ 1004299 h 1335641"/>
                <a:gd name="connsiteX26" fmla="*/ 2604499 w 4086546"/>
                <a:gd name="connsiteY26" fmla="*/ 986319 h 1335641"/>
                <a:gd name="connsiteX27" fmla="*/ 2476072 w 4086546"/>
                <a:gd name="connsiteY27" fmla="*/ 986319 h 1335641"/>
                <a:gd name="connsiteX28" fmla="*/ 2476072 w 4086546"/>
                <a:gd name="connsiteY28" fmla="*/ 976045 h 1335641"/>
                <a:gd name="connsiteX29" fmla="*/ 2373330 w 4086546"/>
                <a:gd name="connsiteY29" fmla="*/ 976045 h 1335641"/>
                <a:gd name="connsiteX30" fmla="*/ 2373330 w 4086546"/>
                <a:gd name="connsiteY30" fmla="*/ 963202 h 1335641"/>
                <a:gd name="connsiteX31" fmla="*/ 2351498 w 4086546"/>
                <a:gd name="connsiteY31" fmla="*/ 963202 h 1335641"/>
                <a:gd name="connsiteX32" fmla="*/ 2351498 w 4086546"/>
                <a:gd name="connsiteY32" fmla="*/ 947791 h 1335641"/>
                <a:gd name="connsiteX33" fmla="*/ 2319391 w 4086546"/>
                <a:gd name="connsiteY33" fmla="*/ 947791 h 1335641"/>
                <a:gd name="connsiteX34" fmla="*/ 2319391 w 4086546"/>
                <a:gd name="connsiteY34" fmla="*/ 923390 h 1335641"/>
                <a:gd name="connsiteX35" fmla="*/ 2286000 w 4086546"/>
                <a:gd name="connsiteY35" fmla="*/ 923390 h 1335641"/>
                <a:gd name="connsiteX36" fmla="*/ 2286000 w 4086546"/>
                <a:gd name="connsiteY36" fmla="*/ 905410 h 1335641"/>
                <a:gd name="connsiteX37" fmla="*/ 2248756 w 4086546"/>
                <a:gd name="connsiteY37" fmla="*/ 905410 h 1335641"/>
                <a:gd name="connsiteX38" fmla="*/ 2248756 w 4086546"/>
                <a:gd name="connsiteY38" fmla="*/ 888715 h 1335641"/>
                <a:gd name="connsiteX39" fmla="*/ 2224355 w 4086546"/>
                <a:gd name="connsiteY39" fmla="*/ 888715 h 1335641"/>
                <a:gd name="connsiteX40" fmla="*/ 2224355 w 4086546"/>
                <a:gd name="connsiteY40" fmla="*/ 879725 h 1335641"/>
                <a:gd name="connsiteX41" fmla="*/ 2190964 w 4086546"/>
                <a:gd name="connsiteY41" fmla="*/ 879725 h 1335641"/>
                <a:gd name="connsiteX42" fmla="*/ 2190964 w 4086546"/>
                <a:gd name="connsiteY42" fmla="*/ 865598 h 1335641"/>
                <a:gd name="connsiteX43" fmla="*/ 2104918 w 4086546"/>
                <a:gd name="connsiteY43" fmla="*/ 865598 h 1335641"/>
                <a:gd name="connsiteX44" fmla="*/ 2104918 w 4086546"/>
                <a:gd name="connsiteY44" fmla="*/ 851471 h 1335641"/>
                <a:gd name="connsiteX45" fmla="*/ 2068959 w 4086546"/>
                <a:gd name="connsiteY45" fmla="*/ 851471 h 1335641"/>
                <a:gd name="connsiteX46" fmla="*/ 2068959 w 4086546"/>
                <a:gd name="connsiteY46" fmla="*/ 834775 h 1335641"/>
                <a:gd name="connsiteX47" fmla="*/ 2058684 w 4086546"/>
                <a:gd name="connsiteY47" fmla="*/ 834775 h 1335641"/>
                <a:gd name="connsiteX48" fmla="*/ 2058684 w 4086546"/>
                <a:gd name="connsiteY48" fmla="*/ 819364 h 1335641"/>
                <a:gd name="connsiteX49" fmla="*/ 2038136 w 4086546"/>
                <a:gd name="connsiteY49" fmla="*/ 819364 h 1335641"/>
                <a:gd name="connsiteX50" fmla="*/ 2038136 w 4086546"/>
                <a:gd name="connsiteY50" fmla="*/ 809090 h 1335641"/>
                <a:gd name="connsiteX51" fmla="*/ 2004745 w 4086546"/>
                <a:gd name="connsiteY51" fmla="*/ 809090 h 1335641"/>
                <a:gd name="connsiteX52" fmla="*/ 2004745 w 4086546"/>
                <a:gd name="connsiteY52" fmla="*/ 797532 h 1335641"/>
                <a:gd name="connsiteX53" fmla="*/ 1977775 w 4086546"/>
                <a:gd name="connsiteY53" fmla="*/ 797532 h 1335641"/>
                <a:gd name="connsiteX54" fmla="*/ 1977775 w 4086546"/>
                <a:gd name="connsiteY54" fmla="*/ 782120 h 1335641"/>
                <a:gd name="connsiteX55" fmla="*/ 1898151 w 4086546"/>
                <a:gd name="connsiteY55" fmla="*/ 782120 h 1335641"/>
                <a:gd name="connsiteX56" fmla="*/ 1898151 w 4086546"/>
                <a:gd name="connsiteY56" fmla="*/ 773130 h 1335641"/>
                <a:gd name="connsiteX57" fmla="*/ 1864760 w 4086546"/>
                <a:gd name="connsiteY57" fmla="*/ 773130 h 1335641"/>
                <a:gd name="connsiteX58" fmla="*/ 1864760 w 4086546"/>
                <a:gd name="connsiteY58" fmla="*/ 762856 h 1335641"/>
                <a:gd name="connsiteX59" fmla="*/ 1835221 w 4086546"/>
                <a:gd name="connsiteY59" fmla="*/ 762856 h 1335641"/>
                <a:gd name="connsiteX60" fmla="*/ 1835221 w 4086546"/>
                <a:gd name="connsiteY60" fmla="*/ 744877 h 1335641"/>
                <a:gd name="connsiteX61" fmla="*/ 1806968 w 4086546"/>
                <a:gd name="connsiteY61" fmla="*/ 744877 h 1335641"/>
                <a:gd name="connsiteX62" fmla="*/ 1806968 w 4086546"/>
                <a:gd name="connsiteY62" fmla="*/ 728181 h 1335641"/>
                <a:gd name="connsiteX63" fmla="*/ 1785135 w 4086546"/>
                <a:gd name="connsiteY63" fmla="*/ 728181 h 1335641"/>
                <a:gd name="connsiteX64" fmla="*/ 1785135 w 4086546"/>
                <a:gd name="connsiteY64" fmla="*/ 712770 h 1335641"/>
                <a:gd name="connsiteX65" fmla="*/ 1756881 w 4086546"/>
                <a:gd name="connsiteY65" fmla="*/ 712770 h 1335641"/>
                <a:gd name="connsiteX66" fmla="*/ 1756881 w 4086546"/>
                <a:gd name="connsiteY66" fmla="*/ 697359 h 1335641"/>
                <a:gd name="connsiteX67" fmla="*/ 1687530 w 4086546"/>
                <a:gd name="connsiteY67" fmla="*/ 697359 h 1335641"/>
                <a:gd name="connsiteX68" fmla="*/ 1687530 w 4086546"/>
                <a:gd name="connsiteY68" fmla="*/ 674242 h 1335641"/>
                <a:gd name="connsiteX69" fmla="*/ 1666982 w 4086546"/>
                <a:gd name="connsiteY69" fmla="*/ 674242 h 1335641"/>
                <a:gd name="connsiteX70" fmla="*/ 1666982 w 4086546"/>
                <a:gd name="connsiteY70" fmla="*/ 621587 h 1335641"/>
                <a:gd name="connsiteX71" fmla="*/ 1624601 w 4086546"/>
                <a:gd name="connsiteY71" fmla="*/ 621587 h 1335641"/>
                <a:gd name="connsiteX72" fmla="*/ 1624601 w 4086546"/>
                <a:gd name="connsiteY72" fmla="*/ 613881 h 1335641"/>
                <a:gd name="connsiteX73" fmla="*/ 1559104 w 4086546"/>
                <a:gd name="connsiteY73" fmla="*/ 613881 h 1335641"/>
                <a:gd name="connsiteX74" fmla="*/ 1559104 w 4086546"/>
                <a:gd name="connsiteY74" fmla="*/ 599754 h 1335641"/>
                <a:gd name="connsiteX75" fmla="*/ 1524428 w 4086546"/>
                <a:gd name="connsiteY75" fmla="*/ 599754 h 1335641"/>
                <a:gd name="connsiteX76" fmla="*/ 1524428 w 4086546"/>
                <a:gd name="connsiteY76" fmla="*/ 575353 h 1335641"/>
                <a:gd name="connsiteX77" fmla="*/ 1444804 w 4086546"/>
                <a:gd name="connsiteY77" fmla="*/ 575353 h 1335641"/>
                <a:gd name="connsiteX78" fmla="*/ 1444804 w 4086546"/>
                <a:gd name="connsiteY78" fmla="*/ 563795 h 1335641"/>
                <a:gd name="connsiteX79" fmla="*/ 1429392 w 4086546"/>
                <a:gd name="connsiteY79" fmla="*/ 563795 h 1335641"/>
                <a:gd name="connsiteX80" fmla="*/ 1429392 w 4086546"/>
                <a:gd name="connsiteY80" fmla="*/ 540678 h 1335641"/>
                <a:gd name="connsiteX81" fmla="*/ 1397286 w 4086546"/>
                <a:gd name="connsiteY81" fmla="*/ 540678 h 1335641"/>
                <a:gd name="connsiteX82" fmla="*/ 1397286 w 4086546"/>
                <a:gd name="connsiteY82" fmla="*/ 529119 h 1335641"/>
                <a:gd name="connsiteX83" fmla="*/ 1367747 w 4086546"/>
                <a:gd name="connsiteY83" fmla="*/ 529119 h 1335641"/>
                <a:gd name="connsiteX84" fmla="*/ 1367747 w 4086546"/>
                <a:gd name="connsiteY84" fmla="*/ 516277 h 1335641"/>
                <a:gd name="connsiteX85" fmla="*/ 1351052 w 4086546"/>
                <a:gd name="connsiteY85" fmla="*/ 516277 h 1335641"/>
                <a:gd name="connsiteX86" fmla="*/ 1351052 w 4086546"/>
                <a:gd name="connsiteY86" fmla="*/ 504718 h 1335641"/>
                <a:gd name="connsiteX87" fmla="*/ 1316377 w 4086546"/>
                <a:gd name="connsiteY87" fmla="*/ 504718 h 1335641"/>
                <a:gd name="connsiteX88" fmla="*/ 1316377 w 4086546"/>
                <a:gd name="connsiteY88" fmla="*/ 486738 h 1335641"/>
                <a:gd name="connsiteX89" fmla="*/ 1295828 w 4086546"/>
                <a:gd name="connsiteY89" fmla="*/ 486738 h 1335641"/>
                <a:gd name="connsiteX90" fmla="*/ 1295828 w 4086546"/>
                <a:gd name="connsiteY90" fmla="*/ 466190 h 1335641"/>
                <a:gd name="connsiteX91" fmla="*/ 1277848 w 4086546"/>
                <a:gd name="connsiteY91" fmla="*/ 466190 h 1335641"/>
                <a:gd name="connsiteX92" fmla="*/ 1277848 w 4086546"/>
                <a:gd name="connsiteY92" fmla="*/ 434083 h 1335641"/>
                <a:gd name="connsiteX93" fmla="*/ 1232899 w 4086546"/>
                <a:gd name="connsiteY93" fmla="*/ 434083 h 1335641"/>
                <a:gd name="connsiteX94" fmla="*/ 1232899 w 4086546"/>
                <a:gd name="connsiteY94" fmla="*/ 427662 h 1335641"/>
                <a:gd name="connsiteX95" fmla="*/ 1194371 w 4086546"/>
                <a:gd name="connsiteY95" fmla="*/ 427662 h 1335641"/>
                <a:gd name="connsiteX96" fmla="*/ 1194371 w 4086546"/>
                <a:gd name="connsiteY96" fmla="*/ 404545 h 1335641"/>
                <a:gd name="connsiteX97" fmla="*/ 1164833 w 4086546"/>
                <a:gd name="connsiteY97" fmla="*/ 404545 h 1335641"/>
                <a:gd name="connsiteX98" fmla="*/ 1164833 w 4086546"/>
                <a:gd name="connsiteY98" fmla="*/ 392987 h 1335641"/>
                <a:gd name="connsiteX99" fmla="*/ 1128873 w 4086546"/>
                <a:gd name="connsiteY99" fmla="*/ 392987 h 1335641"/>
                <a:gd name="connsiteX100" fmla="*/ 1128873 w 4086546"/>
                <a:gd name="connsiteY100" fmla="*/ 378860 h 1335641"/>
                <a:gd name="connsiteX101" fmla="*/ 1098051 w 4086546"/>
                <a:gd name="connsiteY101" fmla="*/ 378860 h 1335641"/>
                <a:gd name="connsiteX102" fmla="*/ 1098051 w 4086546"/>
                <a:gd name="connsiteY102" fmla="*/ 353174 h 1335641"/>
                <a:gd name="connsiteX103" fmla="*/ 1056954 w 4086546"/>
                <a:gd name="connsiteY103" fmla="*/ 353174 h 1335641"/>
                <a:gd name="connsiteX104" fmla="*/ 1056954 w 4086546"/>
                <a:gd name="connsiteY104" fmla="*/ 339047 h 1335641"/>
                <a:gd name="connsiteX105" fmla="*/ 1035121 w 4086546"/>
                <a:gd name="connsiteY105" fmla="*/ 339047 h 1335641"/>
                <a:gd name="connsiteX106" fmla="*/ 1035121 w 4086546"/>
                <a:gd name="connsiteY106" fmla="*/ 327489 h 1335641"/>
                <a:gd name="connsiteX107" fmla="*/ 1015857 w 4086546"/>
                <a:gd name="connsiteY107" fmla="*/ 327489 h 1335641"/>
                <a:gd name="connsiteX108" fmla="*/ 1015857 w 4086546"/>
                <a:gd name="connsiteY108" fmla="*/ 315930 h 1335641"/>
                <a:gd name="connsiteX109" fmla="*/ 970908 w 4086546"/>
                <a:gd name="connsiteY109" fmla="*/ 315930 h 1335641"/>
                <a:gd name="connsiteX110" fmla="*/ 970908 w 4086546"/>
                <a:gd name="connsiteY110" fmla="*/ 303088 h 1335641"/>
                <a:gd name="connsiteX111" fmla="*/ 941370 w 4086546"/>
                <a:gd name="connsiteY111" fmla="*/ 303088 h 1335641"/>
                <a:gd name="connsiteX112" fmla="*/ 941370 w 4086546"/>
                <a:gd name="connsiteY112" fmla="*/ 285108 h 1335641"/>
                <a:gd name="connsiteX113" fmla="*/ 924674 w 4086546"/>
                <a:gd name="connsiteY113" fmla="*/ 285108 h 1335641"/>
                <a:gd name="connsiteX114" fmla="*/ 924674 w 4086546"/>
                <a:gd name="connsiteY114" fmla="*/ 267128 h 1335641"/>
                <a:gd name="connsiteX115" fmla="*/ 883578 w 4086546"/>
                <a:gd name="connsiteY115" fmla="*/ 267128 h 1335641"/>
                <a:gd name="connsiteX116" fmla="*/ 879725 w 4086546"/>
                <a:gd name="connsiteY116" fmla="*/ 263275 h 1335641"/>
                <a:gd name="connsiteX117" fmla="*/ 856608 w 4086546"/>
                <a:gd name="connsiteY117" fmla="*/ 263275 h 1335641"/>
                <a:gd name="connsiteX118" fmla="*/ 856608 w 4086546"/>
                <a:gd name="connsiteY118" fmla="*/ 250433 h 1335641"/>
                <a:gd name="connsiteX119" fmla="*/ 832207 w 4086546"/>
                <a:gd name="connsiteY119" fmla="*/ 250433 h 1335641"/>
                <a:gd name="connsiteX120" fmla="*/ 832207 w 4086546"/>
                <a:gd name="connsiteY120" fmla="*/ 244011 h 1335641"/>
                <a:gd name="connsiteX121" fmla="*/ 805237 w 4086546"/>
                <a:gd name="connsiteY121" fmla="*/ 244011 h 1335641"/>
                <a:gd name="connsiteX122" fmla="*/ 805237 w 4086546"/>
                <a:gd name="connsiteY122" fmla="*/ 224747 h 1335641"/>
                <a:gd name="connsiteX123" fmla="*/ 789826 w 4086546"/>
                <a:gd name="connsiteY123" fmla="*/ 224747 h 1335641"/>
                <a:gd name="connsiteX124" fmla="*/ 789826 w 4086546"/>
                <a:gd name="connsiteY124" fmla="*/ 214473 h 1335641"/>
                <a:gd name="connsiteX125" fmla="*/ 742308 w 4086546"/>
                <a:gd name="connsiteY125" fmla="*/ 214473 h 1335641"/>
                <a:gd name="connsiteX126" fmla="*/ 742308 w 4086546"/>
                <a:gd name="connsiteY126" fmla="*/ 208052 h 1335641"/>
                <a:gd name="connsiteX127" fmla="*/ 721760 w 4086546"/>
                <a:gd name="connsiteY127" fmla="*/ 208052 h 1335641"/>
                <a:gd name="connsiteX128" fmla="*/ 721760 w 4086546"/>
                <a:gd name="connsiteY128" fmla="*/ 197778 h 1335641"/>
                <a:gd name="connsiteX129" fmla="*/ 696074 w 4086546"/>
                <a:gd name="connsiteY129" fmla="*/ 197778 h 1335641"/>
                <a:gd name="connsiteX130" fmla="*/ 696074 w 4086546"/>
                <a:gd name="connsiteY130" fmla="*/ 173377 h 1335641"/>
                <a:gd name="connsiteX131" fmla="*/ 669105 w 4086546"/>
                <a:gd name="connsiteY131" fmla="*/ 173377 h 1335641"/>
                <a:gd name="connsiteX132" fmla="*/ 662683 w 4086546"/>
                <a:gd name="connsiteY132" fmla="*/ 166955 h 1335641"/>
                <a:gd name="connsiteX133" fmla="*/ 643419 w 4086546"/>
                <a:gd name="connsiteY133" fmla="*/ 166955 h 1335641"/>
                <a:gd name="connsiteX134" fmla="*/ 643419 w 4086546"/>
                <a:gd name="connsiteY134" fmla="*/ 152828 h 1335641"/>
                <a:gd name="connsiteX135" fmla="*/ 580490 w 4086546"/>
                <a:gd name="connsiteY135" fmla="*/ 152828 h 1335641"/>
                <a:gd name="connsiteX136" fmla="*/ 580490 w 4086546"/>
                <a:gd name="connsiteY136" fmla="*/ 137417 h 1335641"/>
                <a:gd name="connsiteX137" fmla="*/ 556089 w 4086546"/>
                <a:gd name="connsiteY137" fmla="*/ 137417 h 1335641"/>
                <a:gd name="connsiteX138" fmla="*/ 556089 w 4086546"/>
                <a:gd name="connsiteY138" fmla="*/ 124574 h 1335641"/>
                <a:gd name="connsiteX139" fmla="*/ 523982 w 4086546"/>
                <a:gd name="connsiteY139" fmla="*/ 124574 h 1335641"/>
                <a:gd name="connsiteX140" fmla="*/ 523982 w 4086546"/>
                <a:gd name="connsiteY140" fmla="*/ 107879 h 1335641"/>
                <a:gd name="connsiteX141" fmla="*/ 473896 w 4086546"/>
                <a:gd name="connsiteY141" fmla="*/ 107879 h 1335641"/>
                <a:gd name="connsiteX142" fmla="*/ 440505 w 4086546"/>
                <a:gd name="connsiteY142" fmla="*/ 107879 h 1335641"/>
                <a:gd name="connsiteX143" fmla="*/ 440505 w 4086546"/>
                <a:gd name="connsiteY143" fmla="*/ 87330 h 1335641"/>
                <a:gd name="connsiteX144" fmla="*/ 414819 w 4086546"/>
                <a:gd name="connsiteY144" fmla="*/ 87330 h 1335641"/>
                <a:gd name="connsiteX145" fmla="*/ 414819 w 4086546"/>
                <a:gd name="connsiteY145" fmla="*/ 73204 h 1335641"/>
                <a:gd name="connsiteX146" fmla="*/ 350606 w 4086546"/>
                <a:gd name="connsiteY146" fmla="*/ 73204 h 1335641"/>
                <a:gd name="connsiteX147" fmla="*/ 350606 w 4086546"/>
                <a:gd name="connsiteY147" fmla="*/ 65498 h 1335641"/>
                <a:gd name="connsiteX148" fmla="*/ 315930 w 4086546"/>
                <a:gd name="connsiteY148" fmla="*/ 65498 h 1335641"/>
                <a:gd name="connsiteX149" fmla="*/ 315930 w 4086546"/>
                <a:gd name="connsiteY149" fmla="*/ 46234 h 1335641"/>
                <a:gd name="connsiteX150" fmla="*/ 227316 w 4086546"/>
                <a:gd name="connsiteY150" fmla="*/ 46234 h 1335641"/>
                <a:gd name="connsiteX151" fmla="*/ 227316 w 4086546"/>
                <a:gd name="connsiteY151" fmla="*/ 33391 h 1335641"/>
                <a:gd name="connsiteX152" fmla="*/ 170808 w 4086546"/>
                <a:gd name="connsiteY152" fmla="*/ 33391 h 1335641"/>
                <a:gd name="connsiteX153" fmla="*/ 170808 w 4086546"/>
                <a:gd name="connsiteY153" fmla="*/ 20548 h 1335641"/>
                <a:gd name="connsiteX154" fmla="*/ 124574 w 4086546"/>
                <a:gd name="connsiteY154" fmla="*/ 20548 h 1335641"/>
                <a:gd name="connsiteX155" fmla="*/ 124574 w 4086546"/>
                <a:gd name="connsiteY155" fmla="*/ 14127 h 1335641"/>
                <a:gd name="connsiteX156" fmla="*/ 74488 w 4086546"/>
                <a:gd name="connsiteY156" fmla="*/ 14127 h 1335641"/>
                <a:gd name="connsiteX157" fmla="*/ 74488 w 4086546"/>
                <a:gd name="connsiteY157" fmla="*/ 2569 h 1335641"/>
                <a:gd name="connsiteX158" fmla="*/ 51371 w 4086546"/>
                <a:gd name="connsiteY158" fmla="*/ 2569 h 1335641"/>
                <a:gd name="connsiteX159" fmla="*/ 48802 w 4086546"/>
                <a:gd name="connsiteY159" fmla="*/ 0 h 1335641"/>
                <a:gd name="connsiteX160" fmla="*/ 0 w 4086546"/>
                <a:gd name="connsiteY160" fmla="*/ 0 h 133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4086546" h="1335641">
                  <a:moveTo>
                    <a:pt x="4086546" y="1335641"/>
                  </a:moveTo>
                  <a:lnTo>
                    <a:pt x="3701265" y="1335641"/>
                  </a:lnTo>
                  <a:lnTo>
                    <a:pt x="3701265" y="1259869"/>
                  </a:lnTo>
                  <a:lnTo>
                    <a:pt x="3592102" y="1259869"/>
                  </a:lnTo>
                  <a:lnTo>
                    <a:pt x="3592102" y="1217488"/>
                  </a:lnTo>
                  <a:lnTo>
                    <a:pt x="3562564" y="1217488"/>
                  </a:lnTo>
                  <a:lnTo>
                    <a:pt x="3562564" y="1177675"/>
                  </a:lnTo>
                  <a:lnTo>
                    <a:pt x="3525320" y="1177675"/>
                  </a:lnTo>
                  <a:lnTo>
                    <a:pt x="3525320" y="1143000"/>
                  </a:lnTo>
                  <a:lnTo>
                    <a:pt x="3342954" y="1143000"/>
                  </a:lnTo>
                  <a:lnTo>
                    <a:pt x="3342954" y="1117315"/>
                  </a:lnTo>
                  <a:lnTo>
                    <a:pt x="3034729" y="1117315"/>
                  </a:lnTo>
                  <a:lnTo>
                    <a:pt x="3034729" y="1098051"/>
                  </a:lnTo>
                  <a:lnTo>
                    <a:pt x="2998770" y="1098051"/>
                  </a:lnTo>
                  <a:lnTo>
                    <a:pt x="2998770" y="1082639"/>
                  </a:lnTo>
                  <a:lnTo>
                    <a:pt x="2759896" y="1082639"/>
                  </a:lnTo>
                  <a:lnTo>
                    <a:pt x="2759896" y="1058238"/>
                  </a:lnTo>
                  <a:lnTo>
                    <a:pt x="2689261" y="1058238"/>
                  </a:lnTo>
                  <a:lnTo>
                    <a:pt x="2689261" y="1045396"/>
                  </a:lnTo>
                  <a:lnTo>
                    <a:pt x="2677702" y="1045396"/>
                  </a:lnTo>
                  <a:lnTo>
                    <a:pt x="2677702" y="1028700"/>
                  </a:lnTo>
                  <a:lnTo>
                    <a:pt x="2666144" y="1028700"/>
                  </a:lnTo>
                  <a:lnTo>
                    <a:pt x="2658439" y="1020995"/>
                  </a:lnTo>
                  <a:lnTo>
                    <a:pt x="2626332" y="1020995"/>
                  </a:lnTo>
                  <a:lnTo>
                    <a:pt x="2626332" y="1004299"/>
                  </a:lnTo>
                  <a:lnTo>
                    <a:pt x="2604499" y="1004299"/>
                  </a:lnTo>
                  <a:lnTo>
                    <a:pt x="2604499" y="986319"/>
                  </a:lnTo>
                  <a:lnTo>
                    <a:pt x="2476072" y="986319"/>
                  </a:lnTo>
                  <a:lnTo>
                    <a:pt x="2476072" y="976045"/>
                  </a:lnTo>
                  <a:lnTo>
                    <a:pt x="2373330" y="976045"/>
                  </a:lnTo>
                  <a:lnTo>
                    <a:pt x="2373330" y="963202"/>
                  </a:lnTo>
                  <a:lnTo>
                    <a:pt x="2351498" y="963202"/>
                  </a:lnTo>
                  <a:lnTo>
                    <a:pt x="2351498" y="947791"/>
                  </a:lnTo>
                  <a:lnTo>
                    <a:pt x="2319391" y="947791"/>
                  </a:lnTo>
                  <a:lnTo>
                    <a:pt x="2319391" y="923390"/>
                  </a:lnTo>
                  <a:lnTo>
                    <a:pt x="2286000" y="923390"/>
                  </a:lnTo>
                  <a:lnTo>
                    <a:pt x="2286000" y="905410"/>
                  </a:lnTo>
                  <a:lnTo>
                    <a:pt x="2248756" y="905410"/>
                  </a:lnTo>
                  <a:lnTo>
                    <a:pt x="2248756" y="888715"/>
                  </a:lnTo>
                  <a:lnTo>
                    <a:pt x="2224355" y="888715"/>
                  </a:lnTo>
                  <a:lnTo>
                    <a:pt x="2224355" y="879725"/>
                  </a:lnTo>
                  <a:lnTo>
                    <a:pt x="2190964" y="879725"/>
                  </a:lnTo>
                  <a:lnTo>
                    <a:pt x="2190964" y="865598"/>
                  </a:lnTo>
                  <a:lnTo>
                    <a:pt x="2104918" y="865598"/>
                  </a:lnTo>
                  <a:lnTo>
                    <a:pt x="2104918" y="851471"/>
                  </a:lnTo>
                  <a:lnTo>
                    <a:pt x="2068959" y="851471"/>
                  </a:lnTo>
                  <a:lnTo>
                    <a:pt x="2068959" y="834775"/>
                  </a:lnTo>
                  <a:lnTo>
                    <a:pt x="2058684" y="834775"/>
                  </a:lnTo>
                  <a:lnTo>
                    <a:pt x="2058684" y="819364"/>
                  </a:lnTo>
                  <a:lnTo>
                    <a:pt x="2038136" y="819364"/>
                  </a:lnTo>
                  <a:lnTo>
                    <a:pt x="2038136" y="809090"/>
                  </a:lnTo>
                  <a:lnTo>
                    <a:pt x="2004745" y="809090"/>
                  </a:lnTo>
                  <a:lnTo>
                    <a:pt x="2004745" y="797532"/>
                  </a:lnTo>
                  <a:lnTo>
                    <a:pt x="1977775" y="797532"/>
                  </a:lnTo>
                  <a:lnTo>
                    <a:pt x="1977775" y="782120"/>
                  </a:lnTo>
                  <a:lnTo>
                    <a:pt x="1898151" y="782120"/>
                  </a:lnTo>
                  <a:lnTo>
                    <a:pt x="1898151" y="773130"/>
                  </a:lnTo>
                  <a:lnTo>
                    <a:pt x="1864760" y="773130"/>
                  </a:lnTo>
                  <a:lnTo>
                    <a:pt x="1864760" y="762856"/>
                  </a:lnTo>
                  <a:lnTo>
                    <a:pt x="1835221" y="762856"/>
                  </a:lnTo>
                  <a:lnTo>
                    <a:pt x="1835221" y="744877"/>
                  </a:lnTo>
                  <a:lnTo>
                    <a:pt x="1806968" y="744877"/>
                  </a:lnTo>
                  <a:lnTo>
                    <a:pt x="1806968" y="728181"/>
                  </a:lnTo>
                  <a:lnTo>
                    <a:pt x="1785135" y="728181"/>
                  </a:lnTo>
                  <a:lnTo>
                    <a:pt x="1785135" y="712770"/>
                  </a:lnTo>
                  <a:lnTo>
                    <a:pt x="1756881" y="712770"/>
                  </a:lnTo>
                  <a:lnTo>
                    <a:pt x="1756881" y="697359"/>
                  </a:lnTo>
                  <a:lnTo>
                    <a:pt x="1687530" y="697359"/>
                  </a:lnTo>
                  <a:lnTo>
                    <a:pt x="1687530" y="674242"/>
                  </a:lnTo>
                  <a:lnTo>
                    <a:pt x="1666982" y="674242"/>
                  </a:lnTo>
                  <a:lnTo>
                    <a:pt x="1666982" y="621587"/>
                  </a:lnTo>
                  <a:lnTo>
                    <a:pt x="1624601" y="621587"/>
                  </a:lnTo>
                  <a:lnTo>
                    <a:pt x="1624601" y="613881"/>
                  </a:lnTo>
                  <a:lnTo>
                    <a:pt x="1559104" y="613881"/>
                  </a:lnTo>
                  <a:lnTo>
                    <a:pt x="1559104" y="599754"/>
                  </a:lnTo>
                  <a:lnTo>
                    <a:pt x="1524428" y="599754"/>
                  </a:lnTo>
                  <a:lnTo>
                    <a:pt x="1524428" y="575353"/>
                  </a:lnTo>
                  <a:lnTo>
                    <a:pt x="1444804" y="575353"/>
                  </a:lnTo>
                  <a:lnTo>
                    <a:pt x="1444804" y="563795"/>
                  </a:lnTo>
                  <a:lnTo>
                    <a:pt x="1429392" y="563795"/>
                  </a:lnTo>
                  <a:lnTo>
                    <a:pt x="1429392" y="540678"/>
                  </a:lnTo>
                  <a:lnTo>
                    <a:pt x="1397286" y="540678"/>
                  </a:lnTo>
                  <a:lnTo>
                    <a:pt x="1397286" y="529119"/>
                  </a:lnTo>
                  <a:lnTo>
                    <a:pt x="1367747" y="529119"/>
                  </a:lnTo>
                  <a:lnTo>
                    <a:pt x="1367747" y="516277"/>
                  </a:lnTo>
                  <a:lnTo>
                    <a:pt x="1351052" y="516277"/>
                  </a:lnTo>
                  <a:lnTo>
                    <a:pt x="1351052" y="504718"/>
                  </a:lnTo>
                  <a:lnTo>
                    <a:pt x="1316377" y="504718"/>
                  </a:lnTo>
                  <a:lnTo>
                    <a:pt x="1316377" y="486738"/>
                  </a:lnTo>
                  <a:lnTo>
                    <a:pt x="1295828" y="486738"/>
                  </a:lnTo>
                  <a:lnTo>
                    <a:pt x="1295828" y="466190"/>
                  </a:lnTo>
                  <a:lnTo>
                    <a:pt x="1277848" y="466190"/>
                  </a:lnTo>
                  <a:lnTo>
                    <a:pt x="1277848" y="434083"/>
                  </a:lnTo>
                  <a:lnTo>
                    <a:pt x="1232899" y="434083"/>
                  </a:lnTo>
                  <a:lnTo>
                    <a:pt x="1232899" y="427662"/>
                  </a:lnTo>
                  <a:lnTo>
                    <a:pt x="1194371" y="427662"/>
                  </a:lnTo>
                  <a:lnTo>
                    <a:pt x="1194371" y="404545"/>
                  </a:lnTo>
                  <a:lnTo>
                    <a:pt x="1164833" y="404545"/>
                  </a:lnTo>
                  <a:lnTo>
                    <a:pt x="1164833" y="392987"/>
                  </a:lnTo>
                  <a:lnTo>
                    <a:pt x="1128873" y="392987"/>
                  </a:lnTo>
                  <a:lnTo>
                    <a:pt x="1128873" y="378860"/>
                  </a:lnTo>
                  <a:lnTo>
                    <a:pt x="1098051" y="378860"/>
                  </a:lnTo>
                  <a:lnTo>
                    <a:pt x="1098051" y="353174"/>
                  </a:lnTo>
                  <a:lnTo>
                    <a:pt x="1056954" y="353174"/>
                  </a:lnTo>
                  <a:lnTo>
                    <a:pt x="1056954" y="339047"/>
                  </a:lnTo>
                  <a:lnTo>
                    <a:pt x="1035121" y="339047"/>
                  </a:lnTo>
                  <a:lnTo>
                    <a:pt x="1035121" y="327489"/>
                  </a:lnTo>
                  <a:lnTo>
                    <a:pt x="1015857" y="327489"/>
                  </a:lnTo>
                  <a:lnTo>
                    <a:pt x="1015857" y="315930"/>
                  </a:lnTo>
                  <a:lnTo>
                    <a:pt x="970908" y="315930"/>
                  </a:lnTo>
                  <a:lnTo>
                    <a:pt x="970908" y="303088"/>
                  </a:lnTo>
                  <a:lnTo>
                    <a:pt x="941370" y="303088"/>
                  </a:lnTo>
                  <a:lnTo>
                    <a:pt x="941370" y="285108"/>
                  </a:lnTo>
                  <a:lnTo>
                    <a:pt x="924674" y="285108"/>
                  </a:lnTo>
                  <a:lnTo>
                    <a:pt x="924674" y="267128"/>
                  </a:lnTo>
                  <a:lnTo>
                    <a:pt x="883578" y="267128"/>
                  </a:lnTo>
                  <a:lnTo>
                    <a:pt x="879725" y="263275"/>
                  </a:lnTo>
                  <a:lnTo>
                    <a:pt x="856608" y="263275"/>
                  </a:lnTo>
                  <a:lnTo>
                    <a:pt x="856608" y="250433"/>
                  </a:lnTo>
                  <a:lnTo>
                    <a:pt x="832207" y="250433"/>
                  </a:lnTo>
                  <a:lnTo>
                    <a:pt x="832207" y="244011"/>
                  </a:lnTo>
                  <a:lnTo>
                    <a:pt x="805237" y="244011"/>
                  </a:lnTo>
                  <a:lnTo>
                    <a:pt x="805237" y="224747"/>
                  </a:lnTo>
                  <a:lnTo>
                    <a:pt x="789826" y="224747"/>
                  </a:lnTo>
                  <a:lnTo>
                    <a:pt x="789826" y="214473"/>
                  </a:lnTo>
                  <a:lnTo>
                    <a:pt x="742308" y="214473"/>
                  </a:lnTo>
                  <a:lnTo>
                    <a:pt x="742308" y="208052"/>
                  </a:lnTo>
                  <a:lnTo>
                    <a:pt x="721760" y="208052"/>
                  </a:lnTo>
                  <a:lnTo>
                    <a:pt x="721760" y="197778"/>
                  </a:lnTo>
                  <a:lnTo>
                    <a:pt x="696074" y="197778"/>
                  </a:lnTo>
                  <a:lnTo>
                    <a:pt x="696074" y="173377"/>
                  </a:lnTo>
                  <a:lnTo>
                    <a:pt x="669105" y="173377"/>
                  </a:lnTo>
                  <a:lnTo>
                    <a:pt x="662683" y="166955"/>
                  </a:lnTo>
                  <a:lnTo>
                    <a:pt x="643419" y="166955"/>
                  </a:lnTo>
                  <a:lnTo>
                    <a:pt x="643419" y="152828"/>
                  </a:lnTo>
                  <a:lnTo>
                    <a:pt x="580490" y="152828"/>
                  </a:lnTo>
                  <a:lnTo>
                    <a:pt x="580490" y="137417"/>
                  </a:lnTo>
                  <a:lnTo>
                    <a:pt x="556089" y="137417"/>
                  </a:lnTo>
                  <a:lnTo>
                    <a:pt x="556089" y="124574"/>
                  </a:lnTo>
                  <a:lnTo>
                    <a:pt x="523982" y="124574"/>
                  </a:lnTo>
                  <a:lnTo>
                    <a:pt x="523982" y="107879"/>
                  </a:lnTo>
                  <a:lnTo>
                    <a:pt x="473896" y="107879"/>
                  </a:lnTo>
                  <a:lnTo>
                    <a:pt x="440505" y="107879"/>
                  </a:lnTo>
                  <a:lnTo>
                    <a:pt x="440505" y="87330"/>
                  </a:lnTo>
                  <a:lnTo>
                    <a:pt x="414819" y="87330"/>
                  </a:lnTo>
                  <a:lnTo>
                    <a:pt x="414819" y="73204"/>
                  </a:lnTo>
                  <a:lnTo>
                    <a:pt x="350606" y="73204"/>
                  </a:lnTo>
                  <a:lnTo>
                    <a:pt x="350606" y="65498"/>
                  </a:lnTo>
                  <a:lnTo>
                    <a:pt x="315930" y="65498"/>
                  </a:lnTo>
                  <a:lnTo>
                    <a:pt x="315930" y="46234"/>
                  </a:lnTo>
                  <a:lnTo>
                    <a:pt x="227316" y="46234"/>
                  </a:lnTo>
                  <a:lnTo>
                    <a:pt x="227316" y="33391"/>
                  </a:lnTo>
                  <a:lnTo>
                    <a:pt x="170808" y="33391"/>
                  </a:lnTo>
                  <a:lnTo>
                    <a:pt x="170808" y="20548"/>
                  </a:lnTo>
                  <a:lnTo>
                    <a:pt x="124574" y="20548"/>
                  </a:lnTo>
                  <a:lnTo>
                    <a:pt x="124574" y="14127"/>
                  </a:lnTo>
                  <a:lnTo>
                    <a:pt x="74488" y="14127"/>
                  </a:lnTo>
                  <a:lnTo>
                    <a:pt x="74488" y="2569"/>
                  </a:lnTo>
                  <a:lnTo>
                    <a:pt x="51371" y="2569"/>
                  </a:lnTo>
                  <a:lnTo>
                    <a:pt x="48802"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044" name="Group 1043">
              <a:extLst>
                <a:ext uri="{FF2B5EF4-FFF2-40B4-BE49-F238E27FC236}">
                  <a16:creationId xmlns:a16="http://schemas.microsoft.com/office/drawing/2014/main" id="{FEF34BB6-F277-43AE-80A8-21A813A555C1}"/>
                </a:ext>
              </a:extLst>
            </p:cNvPr>
            <p:cNvGrpSpPr/>
            <p:nvPr/>
          </p:nvGrpSpPr>
          <p:grpSpPr>
            <a:xfrm>
              <a:off x="2442968" y="2024387"/>
              <a:ext cx="2949766" cy="997629"/>
              <a:chOff x="2442968" y="2024387"/>
              <a:chExt cx="2949766" cy="997629"/>
            </a:xfrm>
          </p:grpSpPr>
          <p:cxnSp>
            <p:nvCxnSpPr>
              <p:cNvPr id="1148" name="Straight Connector 1147">
                <a:extLst>
                  <a:ext uri="{FF2B5EF4-FFF2-40B4-BE49-F238E27FC236}">
                    <a16:creationId xmlns:a16="http://schemas.microsoft.com/office/drawing/2014/main" id="{14AE7894-5D42-48D8-B968-F3E7FAE71AFC}"/>
                  </a:ext>
                </a:extLst>
              </p:cNvPr>
              <p:cNvCxnSpPr>
                <a:cxnSpLocks/>
              </p:cNvCxnSpPr>
              <p:nvPr/>
            </p:nvCxnSpPr>
            <p:spPr bwMode="auto">
              <a:xfrm>
                <a:off x="2442968" y="202438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9A84C220-B612-4208-ABE2-17777F58F32F}"/>
                  </a:ext>
                </a:extLst>
              </p:cNvPr>
              <p:cNvCxnSpPr>
                <a:cxnSpLocks/>
              </p:cNvCxnSpPr>
              <p:nvPr/>
            </p:nvCxnSpPr>
            <p:spPr bwMode="auto">
              <a:xfrm>
                <a:off x="2690878" y="216765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0F568D56-FACE-4F1C-B3A3-DC4CBE3DFEC9}"/>
                  </a:ext>
                </a:extLst>
              </p:cNvPr>
              <p:cNvCxnSpPr>
                <a:cxnSpLocks/>
              </p:cNvCxnSpPr>
              <p:nvPr/>
            </p:nvCxnSpPr>
            <p:spPr bwMode="auto">
              <a:xfrm>
                <a:off x="2738218" y="218135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E0476C64-4311-4C09-8297-2763734C4E44}"/>
                  </a:ext>
                </a:extLst>
              </p:cNvPr>
              <p:cNvCxnSpPr>
                <a:cxnSpLocks/>
              </p:cNvCxnSpPr>
              <p:nvPr/>
            </p:nvCxnSpPr>
            <p:spPr bwMode="auto">
              <a:xfrm>
                <a:off x="2840372" y="222744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F3E01A1F-0CD1-455A-B258-976D509110B1}"/>
                  </a:ext>
                </a:extLst>
              </p:cNvPr>
              <p:cNvCxnSpPr>
                <a:cxnSpLocks/>
              </p:cNvCxnSpPr>
              <p:nvPr/>
            </p:nvCxnSpPr>
            <p:spPr bwMode="auto">
              <a:xfrm>
                <a:off x="2974915" y="227105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FD3B0AA3-491E-483D-9426-117D48D49F0F}"/>
                  </a:ext>
                </a:extLst>
              </p:cNvPr>
              <p:cNvCxnSpPr>
                <a:cxnSpLocks/>
              </p:cNvCxnSpPr>
              <p:nvPr/>
            </p:nvCxnSpPr>
            <p:spPr bwMode="auto">
              <a:xfrm>
                <a:off x="3037204" y="234330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C7F0487C-3201-4F5C-B948-E5DAF8CF9DB4}"/>
                  </a:ext>
                </a:extLst>
              </p:cNvPr>
              <p:cNvCxnSpPr>
                <a:cxnSpLocks/>
              </p:cNvCxnSpPr>
              <p:nvPr/>
            </p:nvCxnSpPr>
            <p:spPr bwMode="auto">
              <a:xfrm>
                <a:off x="3239020" y="24205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998FB535-8F08-40B4-9625-0C4B756DCFF4}"/>
                  </a:ext>
                </a:extLst>
              </p:cNvPr>
              <p:cNvCxnSpPr>
                <a:cxnSpLocks/>
              </p:cNvCxnSpPr>
              <p:nvPr/>
            </p:nvCxnSpPr>
            <p:spPr bwMode="auto">
              <a:xfrm>
                <a:off x="3332453" y="2455424"/>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498D2FB2-3505-4C23-83DD-CBE584C24642}"/>
                  </a:ext>
                </a:extLst>
              </p:cNvPr>
              <p:cNvCxnSpPr>
                <a:cxnSpLocks/>
              </p:cNvCxnSpPr>
              <p:nvPr/>
            </p:nvCxnSpPr>
            <p:spPr bwMode="auto">
              <a:xfrm>
                <a:off x="3392251" y="249030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269AC4AF-7061-4FA0-AA35-D553B203DA15}"/>
                  </a:ext>
                </a:extLst>
              </p:cNvPr>
              <p:cNvCxnSpPr>
                <a:cxnSpLocks/>
              </p:cNvCxnSpPr>
              <p:nvPr/>
            </p:nvCxnSpPr>
            <p:spPr bwMode="auto">
              <a:xfrm>
                <a:off x="3434608" y="250400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8858BDEB-46E9-4887-ADC2-8BFDC544C789}"/>
                  </a:ext>
                </a:extLst>
              </p:cNvPr>
              <p:cNvCxnSpPr>
                <a:cxnSpLocks/>
              </p:cNvCxnSpPr>
              <p:nvPr/>
            </p:nvCxnSpPr>
            <p:spPr bwMode="auto">
              <a:xfrm>
                <a:off x="3545618" y="251888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01ABE4D6-5664-4F4A-948B-AFED8141672A}"/>
                  </a:ext>
                </a:extLst>
              </p:cNvPr>
              <p:cNvCxnSpPr>
                <a:cxnSpLocks/>
              </p:cNvCxnSpPr>
              <p:nvPr/>
            </p:nvCxnSpPr>
            <p:spPr bwMode="auto">
              <a:xfrm>
                <a:off x="3553629" y="253376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9F26A508-B2C0-4DE2-8E06-50C065405B3D}"/>
                  </a:ext>
                </a:extLst>
              </p:cNvPr>
              <p:cNvCxnSpPr>
                <a:cxnSpLocks/>
              </p:cNvCxnSpPr>
              <p:nvPr/>
            </p:nvCxnSpPr>
            <p:spPr bwMode="auto">
              <a:xfrm>
                <a:off x="3568506" y="253262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A6488519-C4E6-4D43-A8F6-872F57F2C9A7}"/>
                  </a:ext>
                </a:extLst>
              </p:cNvPr>
              <p:cNvCxnSpPr>
                <a:cxnSpLocks/>
              </p:cNvCxnSpPr>
              <p:nvPr/>
            </p:nvCxnSpPr>
            <p:spPr bwMode="auto">
              <a:xfrm>
                <a:off x="3585673" y="25486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AEB538D7-DCB9-4D83-A3A3-1BB792F91436}"/>
                  </a:ext>
                </a:extLst>
              </p:cNvPr>
              <p:cNvCxnSpPr>
                <a:cxnSpLocks/>
              </p:cNvCxnSpPr>
              <p:nvPr/>
            </p:nvCxnSpPr>
            <p:spPr bwMode="auto">
              <a:xfrm>
                <a:off x="3598261" y="25589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AEEF37F7-08C5-4A6F-BF5E-A94A7FB590FA}"/>
                  </a:ext>
                </a:extLst>
              </p:cNvPr>
              <p:cNvCxnSpPr>
                <a:cxnSpLocks/>
              </p:cNvCxnSpPr>
              <p:nvPr/>
            </p:nvCxnSpPr>
            <p:spPr bwMode="auto">
              <a:xfrm>
                <a:off x="3614283" y="256466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15277637-66FB-46B3-A4EE-20C6C6131040}"/>
                  </a:ext>
                </a:extLst>
              </p:cNvPr>
              <p:cNvCxnSpPr>
                <a:cxnSpLocks/>
              </p:cNvCxnSpPr>
              <p:nvPr/>
            </p:nvCxnSpPr>
            <p:spPr bwMode="auto">
              <a:xfrm>
                <a:off x="3613139" y="25726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6DB2165D-BDC6-4F2A-A5B7-C2050C777016}"/>
                  </a:ext>
                </a:extLst>
              </p:cNvPr>
              <p:cNvCxnSpPr>
                <a:cxnSpLocks/>
              </p:cNvCxnSpPr>
              <p:nvPr/>
            </p:nvCxnSpPr>
            <p:spPr bwMode="auto">
              <a:xfrm>
                <a:off x="3630305" y="25829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14EBF9DB-5DEA-40BE-8B4E-697C0777B999}"/>
                  </a:ext>
                </a:extLst>
              </p:cNvPr>
              <p:cNvCxnSpPr>
                <a:cxnSpLocks/>
              </p:cNvCxnSpPr>
              <p:nvPr/>
            </p:nvCxnSpPr>
            <p:spPr bwMode="auto">
              <a:xfrm>
                <a:off x="3640605" y="259213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C2394DEF-0D6C-40BC-A960-CBF5FD2628AC}"/>
                  </a:ext>
                </a:extLst>
              </p:cNvPr>
              <p:cNvCxnSpPr>
                <a:cxnSpLocks/>
              </p:cNvCxnSpPr>
              <p:nvPr/>
            </p:nvCxnSpPr>
            <p:spPr bwMode="auto">
              <a:xfrm>
                <a:off x="3648616" y="25932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9B3A0F7D-7DAA-4A6E-A59B-92CD058B7F4E}"/>
                  </a:ext>
                </a:extLst>
              </p:cNvPr>
              <p:cNvCxnSpPr>
                <a:cxnSpLocks/>
              </p:cNvCxnSpPr>
              <p:nvPr/>
            </p:nvCxnSpPr>
            <p:spPr bwMode="auto">
              <a:xfrm>
                <a:off x="3676082" y="261273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9F826094-274E-43FA-8BE7-04D54E1FA878}"/>
                  </a:ext>
                </a:extLst>
              </p:cNvPr>
              <p:cNvCxnSpPr>
                <a:cxnSpLocks/>
              </p:cNvCxnSpPr>
              <p:nvPr/>
            </p:nvCxnSpPr>
            <p:spPr bwMode="auto">
              <a:xfrm>
                <a:off x="3709271"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FB86A17D-3531-40B7-A108-FFBF11E9328A}"/>
                  </a:ext>
                </a:extLst>
              </p:cNvPr>
              <p:cNvCxnSpPr>
                <a:cxnSpLocks/>
              </p:cNvCxnSpPr>
              <p:nvPr/>
            </p:nvCxnSpPr>
            <p:spPr bwMode="auto">
              <a:xfrm>
                <a:off x="3733304"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9E324D1C-5E2F-486D-9359-5029E0C1C1C0}"/>
                  </a:ext>
                </a:extLst>
              </p:cNvPr>
              <p:cNvCxnSpPr>
                <a:cxnSpLocks/>
              </p:cNvCxnSpPr>
              <p:nvPr/>
            </p:nvCxnSpPr>
            <p:spPr bwMode="auto">
              <a:xfrm>
                <a:off x="3717282"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503A9E98-F132-457A-9DD8-E7DECC64193A}"/>
                  </a:ext>
                </a:extLst>
              </p:cNvPr>
              <p:cNvCxnSpPr>
                <a:cxnSpLocks/>
              </p:cNvCxnSpPr>
              <p:nvPr/>
            </p:nvCxnSpPr>
            <p:spPr bwMode="auto">
              <a:xfrm>
                <a:off x="3748181"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DF06A213-590E-4FED-B4AF-7211106247C4}"/>
                  </a:ext>
                </a:extLst>
              </p:cNvPr>
              <p:cNvCxnSpPr>
                <a:cxnSpLocks/>
              </p:cNvCxnSpPr>
              <p:nvPr/>
            </p:nvCxnSpPr>
            <p:spPr bwMode="auto">
              <a:xfrm>
                <a:off x="3756192"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DDF52DEB-8E3F-4507-B046-6D98C700477B}"/>
                  </a:ext>
                </a:extLst>
              </p:cNvPr>
              <p:cNvCxnSpPr>
                <a:cxnSpLocks/>
              </p:cNvCxnSpPr>
              <p:nvPr/>
            </p:nvCxnSpPr>
            <p:spPr bwMode="auto">
              <a:xfrm>
                <a:off x="3771070"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5740316E-C72D-4785-93FF-3A73ED022ED2}"/>
                  </a:ext>
                </a:extLst>
              </p:cNvPr>
              <p:cNvCxnSpPr>
                <a:cxnSpLocks/>
              </p:cNvCxnSpPr>
              <p:nvPr/>
            </p:nvCxnSpPr>
            <p:spPr bwMode="auto">
              <a:xfrm>
                <a:off x="3837447"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C7BC91B0-A2A4-46CC-9E4E-4F33748A1580}"/>
                  </a:ext>
                </a:extLst>
              </p:cNvPr>
              <p:cNvCxnSpPr>
                <a:cxnSpLocks/>
              </p:cNvCxnSpPr>
              <p:nvPr/>
            </p:nvCxnSpPr>
            <p:spPr bwMode="auto">
              <a:xfrm>
                <a:off x="3852325"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CA0DB438-D57F-4FD5-8C16-C62F1DFC0B3F}"/>
                  </a:ext>
                </a:extLst>
              </p:cNvPr>
              <p:cNvCxnSpPr>
                <a:cxnSpLocks/>
              </p:cNvCxnSpPr>
              <p:nvPr/>
            </p:nvCxnSpPr>
            <p:spPr bwMode="auto">
              <a:xfrm>
                <a:off x="3866058"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3D772E50-5EF1-4472-9539-CFF3260FE1DA}"/>
                  </a:ext>
                </a:extLst>
              </p:cNvPr>
              <p:cNvCxnSpPr>
                <a:cxnSpLocks/>
              </p:cNvCxnSpPr>
              <p:nvPr/>
            </p:nvCxnSpPr>
            <p:spPr bwMode="auto">
              <a:xfrm>
                <a:off x="3874069"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8C35A5F7-B813-4D30-9EE0-455A40CF2E9D}"/>
                  </a:ext>
                </a:extLst>
              </p:cNvPr>
              <p:cNvCxnSpPr>
                <a:cxnSpLocks/>
              </p:cNvCxnSpPr>
              <p:nvPr/>
            </p:nvCxnSpPr>
            <p:spPr bwMode="auto">
              <a:xfrm>
                <a:off x="3891236"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3E739F3D-4504-405A-9AF7-ED88A6F7E4E9}"/>
                  </a:ext>
                </a:extLst>
              </p:cNvPr>
              <p:cNvCxnSpPr>
                <a:cxnSpLocks/>
              </p:cNvCxnSpPr>
              <p:nvPr/>
            </p:nvCxnSpPr>
            <p:spPr bwMode="auto">
              <a:xfrm>
                <a:off x="3898103"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4B66B287-5392-43D5-BECE-7C8A81C011AD}"/>
                  </a:ext>
                </a:extLst>
              </p:cNvPr>
              <p:cNvCxnSpPr>
                <a:cxnSpLocks/>
              </p:cNvCxnSpPr>
              <p:nvPr/>
            </p:nvCxnSpPr>
            <p:spPr bwMode="auto">
              <a:xfrm>
                <a:off x="3929002" y="2644774"/>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ED6CA061-279A-4159-882E-3870154BB5FB}"/>
                  </a:ext>
                </a:extLst>
              </p:cNvPr>
              <p:cNvCxnSpPr>
                <a:cxnSpLocks/>
              </p:cNvCxnSpPr>
              <p:nvPr/>
            </p:nvCxnSpPr>
            <p:spPr bwMode="auto">
              <a:xfrm>
                <a:off x="3949602" y="265049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C359F6CA-6A04-464F-B0DE-E65B8635A7D2}"/>
                  </a:ext>
                </a:extLst>
              </p:cNvPr>
              <p:cNvCxnSpPr>
                <a:cxnSpLocks/>
              </p:cNvCxnSpPr>
              <p:nvPr/>
            </p:nvCxnSpPr>
            <p:spPr bwMode="auto">
              <a:xfrm>
                <a:off x="3962191" y="265164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FAE00100-EB85-4168-9CB8-6AF4A271DE09}"/>
                  </a:ext>
                </a:extLst>
              </p:cNvPr>
              <p:cNvCxnSpPr>
                <a:cxnSpLocks/>
              </p:cNvCxnSpPr>
              <p:nvPr/>
            </p:nvCxnSpPr>
            <p:spPr bwMode="auto">
              <a:xfrm>
                <a:off x="3977069" y="266880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3BC394F8-A356-419C-A889-0AAB4F16DF37}"/>
                  </a:ext>
                </a:extLst>
              </p:cNvPr>
              <p:cNvCxnSpPr>
                <a:cxnSpLocks/>
              </p:cNvCxnSpPr>
              <p:nvPr/>
            </p:nvCxnSpPr>
            <p:spPr bwMode="auto">
              <a:xfrm>
                <a:off x="3989657" y="267453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5CA01EB2-8553-4810-B71E-353D8864468F}"/>
                  </a:ext>
                </a:extLst>
              </p:cNvPr>
              <p:cNvCxnSpPr>
                <a:cxnSpLocks/>
              </p:cNvCxnSpPr>
              <p:nvPr/>
            </p:nvCxnSpPr>
            <p:spPr bwMode="auto">
              <a:xfrm>
                <a:off x="4014835"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C634D1BC-B6AA-484E-BD1B-D030C2737B68}"/>
                  </a:ext>
                </a:extLst>
              </p:cNvPr>
              <p:cNvCxnSpPr>
                <a:cxnSpLocks/>
              </p:cNvCxnSpPr>
              <p:nvPr/>
            </p:nvCxnSpPr>
            <p:spPr bwMode="auto">
              <a:xfrm>
                <a:off x="4023990"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EC0A3A52-A69F-4A5D-9390-74B0A7B7F899}"/>
                  </a:ext>
                </a:extLst>
              </p:cNvPr>
              <p:cNvCxnSpPr>
                <a:cxnSpLocks/>
              </p:cNvCxnSpPr>
              <p:nvPr/>
            </p:nvCxnSpPr>
            <p:spPr bwMode="auto">
              <a:xfrm>
                <a:off x="4038868"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384D8C4D-5131-4549-AABB-D15BB41D7F74}"/>
                  </a:ext>
                </a:extLst>
              </p:cNvPr>
              <p:cNvCxnSpPr>
                <a:cxnSpLocks/>
              </p:cNvCxnSpPr>
              <p:nvPr/>
            </p:nvCxnSpPr>
            <p:spPr bwMode="auto">
              <a:xfrm>
                <a:off x="4052601"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B01692B0-804E-4BDF-B0D2-D95D109684BB}"/>
                  </a:ext>
                </a:extLst>
              </p:cNvPr>
              <p:cNvCxnSpPr>
                <a:cxnSpLocks/>
              </p:cNvCxnSpPr>
              <p:nvPr/>
            </p:nvCxnSpPr>
            <p:spPr bwMode="auto">
              <a:xfrm>
                <a:off x="4070912"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EEE69652-D71A-462B-B2A4-820B5BF0D9F8}"/>
                  </a:ext>
                </a:extLst>
              </p:cNvPr>
              <p:cNvCxnSpPr>
                <a:cxnSpLocks/>
              </p:cNvCxnSpPr>
              <p:nvPr/>
            </p:nvCxnSpPr>
            <p:spPr bwMode="auto">
              <a:xfrm>
                <a:off x="4100667"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A77BA048-0A11-45D0-B220-EDCDF21C8010}"/>
                  </a:ext>
                </a:extLst>
              </p:cNvPr>
              <p:cNvCxnSpPr>
                <a:cxnSpLocks/>
              </p:cNvCxnSpPr>
              <p:nvPr/>
            </p:nvCxnSpPr>
            <p:spPr bwMode="auto">
              <a:xfrm>
                <a:off x="4116689"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231E216B-F548-459A-A8B5-9C2E0BF8D551}"/>
                  </a:ext>
                </a:extLst>
              </p:cNvPr>
              <p:cNvCxnSpPr>
                <a:cxnSpLocks/>
              </p:cNvCxnSpPr>
              <p:nvPr/>
            </p:nvCxnSpPr>
            <p:spPr bwMode="auto">
              <a:xfrm>
                <a:off x="4130422"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B9B0BE76-D67D-4817-B67F-D60C02CAFCF3}"/>
                  </a:ext>
                </a:extLst>
              </p:cNvPr>
              <p:cNvCxnSpPr>
                <a:cxnSpLocks/>
              </p:cNvCxnSpPr>
              <p:nvPr/>
            </p:nvCxnSpPr>
            <p:spPr bwMode="auto">
              <a:xfrm>
                <a:off x="4143011"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170CFE21-F386-4209-ABDA-424FC2E98EA0}"/>
                  </a:ext>
                </a:extLst>
              </p:cNvPr>
              <p:cNvCxnSpPr>
                <a:cxnSpLocks/>
              </p:cNvCxnSpPr>
              <p:nvPr/>
            </p:nvCxnSpPr>
            <p:spPr bwMode="auto">
              <a:xfrm>
                <a:off x="4154456"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1A168437-9B58-40E8-ABEB-562F7DFA1931}"/>
                  </a:ext>
                </a:extLst>
              </p:cNvPr>
              <p:cNvCxnSpPr>
                <a:cxnSpLocks/>
              </p:cNvCxnSpPr>
              <p:nvPr/>
            </p:nvCxnSpPr>
            <p:spPr bwMode="auto">
              <a:xfrm>
                <a:off x="4175055"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7F60B642-ADCF-49A1-A6F5-27D6DB07318D}"/>
                  </a:ext>
                </a:extLst>
              </p:cNvPr>
              <p:cNvCxnSpPr>
                <a:cxnSpLocks/>
              </p:cNvCxnSpPr>
              <p:nvPr/>
            </p:nvCxnSpPr>
            <p:spPr bwMode="auto">
              <a:xfrm>
                <a:off x="4179633"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A22C595F-7F9C-4975-A1AC-BF7E34F9582D}"/>
                  </a:ext>
                </a:extLst>
              </p:cNvPr>
              <p:cNvCxnSpPr>
                <a:cxnSpLocks/>
              </p:cNvCxnSpPr>
              <p:nvPr/>
            </p:nvCxnSpPr>
            <p:spPr bwMode="auto">
              <a:xfrm>
                <a:off x="4187644"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7C4AED32-62DC-4CC5-838B-C563B6ADAACC}"/>
                  </a:ext>
                </a:extLst>
              </p:cNvPr>
              <p:cNvCxnSpPr>
                <a:cxnSpLocks/>
              </p:cNvCxnSpPr>
              <p:nvPr/>
            </p:nvCxnSpPr>
            <p:spPr bwMode="auto">
              <a:xfrm>
                <a:off x="4199089"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ABF1399F-0A8B-4322-A725-53DA0BF093C5}"/>
                  </a:ext>
                </a:extLst>
              </p:cNvPr>
              <p:cNvCxnSpPr>
                <a:cxnSpLocks/>
              </p:cNvCxnSpPr>
              <p:nvPr/>
            </p:nvCxnSpPr>
            <p:spPr bwMode="auto">
              <a:xfrm>
                <a:off x="4220833"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1" name="Straight Connector 1200">
                <a:extLst>
                  <a:ext uri="{FF2B5EF4-FFF2-40B4-BE49-F238E27FC236}">
                    <a16:creationId xmlns:a16="http://schemas.microsoft.com/office/drawing/2014/main" id="{C9BEDE59-DBD4-4B53-8680-CF6850AB7111}"/>
                  </a:ext>
                </a:extLst>
              </p:cNvPr>
              <p:cNvCxnSpPr>
                <a:cxnSpLocks/>
              </p:cNvCxnSpPr>
              <p:nvPr/>
            </p:nvCxnSpPr>
            <p:spPr bwMode="auto">
              <a:xfrm>
                <a:off x="4229988"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F906F4CE-7F2B-4422-A546-F4E7B5D6156E}"/>
                  </a:ext>
                </a:extLst>
              </p:cNvPr>
              <p:cNvCxnSpPr>
                <a:cxnSpLocks/>
              </p:cNvCxnSpPr>
              <p:nvPr/>
            </p:nvCxnSpPr>
            <p:spPr bwMode="auto">
              <a:xfrm>
                <a:off x="4263177"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CE03368C-B854-4B57-A3E0-6D05A594DD24}"/>
                  </a:ext>
                </a:extLst>
              </p:cNvPr>
              <p:cNvCxnSpPr>
                <a:cxnSpLocks/>
              </p:cNvCxnSpPr>
              <p:nvPr/>
            </p:nvCxnSpPr>
            <p:spPr bwMode="auto">
              <a:xfrm>
                <a:off x="4274622"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E10639C6-95BB-4BD7-91C7-DDA94CB0E4C8}"/>
                  </a:ext>
                </a:extLst>
              </p:cNvPr>
              <p:cNvCxnSpPr>
                <a:cxnSpLocks/>
              </p:cNvCxnSpPr>
              <p:nvPr/>
            </p:nvCxnSpPr>
            <p:spPr bwMode="auto">
              <a:xfrm>
                <a:off x="4287211"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CBCEF5E5-8F59-4A76-9A20-02E93426F60A}"/>
                  </a:ext>
                </a:extLst>
              </p:cNvPr>
              <p:cNvCxnSpPr>
                <a:cxnSpLocks/>
              </p:cNvCxnSpPr>
              <p:nvPr/>
            </p:nvCxnSpPr>
            <p:spPr bwMode="auto">
              <a:xfrm>
                <a:off x="4299800"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47B1144E-99FC-4DCB-B244-7F6C0B4926C5}"/>
                  </a:ext>
                </a:extLst>
              </p:cNvPr>
              <p:cNvCxnSpPr>
                <a:cxnSpLocks/>
              </p:cNvCxnSpPr>
              <p:nvPr/>
            </p:nvCxnSpPr>
            <p:spPr bwMode="auto">
              <a:xfrm>
                <a:off x="4315822" y="27500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7" name="Straight Connector 1206">
                <a:extLst>
                  <a:ext uri="{FF2B5EF4-FFF2-40B4-BE49-F238E27FC236}">
                    <a16:creationId xmlns:a16="http://schemas.microsoft.com/office/drawing/2014/main" id="{71917950-CDF3-48C7-A57F-95B06770089E}"/>
                  </a:ext>
                </a:extLst>
              </p:cNvPr>
              <p:cNvCxnSpPr>
                <a:cxnSpLocks/>
              </p:cNvCxnSpPr>
              <p:nvPr/>
            </p:nvCxnSpPr>
            <p:spPr bwMode="auto">
              <a:xfrm>
                <a:off x="4351300"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0778E2CF-0772-4B01-89FE-CF1E071F7D6A}"/>
                  </a:ext>
                </a:extLst>
              </p:cNvPr>
              <p:cNvCxnSpPr>
                <a:cxnSpLocks/>
              </p:cNvCxnSpPr>
              <p:nvPr/>
            </p:nvCxnSpPr>
            <p:spPr bwMode="auto">
              <a:xfrm>
                <a:off x="4366178"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C7C62F14-0E74-4804-B2A3-EEB6E2FC2883}"/>
                  </a:ext>
                </a:extLst>
              </p:cNvPr>
              <p:cNvCxnSpPr>
                <a:cxnSpLocks/>
              </p:cNvCxnSpPr>
              <p:nvPr/>
            </p:nvCxnSpPr>
            <p:spPr bwMode="auto">
              <a:xfrm>
                <a:off x="4386778"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9C1839CB-29B2-450D-BC67-6F76A196A695}"/>
                  </a:ext>
                </a:extLst>
              </p:cNvPr>
              <p:cNvCxnSpPr>
                <a:cxnSpLocks/>
              </p:cNvCxnSpPr>
              <p:nvPr/>
            </p:nvCxnSpPr>
            <p:spPr bwMode="auto">
              <a:xfrm>
                <a:off x="440165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0B2CAB73-3433-4A36-80CA-D95BBF877538}"/>
                  </a:ext>
                </a:extLst>
              </p:cNvPr>
              <p:cNvCxnSpPr>
                <a:cxnSpLocks/>
              </p:cNvCxnSpPr>
              <p:nvPr/>
            </p:nvCxnSpPr>
            <p:spPr bwMode="auto">
              <a:xfrm>
                <a:off x="4433699"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2E49C837-4B6A-4DFE-A212-D4C257CFC4B2}"/>
                  </a:ext>
                </a:extLst>
              </p:cNvPr>
              <p:cNvCxnSpPr>
                <a:cxnSpLocks/>
              </p:cNvCxnSpPr>
              <p:nvPr/>
            </p:nvCxnSpPr>
            <p:spPr bwMode="auto">
              <a:xfrm>
                <a:off x="4448577"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61821769-5189-49E5-B0EA-2F07FCFC1379}"/>
                  </a:ext>
                </a:extLst>
              </p:cNvPr>
              <p:cNvCxnSpPr>
                <a:cxnSpLocks/>
              </p:cNvCxnSpPr>
              <p:nvPr/>
            </p:nvCxnSpPr>
            <p:spPr bwMode="auto">
              <a:xfrm>
                <a:off x="4479477"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CD57E061-1EF7-4C6E-9FCB-A010CCBB633F}"/>
                  </a:ext>
                </a:extLst>
              </p:cNvPr>
              <p:cNvCxnSpPr>
                <a:cxnSpLocks/>
              </p:cNvCxnSpPr>
              <p:nvPr/>
            </p:nvCxnSpPr>
            <p:spPr bwMode="auto">
              <a:xfrm>
                <a:off x="4486344"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EA61E9E1-A0C0-45A6-A054-AC929D6A62BA}"/>
                  </a:ext>
                </a:extLst>
              </p:cNvPr>
              <p:cNvCxnSpPr>
                <a:cxnSpLocks/>
              </p:cNvCxnSpPr>
              <p:nvPr/>
            </p:nvCxnSpPr>
            <p:spPr bwMode="auto">
              <a:xfrm>
                <a:off x="452525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C3F3EE52-3FCA-40B5-9EC1-97AC1B977393}"/>
                  </a:ext>
                </a:extLst>
              </p:cNvPr>
              <p:cNvCxnSpPr>
                <a:cxnSpLocks/>
              </p:cNvCxnSpPr>
              <p:nvPr/>
            </p:nvCxnSpPr>
            <p:spPr bwMode="auto">
              <a:xfrm>
                <a:off x="4560732"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03C76B2F-E770-4B02-9FB3-AB2943B15DFB}"/>
                  </a:ext>
                </a:extLst>
              </p:cNvPr>
              <p:cNvCxnSpPr>
                <a:cxnSpLocks/>
              </p:cNvCxnSpPr>
              <p:nvPr/>
            </p:nvCxnSpPr>
            <p:spPr bwMode="auto">
              <a:xfrm>
                <a:off x="457332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9AB7B11A-4C3A-43EA-9113-6734E792D044}"/>
                  </a:ext>
                </a:extLst>
              </p:cNvPr>
              <p:cNvCxnSpPr>
                <a:cxnSpLocks/>
              </p:cNvCxnSpPr>
              <p:nvPr/>
            </p:nvCxnSpPr>
            <p:spPr bwMode="auto">
              <a:xfrm>
                <a:off x="4592776"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DF06017F-1151-426A-AD84-C7975404918A}"/>
                  </a:ext>
                </a:extLst>
              </p:cNvPr>
              <p:cNvCxnSpPr>
                <a:cxnSpLocks/>
              </p:cNvCxnSpPr>
              <p:nvPr/>
            </p:nvCxnSpPr>
            <p:spPr bwMode="auto">
              <a:xfrm>
                <a:off x="461566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FED5A942-6FF1-4C66-845B-E2ED413D27C3}"/>
                  </a:ext>
                </a:extLst>
              </p:cNvPr>
              <p:cNvCxnSpPr>
                <a:cxnSpLocks/>
              </p:cNvCxnSpPr>
              <p:nvPr/>
            </p:nvCxnSpPr>
            <p:spPr bwMode="auto">
              <a:xfrm>
                <a:off x="4628253"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85AD46DE-68E1-468B-9A9F-B6057FBBCDE5}"/>
                  </a:ext>
                </a:extLst>
              </p:cNvPr>
              <p:cNvCxnSpPr>
                <a:cxnSpLocks/>
              </p:cNvCxnSpPr>
              <p:nvPr/>
            </p:nvCxnSpPr>
            <p:spPr bwMode="auto">
              <a:xfrm>
                <a:off x="463283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166AB17C-8BDE-4577-985A-BDC8AB84D66E}"/>
                  </a:ext>
                </a:extLst>
              </p:cNvPr>
              <p:cNvCxnSpPr>
                <a:cxnSpLocks/>
              </p:cNvCxnSpPr>
              <p:nvPr/>
            </p:nvCxnSpPr>
            <p:spPr bwMode="auto">
              <a:xfrm>
                <a:off x="464313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6F61E7E2-99B5-479A-AAFF-E38CDDDB41E1}"/>
                  </a:ext>
                </a:extLst>
              </p:cNvPr>
              <p:cNvCxnSpPr>
                <a:cxnSpLocks/>
              </p:cNvCxnSpPr>
              <p:nvPr/>
            </p:nvCxnSpPr>
            <p:spPr bwMode="auto">
              <a:xfrm>
                <a:off x="466716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5D6A1B30-2E1E-4C4D-AB6D-4AE26828FA02}"/>
                  </a:ext>
                </a:extLst>
              </p:cNvPr>
              <p:cNvCxnSpPr>
                <a:cxnSpLocks/>
              </p:cNvCxnSpPr>
              <p:nvPr/>
            </p:nvCxnSpPr>
            <p:spPr bwMode="auto">
              <a:xfrm>
                <a:off x="4744985"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728280C8-DA1E-45B2-9606-33A2DAFF4414}"/>
                  </a:ext>
                </a:extLst>
              </p:cNvPr>
              <p:cNvCxnSpPr>
                <a:cxnSpLocks/>
              </p:cNvCxnSpPr>
              <p:nvPr/>
            </p:nvCxnSpPr>
            <p:spPr bwMode="auto">
              <a:xfrm>
                <a:off x="475757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0655CD4B-F35B-4B25-93EE-40DA309A95B8}"/>
                  </a:ext>
                </a:extLst>
              </p:cNvPr>
              <p:cNvCxnSpPr>
                <a:cxnSpLocks/>
              </p:cNvCxnSpPr>
              <p:nvPr/>
            </p:nvCxnSpPr>
            <p:spPr bwMode="auto">
              <a:xfrm>
                <a:off x="476787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EAC084A8-1660-44F6-BA61-99652226C00D}"/>
                  </a:ext>
                </a:extLst>
              </p:cNvPr>
              <p:cNvCxnSpPr>
                <a:cxnSpLocks/>
              </p:cNvCxnSpPr>
              <p:nvPr/>
            </p:nvCxnSpPr>
            <p:spPr bwMode="auto">
              <a:xfrm>
                <a:off x="4843407" y="28141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75037BC9-9FD6-4815-9FA7-0F9C8FADAE49}"/>
                  </a:ext>
                </a:extLst>
              </p:cNvPr>
              <p:cNvCxnSpPr>
                <a:cxnSpLocks/>
              </p:cNvCxnSpPr>
              <p:nvPr/>
            </p:nvCxnSpPr>
            <p:spPr bwMode="auto">
              <a:xfrm>
                <a:off x="4851418" y="28141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6B0DB10A-2397-42FE-A6D2-41E0CD2CDB9D}"/>
                  </a:ext>
                </a:extLst>
              </p:cNvPr>
              <p:cNvCxnSpPr>
                <a:cxnSpLocks/>
              </p:cNvCxnSpPr>
              <p:nvPr/>
            </p:nvCxnSpPr>
            <p:spPr bwMode="auto">
              <a:xfrm>
                <a:off x="4885751" y="285420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0" name="Straight Connector 1229">
                <a:extLst>
                  <a:ext uri="{FF2B5EF4-FFF2-40B4-BE49-F238E27FC236}">
                    <a16:creationId xmlns:a16="http://schemas.microsoft.com/office/drawing/2014/main" id="{E23DE96F-1797-4303-9F94-993ABC23C691}"/>
                  </a:ext>
                </a:extLst>
              </p:cNvPr>
              <p:cNvCxnSpPr>
                <a:cxnSpLocks/>
              </p:cNvCxnSpPr>
              <p:nvPr/>
            </p:nvCxnSpPr>
            <p:spPr bwMode="auto">
              <a:xfrm>
                <a:off x="4971583"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3914CCA7-CE02-470F-8089-DA8A3B4ACD31}"/>
                  </a:ext>
                </a:extLst>
              </p:cNvPr>
              <p:cNvCxnSpPr>
                <a:cxnSpLocks/>
              </p:cNvCxnSpPr>
              <p:nvPr/>
            </p:nvCxnSpPr>
            <p:spPr bwMode="auto">
              <a:xfrm>
                <a:off x="4985317"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917537D4-D95D-41C5-A534-3726F6C650BF}"/>
                  </a:ext>
                </a:extLst>
              </p:cNvPr>
              <p:cNvCxnSpPr>
                <a:cxnSpLocks/>
              </p:cNvCxnSpPr>
              <p:nvPr/>
            </p:nvCxnSpPr>
            <p:spPr bwMode="auto">
              <a:xfrm>
                <a:off x="5009350"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3" name="Straight Connector 1232">
                <a:extLst>
                  <a:ext uri="{FF2B5EF4-FFF2-40B4-BE49-F238E27FC236}">
                    <a16:creationId xmlns:a16="http://schemas.microsoft.com/office/drawing/2014/main" id="{EC3A6CBF-79AE-4FD1-AB9B-7DB1E44A5FE4}"/>
                  </a:ext>
                </a:extLst>
              </p:cNvPr>
              <p:cNvCxnSpPr>
                <a:cxnSpLocks/>
              </p:cNvCxnSpPr>
              <p:nvPr/>
            </p:nvCxnSpPr>
            <p:spPr bwMode="auto">
              <a:xfrm>
                <a:off x="5045971"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4" name="Straight Connector 1233">
                <a:extLst>
                  <a:ext uri="{FF2B5EF4-FFF2-40B4-BE49-F238E27FC236}">
                    <a16:creationId xmlns:a16="http://schemas.microsoft.com/office/drawing/2014/main" id="{FED483CB-4EF8-47AB-A104-02A7FFCC7FA2}"/>
                  </a:ext>
                </a:extLst>
              </p:cNvPr>
              <p:cNvCxnSpPr>
                <a:cxnSpLocks/>
              </p:cNvCxnSpPr>
              <p:nvPr/>
            </p:nvCxnSpPr>
            <p:spPr bwMode="auto">
              <a:xfrm>
                <a:off x="5081448"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922A68B6-4A40-4184-8C55-FBABC6AE41BE}"/>
                  </a:ext>
                </a:extLst>
              </p:cNvPr>
              <p:cNvCxnSpPr>
                <a:cxnSpLocks/>
              </p:cNvCxnSpPr>
              <p:nvPr/>
            </p:nvCxnSpPr>
            <p:spPr bwMode="auto">
              <a:xfrm>
                <a:off x="5189024"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6" name="Straight Connector 1235">
                <a:extLst>
                  <a:ext uri="{FF2B5EF4-FFF2-40B4-BE49-F238E27FC236}">
                    <a16:creationId xmlns:a16="http://schemas.microsoft.com/office/drawing/2014/main" id="{D12C1CC1-E3C7-4B86-AEF0-28AD1D158AF3}"/>
                  </a:ext>
                </a:extLst>
              </p:cNvPr>
              <p:cNvCxnSpPr>
                <a:cxnSpLocks/>
              </p:cNvCxnSpPr>
              <p:nvPr/>
            </p:nvCxnSpPr>
            <p:spPr bwMode="auto">
              <a:xfrm>
                <a:off x="5226791"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7" name="Straight Connector 1236">
                <a:extLst>
                  <a:ext uri="{FF2B5EF4-FFF2-40B4-BE49-F238E27FC236}">
                    <a16:creationId xmlns:a16="http://schemas.microsoft.com/office/drawing/2014/main" id="{6AC8D76C-9EFB-478A-A2A4-5B58E712D436}"/>
                  </a:ext>
                </a:extLst>
              </p:cNvPr>
              <p:cNvCxnSpPr>
                <a:cxnSpLocks/>
              </p:cNvCxnSpPr>
              <p:nvPr/>
            </p:nvCxnSpPr>
            <p:spPr bwMode="auto">
              <a:xfrm>
                <a:off x="5235947"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BA093D76-D3A2-46BA-8103-53605E6EB116}"/>
                  </a:ext>
                </a:extLst>
              </p:cNvPr>
              <p:cNvCxnSpPr>
                <a:cxnSpLocks/>
              </p:cNvCxnSpPr>
              <p:nvPr/>
            </p:nvCxnSpPr>
            <p:spPr bwMode="auto">
              <a:xfrm>
                <a:off x="5392734" y="2970939"/>
                <a:ext cx="0" cy="51077"/>
              </a:xfrm>
              <a:prstGeom prst="line">
                <a:avLst/>
              </a:prstGeom>
              <a:noFill/>
              <a:ln w="19050" cap="flat" cmpd="sng" algn="ctr">
                <a:solidFill>
                  <a:schemeClr val="accent3"/>
                </a:solidFill>
                <a:prstDash val="solid"/>
                <a:round/>
                <a:headEnd type="none" w="med" len="med"/>
                <a:tailEnd type="none" w="med" len="med"/>
              </a:ln>
              <a:effectLst/>
            </p:spPr>
          </p:cxnSp>
        </p:grpSp>
        <p:sp>
          <p:nvSpPr>
            <p:cNvPr id="1045" name="Freeform: Shape 1044">
              <a:extLst>
                <a:ext uri="{FF2B5EF4-FFF2-40B4-BE49-F238E27FC236}">
                  <a16:creationId xmlns:a16="http://schemas.microsoft.com/office/drawing/2014/main" id="{A12F8F0E-9F9C-4677-BA3D-C1BB967B770D}"/>
                </a:ext>
              </a:extLst>
            </p:cNvPr>
            <p:cNvSpPr/>
            <p:nvPr/>
          </p:nvSpPr>
          <p:spPr bwMode="auto">
            <a:xfrm>
              <a:off x="1324082" y="1688815"/>
              <a:ext cx="4090399" cy="983750"/>
            </a:xfrm>
            <a:custGeom>
              <a:avLst/>
              <a:gdLst>
                <a:gd name="connsiteX0" fmla="*/ 4090399 w 4090399"/>
                <a:gd name="connsiteY0" fmla="*/ 983750 h 983750"/>
                <a:gd name="connsiteX1" fmla="*/ 3472665 w 4090399"/>
                <a:gd name="connsiteY1" fmla="*/ 983750 h 983750"/>
                <a:gd name="connsiteX2" fmla="*/ 3472665 w 4090399"/>
                <a:gd name="connsiteY2" fmla="*/ 955496 h 983750"/>
                <a:gd name="connsiteX3" fmla="*/ 3336533 w 4090399"/>
                <a:gd name="connsiteY3" fmla="*/ 955496 h 983750"/>
                <a:gd name="connsiteX4" fmla="*/ 3336533 w 4090399"/>
                <a:gd name="connsiteY4" fmla="*/ 929811 h 983750"/>
                <a:gd name="connsiteX5" fmla="*/ 3159303 w 4090399"/>
                <a:gd name="connsiteY5" fmla="*/ 929811 h 983750"/>
                <a:gd name="connsiteX6" fmla="*/ 3159303 w 4090399"/>
                <a:gd name="connsiteY6" fmla="*/ 910547 h 983750"/>
                <a:gd name="connsiteX7" fmla="*/ 3034729 w 4090399"/>
                <a:gd name="connsiteY7" fmla="*/ 910547 h 983750"/>
                <a:gd name="connsiteX8" fmla="*/ 3034729 w 4090399"/>
                <a:gd name="connsiteY8" fmla="*/ 901557 h 983750"/>
                <a:gd name="connsiteX9" fmla="*/ 3020602 w 4090399"/>
                <a:gd name="connsiteY9" fmla="*/ 901557 h 983750"/>
                <a:gd name="connsiteX10" fmla="*/ 3020602 w 4090399"/>
                <a:gd name="connsiteY10" fmla="*/ 884861 h 983750"/>
                <a:gd name="connsiteX11" fmla="*/ 2965379 w 4090399"/>
                <a:gd name="connsiteY11" fmla="*/ 884861 h 983750"/>
                <a:gd name="connsiteX12" fmla="*/ 2960242 w 4090399"/>
                <a:gd name="connsiteY12" fmla="*/ 879724 h 983750"/>
                <a:gd name="connsiteX13" fmla="*/ 2843373 w 4090399"/>
                <a:gd name="connsiteY13" fmla="*/ 879724 h 983750"/>
                <a:gd name="connsiteX14" fmla="*/ 2843373 w 4090399"/>
                <a:gd name="connsiteY14" fmla="*/ 864313 h 983750"/>
                <a:gd name="connsiteX15" fmla="*/ 2818972 w 4090399"/>
                <a:gd name="connsiteY15" fmla="*/ 864313 h 983750"/>
                <a:gd name="connsiteX16" fmla="*/ 2818972 w 4090399"/>
                <a:gd name="connsiteY16" fmla="*/ 855323 h 983750"/>
                <a:gd name="connsiteX17" fmla="*/ 2734210 w 4090399"/>
                <a:gd name="connsiteY17" fmla="*/ 855323 h 983750"/>
                <a:gd name="connsiteX18" fmla="*/ 2734210 w 4090399"/>
                <a:gd name="connsiteY18" fmla="*/ 837343 h 983750"/>
                <a:gd name="connsiteX19" fmla="*/ 2704672 w 4090399"/>
                <a:gd name="connsiteY19" fmla="*/ 837343 h 983750"/>
                <a:gd name="connsiteX20" fmla="*/ 2704672 w 4090399"/>
                <a:gd name="connsiteY20" fmla="*/ 825785 h 983750"/>
                <a:gd name="connsiteX21" fmla="*/ 2696966 w 4090399"/>
                <a:gd name="connsiteY21" fmla="*/ 818079 h 983750"/>
                <a:gd name="connsiteX22" fmla="*/ 2696966 w 4090399"/>
                <a:gd name="connsiteY22" fmla="*/ 800100 h 983750"/>
                <a:gd name="connsiteX23" fmla="*/ 2673849 w 4090399"/>
                <a:gd name="connsiteY23" fmla="*/ 800100 h 983750"/>
                <a:gd name="connsiteX24" fmla="*/ 2673849 w 4090399"/>
                <a:gd name="connsiteY24" fmla="*/ 782120 h 983750"/>
                <a:gd name="connsiteX25" fmla="*/ 2609636 w 4090399"/>
                <a:gd name="connsiteY25" fmla="*/ 782120 h 983750"/>
                <a:gd name="connsiteX26" fmla="*/ 2609636 w 4090399"/>
                <a:gd name="connsiteY26" fmla="*/ 767993 h 983750"/>
                <a:gd name="connsiteX27" fmla="*/ 2581382 w 4090399"/>
                <a:gd name="connsiteY27" fmla="*/ 767993 h 983750"/>
                <a:gd name="connsiteX28" fmla="*/ 2581382 w 4090399"/>
                <a:gd name="connsiteY28" fmla="*/ 757719 h 983750"/>
                <a:gd name="connsiteX29" fmla="*/ 2518453 w 4090399"/>
                <a:gd name="connsiteY29" fmla="*/ 757719 h 983750"/>
                <a:gd name="connsiteX30" fmla="*/ 2518453 w 4090399"/>
                <a:gd name="connsiteY30" fmla="*/ 746160 h 983750"/>
                <a:gd name="connsiteX31" fmla="*/ 2467082 w 4090399"/>
                <a:gd name="connsiteY31" fmla="*/ 746160 h 983750"/>
                <a:gd name="connsiteX32" fmla="*/ 2467082 w 4090399"/>
                <a:gd name="connsiteY32" fmla="*/ 733318 h 983750"/>
                <a:gd name="connsiteX33" fmla="*/ 2438828 w 4090399"/>
                <a:gd name="connsiteY33" fmla="*/ 733318 h 983750"/>
                <a:gd name="connsiteX34" fmla="*/ 2438828 w 4090399"/>
                <a:gd name="connsiteY34" fmla="*/ 712769 h 983750"/>
                <a:gd name="connsiteX35" fmla="*/ 2397731 w 4090399"/>
                <a:gd name="connsiteY35" fmla="*/ 712769 h 983750"/>
                <a:gd name="connsiteX36" fmla="*/ 2397731 w 4090399"/>
                <a:gd name="connsiteY36" fmla="*/ 697358 h 983750"/>
                <a:gd name="connsiteX37" fmla="*/ 2360488 w 4090399"/>
                <a:gd name="connsiteY37" fmla="*/ 697358 h 983750"/>
                <a:gd name="connsiteX38" fmla="*/ 2360488 w 4090399"/>
                <a:gd name="connsiteY38" fmla="*/ 675525 h 983750"/>
                <a:gd name="connsiteX39" fmla="*/ 2342508 w 4090399"/>
                <a:gd name="connsiteY39" fmla="*/ 675525 h 983750"/>
                <a:gd name="connsiteX40" fmla="*/ 2339939 w 4090399"/>
                <a:gd name="connsiteY40" fmla="*/ 672956 h 983750"/>
                <a:gd name="connsiteX41" fmla="*/ 2260315 w 4090399"/>
                <a:gd name="connsiteY41" fmla="*/ 672956 h 983750"/>
                <a:gd name="connsiteX42" fmla="*/ 2252609 w 4090399"/>
                <a:gd name="connsiteY42" fmla="*/ 665250 h 983750"/>
                <a:gd name="connsiteX43" fmla="*/ 2233345 w 4090399"/>
                <a:gd name="connsiteY43" fmla="*/ 665250 h 983750"/>
                <a:gd name="connsiteX44" fmla="*/ 2233345 w 4090399"/>
                <a:gd name="connsiteY44" fmla="*/ 644703 h 983750"/>
                <a:gd name="connsiteX45" fmla="*/ 2163994 w 4090399"/>
                <a:gd name="connsiteY45" fmla="*/ 644703 h 983750"/>
                <a:gd name="connsiteX46" fmla="*/ 2163994 w 4090399"/>
                <a:gd name="connsiteY46" fmla="*/ 629292 h 983750"/>
                <a:gd name="connsiteX47" fmla="*/ 2135740 w 4090399"/>
                <a:gd name="connsiteY47" fmla="*/ 629292 h 983750"/>
                <a:gd name="connsiteX48" fmla="*/ 2135740 w 4090399"/>
                <a:gd name="connsiteY48" fmla="*/ 608743 h 983750"/>
                <a:gd name="connsiteX49" fmla="*/ 2113908 w 4090399"/>
                <a:gd name="connsiteY49" fmla="*/ 608743 h 983750"/>
                <a:gd name="connsiteX50" fmla="*/ 2113908 w 4090399"/>
                <a:gd name="connsiteY50" fmla="*/ 593332 h 983750"/>
                <a:gd name="connsiteX51" fmla="*/ 2053547 w 4090399"/>
                <a:gd name="connsiteY51" fmla="*/ 593332 h 983750"/>
                <a:gd name="connsiteX52" fmla="*/ 2053547 w 4090399"/>
                <a:gd name="connsiteY52" fmla="*/ 583058 h 983750"/>
                <a:gd name="connsiteX53" fmla="*/ 2045841 w 4090399"/>
                <a:gd name="connsiteY53" fmla="*/ 575352 h 983750"/>
                <a:gd name="connsiteX54" fmla="*/ 2045841 w 4090399"/>
                <a:gd name="connsiteY54" fmla="*/ 561225 h 983750"/>
                <a:gd name="connsiteX55" fmla="*/ 1893014 w 4090399"/>
                <a:gd name="connsiteY55" fmla="*/ 561225 h 983750"/>
                <a:gd name="connsiteX56" fmla="*/ 1893014 w 4090399"/>
                <a:gd name="connsiteY56" fmla="*/ 544530 h 983750"/>
                <a:gd name="connsiteX57" fmla="*/ 1845496 w 4090399"/>
                <a:gd name="connsiteY57" fmla="*/ 544530 h 983750"/>
                <a:gd name="connsiteX58" fmla="*/ 1845496 w 4090399"/>
                <a:gd name="connsiteY58" fmla="*/ 532972 h 983750"/>
                <a:gd name="connsiteX59" fmla="*/ 1791556 w 4090399"/>
                <a:gd name="connsiteY59" fmla="*/ 532972 h 983750"/>
                <a:gd name="connsiteX60" fmla="*/ 1791556 w 4090399"/>
                <a:gd name="connsiteY60" fmla="*/ 512423 h 983750"/>
                <a:gd name="connsiteX61" fmla="*/ 1769724 w 4090399"/>
                <a:gd name="connsiteY61" fmla="*/ 512423 h 983750"/>
                <a:gd name="connsiteX62" fmla="*/ 1769724 w 4090399"/>
                <a:gd name="connsiteY62" fmla="*/ 499581 h 983750"/>
                <a:gd name="connsiteX63" fmla="*/ 1738901 w 4090399"/>
                <a:gd name="connsiteY63" fmla="*/ 499581 h 983750"/>
                <a:gd name="connsiteX64" fmla="*/ 1738901 w 4090399"/>
                <a:gd name="connsiteY64" fmla="*/ 484169 h 983750"/>
                <a:gd name="connsiteX65" fmla="*/ 1704226 w 4090399"/>
                <a:gd name="connsiteY65" fmla="*/ 484169 h 983750"/>
                <a:gd name="connsiteX66" fmla="*/ 1704226 w 4090399"/>
                <a:gd name="connsiteY66" fmla="*/ 470042 h 983750"/>
                <a:gd name="connsiteX67" fmla="*/ 1663129 w 4090399"/>
                <a:gd name="connsiteY67" fmla="*/ 470042 h 983750"/>
                <a:gd name="connsiteX68" fmla="*/ 1663129 w 4090399"/>
                <a:gd name="connsiteY68" fmla="*/ 446925 h 983750"/>
                <a:gd name="connsiteX69" fmla="*/ 1631022 w 4090399"/>
                <a:gd name="connsiteY69" fmla="*/ 446925 h 983750"/>
                <a:gd name="connsiteX70" fmla="*/ 1631022 w 4090399"/>
                <a:gd name="connsiteY70" fmla="*/ 435367 h 983750"/>
                <a:gd name="connsiteX71" fmla="*/ 1593779 w 4090399"/>
                <a:gd name="connsiteY71" fmla="*/ 435367 h 983750"/>
                <a:gd name="connsiteX72" fmla="*/ 1593779 w 4090399"/>
                <a:gd name="connsiteY72" fmla="*/ 419956 h 983750"/>
                <a:gd name="connsiteX73" fmla="*/ 1571946 w 4090399"/>
                <a:gd name="connsiteY73" fmla="*/ 419956 h 983750"/>
                <a:gd name="connsiteX74" fmla="*/ 1571946 w 4090399"/>
                <a:gd name="connsiteY74" fmla="*/ 401976 h 983750"/>
                <a:gd name="connsiteX75" fmla="*/ 1543692 w 4090399"/>
                <a:gd name="connsiteY75" fmla="*/ 401976 h 983750"/>
                <a:gd name="connsiteX76" fmla="*/ 1543692 w 4090399"/>
                <a:gd name="connsiteY76" fmla="*/ 385281 h 983750"/>
                <a:gd name="connsiteX77" fmla="*/ 1485900 w 4090399"/>
                <a:gd name="connsiteY77" fmla="*/ 385281 h 983750"/>
                <a:gd name="connsiteX78" fmla="*/ 1485900 w 4090399"/>
                <a:gd name="connsiteY78" fmla="*/ 371154 h 983750"/>
                <a:gd name="connsiteX79" fmla="*/ 1476910 w 4090399"/>
                <a:gd name="connsiteY79" fmla="*/ 362164 h 983750"/>
                <a:gd name="connsiteX80" fmla="*/ 1440951 w 4090399"/>
                <a:gd name="connsiteY80" fmla="*/ 362164 h 983750"/>
                <a:gd name="connsiteX81" fmla="*/ 1440951 w 4090399"/>
                <a:gd name="connsiteY81" fmla="*/ 348037 h 983750"/>
                <a:gd name="connsiteX82" fmla="*/ 1380590 w 4090399"/>
                <a:gd name="connsiteY82" fmla="*/ 348037 h 983750"/>
                <a:gd name="connsiteX83" fmla="*/ 1380590 w 4090399"/>
                <a:gd name="connsiteY83" fmla="*/ 335194 h 983750"/>
                <a:gd name="connsiteX84" fmla="*/ 1324082 w 4090399"/>
                <a:gd name="connsiteY84" fmla="*/ 335194 h 983750"/>
                <a:gd name="connsiteX85" fmla="*/ 1324082 w 4090399"/>
                <a:gd name="connsiteY85" fmla="*/ 317214 h 983750"/>
                <a:gd name="connsiteX86" fmla="*/ 1248310 w 4090399"/>
                <a:gd name="connsiteY86" fmla="*/ 317214 h 983750"/>
                <a:gd name="connsiteX87" fmla="*/ 1248310 w 4090399"/>
                <a:gd name="connsiteY87" fmla="*/ 305656 h 983750"/>
                <a:gd name="connsiteX88" fmla="*/ 1198224 w 4090399"/>
                <a:gd name="connsiteY88" fmla="*/ 305656 h 983750"/>
                <a:gd name="connsiteX89" fmla="*/ 1198224 w 4090399"/>
                <a:gd name="connsiteY89" fmla="*/ 287676 h 983750"/>
                <a:gd name="connsiteX90" fmla="*/ 1168685 w 4090399"/>
                <a:gd name="connsiteY90" fmla="*/ 287676 h 983750"/>
                <a:gd name="connsiteX91" fmla="*/ 1168685 w 4090399"/>
                <a:gd name="connsiteY91" fmla="*/ 277402 h 983750"/>
                <a:gd name="connsiteX92" fmla="*/ 1105756 w 4090399"/>
                <a:gd name="connsiteY92" fmla="*/ 277402 h 983750"/>
                <a:gd name="connsiteX93" fmla="*/ 1105756 w 4090399"/>
                <a:gd name="connsiteY93" fmla="*/ 267128 h 983750"/>
                <a:gd name="connsiteX94" fmla="*/ 1076218 w 4090399"/>
                <a:gd name="connsiteY94" fmla="*/ 267128 h 983750"/>
                <a:gd name="connsiteX95" fmla="*/ 1076218 w 4090399"/>
                <a:gd name="connsiteY95" fmla="*/ 259422 h 983750"/>
                <a:gd name="connsiteX96" fmla="*/ 1050533 w 4090399"/>
                <a:gd name="connsiteY96" fmla="*/ 259422 h 983750"/>
                <a:gd name="connsiteX97" fmla="*/ 1050533 w 4090399"/>
                <a:gd name="connsiteY97" fmla="*/ 238874 h 983750"/>
                <a:gd name="connsiteX98" fmla="*/ 1028700 w 4090399"/>
                <a:gd name="connsiteY98" fmla="*/ 238874 h 983750"/>
                <a:gd name="connsiteX99" fmla="*/ 1028700 w 4090399"/>
                <a:gd name="connsiteY99" fmla="*/ 220894 h 983750"/>
                <a:gd name="connsiteX100" fmla="*/ 983751 w 4090399"/>
                <a:gd name="connsiteY100" fmla="*/ 220894 h 983750"/>
                <a:gd name="connsiteX101" fmla="*/ 983751 w 4090399"/>
                <a:gd name="connsiteY101" fmla="*/ 208051 h 983750"/>
                <a:gd name="connsiteX102" fmla="*/ 924674 w 4090399"/>
                <a:gd name="connsiteY102" fmla="*/ 208051 h 983750"/>
                <a:gd name="connsiteX103" fmla="*/ 924674 w 4090399"/>
                <a:gd name="connsiteY103" fmla="*/ 195209 h 983750"/>
                <a:gd name="connsiteX104" fmla="*/ 869451 w 4090399"/>
                <a:gd name="connsiteY104" fmla="*/ 195209 h 983750"/>
                <a:gd name="connsiteX105" fmla="*/ 869451 w 4090399"/>
                <a:gd name="connsiteY105" fmla="*/ 195209 h 983750"/>
                <a:gd name="connsiteX106" fmla="*/ 847618 w 4090399"/>
                <a:gd name="connsiteY106" fmla="*/ 195209 h 983750"/>
                <a:gd name="connsiteX107" fmla="*/ 847618 w 4090399"/>
                <a:gd name="connsiteY107" fmla="*/ 174660 h 983750"/>
                <a:gd name="connsiteX108" fmla="*/ 828354 w 4090399"/>
                <a:gd name="connsiteY108" fmla="*/ 174660 h 983750"/>
                <a:gd name="connsiteX109" fmla="*/ 828354 w 4090399"/>
                <a:gd name="connsiteY109" fmla="*/ 160533 h 983750"/>
                <a:gd name="connsiteX110" fmla="*/ 742308 w 4090399"/>
                <a:gd name="connsiteY110" fmla="*/ 160533 h 983750"/>
                <a:gd name="connsiteX111" fmla="*/ 742308 w 4090399"/>
                <a:gd name="connsiteY111" fmla="*/ 146406 h 983750"/>
                <a:gd name="connsiteX112" fmla="*/ 621587 w 4090399"/>
                <a:gd name="connsiteY112" fmla="*/ 146406 h 983750"/>
                <a:gd name="connsiteX113" fmla="*/ 621587 w 4090399"/>
                <a:gd name="connsiteY113" fmla="*/ 132279 h 983750"/>
                <a:gd name="connsiteX114" fmla="*/ 570216 w 4090399"/>
                <a:gd name="connsiteY114" fmla="*/ 132279 h 983750"/>
                <a:gd name="connsiteX115" fmla="*/ 570216 w 4090399"/>
                <a:gd name="connsiteY115" fmla="*/ 119437 h 983750"/>
                <a:gd name="connsiteX116" fmla="*/ 514992 w 4090399"/>
                <a:gd name="connsiteY116" fmla="*/ 119437 h 983750"/>
                <a:gd name="connsiteX117" fmla="*/ 514992 w 4090399"/>
                <a:gd name="connsiteY117" fmla="*/ 113015 h 983750"/>
                <a:gd name="connsiteX118" fmla="*/ 443073 w 4090399"/>
                <a:gd name="connsiteY118" fmla="*/ 113015 h 983750"/>
                <a:gd name="connsiteX119" fmla="*/ 443073 w 4090399"/>
                <a:gd name="connsiteY119" fmla="*/ 95036 h 983750"/>
                <a:gd name="connsiteX120" fmla="*/ 405829 w 4090399"/>
                <a:gd name="connsiteY120" fmla="*/ 95036 h 983750"/>
                <a:gd name="connsiteX121" fmla="*/ 405829 w 4090399"/>
                <a:gd name="connsiteY121" fmla="*/ 80909 h 983750"/>
                <a:gd name="connsiteX122" fmla="*/ 368585 w 4090399"/>
                <a:gd name="connsiteY122" fmla="*/ 80909 h 983750"/>
                <a:gd name="connsiteX123" fmla="*/ 368585 w 4090399"/>
                <a:gd name="connsiteY123" fmla="*/ 71919 h 983750"/>
                <a:gd name="connsiteX124" fmla="*/ 322352 w 4090399"/>
                <a:gd name="connsiteY124" fmla="*/ 71919 h 983750"/>
                <a:gd name="connsiteX125" fmla="*/ 322352 w 4090399"/>
                <a:gd name="connsiteY125" fmla="*/ 56507 h 983750"/>
                <a:gd name="connsiteX126" fmla="*/ 278687 w 4090399"/>
                <a:gd name="connsiteY126" fmla="*/ 56507 h 983750"/>
                <a:gd name="connsiteX127" fmla="*/ 278687 w 4090399"/>
                <a:gd name="connsiteY127" fmla="*/ 38528 h 983750"/>
                <a:gd name="connsiteX128" fmla="*/ 205483 w 4090399"/>
                <a:gd name="connsiteY128" fmla="*/ 38528 h 983750"/>
                <a:gd name="connsiteX129" fmla="*/ 205483 w 4090399"/>
                <a:gd name="connsiteY129" fmla="*/ 30822 h 983750"/>
                <a:gd name="connsiteX130" fmla="*/ 156681 w 4090399"/>
                <a:gd name="connsiteY130" fmla="*/ 30822 h 983750"/>
                <a:gd name="connsiteX131" fmla="*/ 156681 w 4090399"/>
                <a:gd name="connsiteY131" fmla="*/ 19264 h 983750"/>
                <a:gd name="connsiteX132" fmla="*/ 91183 w 4090399"/>
                <a:gd name="connsiteY132" fmla="*/ 19264 h 983750"/>
                <a:gd name="connsiteX133" fmla="*/ 91183 w 4090399"/>
                <a:gd name="connsiteY133" fmla="*/ 11558 h 983750"/>
                <a:gd name="connsiteX134" fmla="*/ 62929 w 4090399"/>
                <a:gd name="connsiteY134" fmla="*/ 11558 h 983750"/>
                <a:gd name="connsiteX135" fmla="*/ 62929 w 4090399"/>
                <a:gd name="connsiteY135" fmla="*/ 0 h 983750"/>
                <a:gd name="connsiteX136" fmla="*/ 0 w 4090399"/>
                <a:gd name="connsiteY136" fmla="*/ 0 h 98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0399" h="983750">
                  <a:moveTo>
                    <a:pt x="4090399" y="983750"/>
                  </a:moveTo>
                  <a:lnTo>
                    <a:pt x="3472665" y="983750"/>
                  </a:lnTo>
                  <a:lnTo>
                    <a:pt x="3472665" y="955496"/>
                  </a:lnTo>
                  <a:lnTo>
                    <a:pt x="3336533" y="955496"/>
                  </a:lnTo>
                  <a:lnTo>
                    <a:pt x="3336533" y="929811"/>
                  </a:lnTo>
                  <a:lnTo>
                    <a:pt x="3159303" y="929811"/>
                  </a:lnTo>
                  <a:lnTo>
                    <a:pt x="3159303" y="910547"/>
                  </a:lnTo>
                  <a:lnTo>
                    <a:pt x="3034729" y="910547"/>
                  </a:lnTo>
                  <a:lnTo>
                    <a:pt x="3034729" y="901557"/>
                  </a:lnTo>
                  <a:lnTo>
                    <a:pt x="3020602" y="901557"/>
                  </a:lnTo>
                  <a:lnTo>
                    <a:pt x="3020602" y="884861"/>
                  </a:lnTo>
                  <a:lnTo>
                    <a:pt x="2965379" y="884861"/>
                  </a:lnTo>
                  <a:lnTo>
                    <a:pt x="2960242" y="879724"/>
                  </a:lnTo>
                  <a:lnTo>
                    <a:pt x="2843373" y="879724"/>
                  </a:lnTo>
                  <a:lnTo>
                    <a:pt x="2843373" y="864313"/>
                  </a:lnTo>
                  <a:lnTo>
                    <a:pt x="2818972" y="864313"/>
                  </a:lnTo>
                  <a:lnTo>
                    <a:pt x="2818972" y="855323"/>
                  </a:lnTo>
                  <a:lnTo>
                    <a:pt x="2734210" y="855323"/>
                  </a:lnTo>
                  <a:lnTo>
                    <a:pt x="2734210" y="837343"/>
                  </a:lnTo>
                  <a:lnTo>
                    <a:pt x="2704672" y="837343"/>
                  </a:lnTo>
                  <a:lnTo>
                    <a:pt x="2704672" y="825785"/>
                  </a:lnTo>
                  <a:lnTo>
                    <a:pt x="2696966" y="818079"/>
                  </a:lnTo>
                  <a:lnTo>
                    <a:pt x="2696966" y="800100"/>
                  </a:lnTo>
                  <a:lnTo>
                    <a:pt x="2673849" y="800100"/>
                  </a:lnTo>
                  <a:lnTo>
                    <a:pt x="2673849" y="782120"/>
                  </a:lnTo>
                  <a:lnTo>
                    <a:pt x="2609636" y="782120"/>
                  </a:lnTo>
                  <a:lnTo>
                    <a:pt x="2609636" y="767993"/>
                  </a:lnTo>
                  <a:lnTo>
                    <a:pt x="2581382" y="767993"/>
                  </a:lnTo>
                  <a:lnTo>
                    <a:pt x="2581382" y="757719"/>
                  </a:lnTo>
                  <a:lnTo>
                    <a:pt x="2518453" y="757719"/>
                  </a:lnTo>
                  <a:lnTo>
                    <a:pt x="2518453" y="746160"/>
                  </a:lnTo>
                  <a:lnTo>
                    <a:pt x="2467082" y="746160"/>
                  </a:lnTo>
                  <a:lnTo>
                    <a:pt x="2467082" y="733318"/>
                  </a:lnTo>
                  <a:lnTo>
                    <a:pt x="2438828" y="733318"/>
                  </a:lnTo>
                  <a:lnTo>
                    <a:pt x="2438828" y="712769"/>
                  </a:lnTo>
                  <a:lnTo>
                    <a:pt x="2397731" y="712769"/>
                  </a:lnTo>
                  <a:lnTo>
                    <a:pt x="2397731" y="697358"/>
                  </a:lnTo>
                  <a:lnTo>
                    <a:pt x="2360488" y="697358"/>
                  </a:lnTo>
                  <a:lnTo>
                    <a:pt x="2360488" y="675525"/>
                  </a:lnTo>
                  <a:lnTo>
                    <a:pt x="2342508" y="675525"/>
                  </a:lnTo>
                  <a:lnTo>
                    <a:pt x="2339939" y="672956"/>
                  </a:lnTo>
                  <a:lnTo>
                    <a:pt x="2260315" y="672956"/>
                  </a:lnTo>
                  <a:lnTo>
                    <a:pt x="2252609" y="665250"/>
                  </a:lnTo>
                  <a:lnTo>
                    <a:pt x="2233345" y="665250"/>
                  </a:lnTo>
                  <a:lnTo>
                    <a:pt x="2233345" y="644703"/>
                  </a:lnTo>
                  <a:lnTo>
                    <a:pt x="2163994" y="644703"/>
                  </a:lnTo>
                  <a:lnTo>
                    <a:pt x="2163994" y="629292"/>
                  </a:lnTo>
                  <a:lnTo>
                    <a:pt x="2135740" y="629292"/>
                  </a:lnTo>
                  <a:lnTo>
                    <a:pt x="2135740" y="608743"/>
                  </a:lnTo>
                  <a:lnTo>
                    <a:pt x="2113908" y="608743"/>
                  </a:lnTo>
                  <a:lnTo>
                    <a:pt x="2113908" y="593332"/>
                  </a:lnTo>
                  <a:lnTo>
                    <a:pt x="2053547" y="593332"/>
                  </a:lnTo>
                  <a:lnTo>
                    <a:pt x="2053547" y="583058"/>
                  </a:lnTo>
                  <a:lnTo>
                    <a:pt x="2045841" y="575352"/>
                  </a:lnTo>
                  <a:lnTo>
                    <a:pt x="2045841" y="561225"/>
                  </a:lnTo>
                  <a:lnTo>
                    <a:pt x="1893014" y="561225"/>
                  </a:lnTo>
                  <a:lnTo>
                    <a:pt x="1893014" y="544530"/>
                  </a:lnTo>
                  <a:lnTo>
                    <a:pt x="1845496" y="544530"/>
                  </a:lnTo>
                  <a:lnTo>
                    <a:pt x="1845496" y="532972"/>
                  </a:lnTo>
                  <a:lnTo>
                    <a:pt x="1791556" y="532972"/>
                  </a:lnTo>
                  <a:lnTo>
                    <a:pt x="1791556" y="512423"/>
                  </a:lnTo>
                  <a:lnTo>
                    <a:pt x="1769724" y="512423"/>
                  </a:lnTo>
                  <a:lnTo>
                    <a:pt x="1769724" y="499581"/>
                  </a:lnTo>
                  <a:lnTo>
                    <a:pt x="1738901" y="499581"/>
                  </a:lnTo>
                  <a:lnTo>
                    <a:pt x="1738901" y="484169"/>
                  </a:lnTo>
                  <a:lnTo>
                    <a:pt x="1704226" y="484169"/>
                  </a:lnTo>
                  <a:lnTo>
                    <a:pt x="1704226" y="470042"/>
                  </a:lnTo>
                  <a:lnTo>
                    <a:pt x="1663129" y="470042"/>
                  </a:lnTo>
                  <a:lnTo>
                    <a:pt x="1663129" y="446925"/>
                  </a:lnTo>
                  <a:lnTo>
                    <a:pt x="1631022" y="446925"/>
                  </a:lnTo>
                  <a:lnTo>
                    <a:pt x="1631022" y="435367"/>
                  </a:lnTo>
                  <a:lnTo>
                    <a:pt x="1593779" y="435367"/>
                  </a:lnTo>
                  <a:lnTo>
                    <a:pt x="1593779" y="419956"/>
                  </a:lnTo>
                  <a:lnTo>
                    <a:pt x="1571946" y="419956"/>
                  </a:lnTo>
                  <a:lnTo>
                    <a:pt x="1571946" y="401976"/>
                  </a:lnTo>
                  <a:lnTo>
                    <a:pt x="1543692" y="401976"/>
                  </a:lnTo>
                  <a:lnTo>
                    <a:pt x="1543692" y="385281"/>
                  </a:lnTo>
                  <a:lnTo>
                    <a:pt x="1485900" y="385281"/>
                  </a:lnTo>
                  <a:lnTo>
                    <a:pt x="1485900" y="371154"/>
                  </a:lnTo>
                  <a:lnTo>
                    <a:pt x="1476910" y="362164"/>
                  </a:lnTo>
                  <a:lnTo>
                    <a:pt x="1440951" y="362164"/>
                  </a:lnTo>
                  <a:lnTo>
                    <a:pt x="1440951" y="348037"/>
                  </a:lnTo>
                  <a:lnTo>
                    <a:pt x="1380590" y="348037"/>
                  </a:lnTo>
                  <a:lnTo>
                    <a:pt x="1380590" y="335194"/>
                  </a:lnTo>
                  <a:lnTo>
                    <a:pt x="1324082" y="335194"/>
                  </a:lnTo>
                  <a:lnTo>
                    <a:pt x="1324082" y="317214"/>
                  </a:lnTo>
                  <a:lnTo>
                    <a:pt x="1248310" y="317214"/>
                  </a:lnTo>
                  <a:lnTo>
                    <a:pt x="1248310" y="305656"/>
                  </a:lnTo>
                  <a:lnTo>
                    <a:pt x="1198224" y="305656"/>
                  </a:lnTo>
                  <a:lnTo>
                    <a:pt x="1198224" y="287676"/>
                  </a:lnTo>
                  <a:lnTo>
                    <a:pt x="1168685" y="287676"/>
                  </a:lnTo>
                  <a:lnTo>
                    <a:pt x="1168685" y="277402"/>
                  </a:lnTo>
                  <a:lnTo>
                    <a:pt x="1105756" y="277402"/>
                  </a:lnTo>
                  <a:lnTo>
                    <a:pt x="1105756" y="267128"/>
                  </a:lnTo>
                  <a:lnTo>
                    <a:pt x="1076218" y="267128"/>
                  </a:lnTo>
                  <a:lnTo>
                    <a:pt x="1076218" y="259422"/>
                  </a:lnTo>
                  <a:lnTo>
                    <a:pt x="1050533" y="259422"/>
                  </a:lnTo>
                  <a:lnTo>
                    <a:pt x="1050533" y="238874"/>
                  </a:lnTo>
                  <a:lnTo>
                    <a:pt x="1028700" y="238874"/>
                  </a:lnTo>
                  <a:lnTo>
                    <a:pt x="1028700" y="220894"/>
                  </a:lnTo>
                  <a:lnTo>
                    <a:pt x="983751" y="220894"/>
                  </a:lnTo>
                  <a:lnTo>
                    <a:pt x="983751" y="208051"/>
                  </a:lnTo>
                  <a:lnTo>
                    <a:pt x="924674" y="208051"/>
                  </a:lnTo>
                  <a:lnTo>
                    <a:pt x="924674" y="195209"/>
                  </a:lnTo>
                  <a:lnTo>
                    <a:pt x="869451" y="195209"/>
                  </a:lnTo>
                  <a:lnTo>
                    <a:pt x="869451" y="195209"/>
                  </a:lnTo>
                  <a:lnTo>
                    <a:pt x="847618" y="195209"/>
                  </a:lnTo>
                  <a:lnTo>
                    <a:pt x="847618" y="174660"/>
                  </a:lnTo>
                  <a:lnTo>
                    <a:pt x="828354" y="174660"/>
                  </a:lnTo>
                  <a:lnTo>
                    <a:pt x="828354" y="160533"/>
                  </a:lnTo>
                  <a:lnTo>
                    <a:pt x="742308" y="160533"/>
                  </a:lnTo>
                  <a:lnTo>
                    <a:pt x="742308" y="146406"/>
                  </a:lnTo>
                  <a:lnTo>
                    <a:pt x="621587" y="146406"/>
                  </a:lnTo>
                  <a:lnTo>
                    <a:pt x="621587" y="132279"/>
                  </a:lnTo>
                  <a:lnTo>
                    <a:pt x="570216" y="132279"/>
                  </a:lnTo>
                  <a:lnTo>
                    <a:pt x="570216" y="119437"/>
                  </a:lnTo>
                  <a:lnTo>
                    <a:pt x="514992" y="119437"/>
                  </a:lnTo>
                  <a:lnTo>
                    <a:pt x="514992" y="113015"/>
                  </a:lnTo>
                  <a:lnTo>
                    <a:pt x="443073" y="113015"/>
                  </a:lnTo>
                  <a:lnTo>
                    <a:pt x="443073" y="95036"/>
                  </a:lnTo>
                  <a:lnTo>
                    <a:pt x="405829" y="95036"/>
                  </a:lnTo>
                  <a:lnTo>
                    <a:pt x="405829" y="80909"/>
                  </a:lnTo>
                  <a:lnTo>
                    <a:pt x="368585" y="80909"/>
                  </a:lnTo>
                  <a:lnTo>
                    <a:pt x="368585" y="71919"/>
                  </a:lnTo>
                  <a:lnTo>
                    <a:pt x="322352" y="71919"/>
                  </a:lnTo>
                  <a:lnTo>
                    <a:pt x="322352" y="56507"/>
                  </a:lnTo>
                  <a:lnTo>
                    <a:pt x="278687" y="56507"/>
                  </a:lnTo>
                  <a:lnTo>
                    <a:pt x="278687" y="38528"/>
                  </a:lnTo>
                  <a:lnTo>
                    <a:pt x="205483" y="38528"/>
                  </a:lnTo>
                  <a:lnTo>
                    <a:pt x="205483" y="30822"/>
                  </a:lnTo>
                  <a:lnTo>
                    <a:pt x="156681" y="30822"/>
                  </a:lnTo>
                  <a:lnTo>
                    <a:pt x="156681" y="19264"/>
                  </a:lnTo>
                  <a:lnTo>
                    <a:pt x="91183" y="19264"/>
                  </a:lnTo>
                  <a:lnTo>
                    <a:pt x="91183" y="11558"/>
                  </a:lnTo>
                  <a:lnTo>
                    <a:pt x="62929" y="11558"/>
                  </a:lnTo>
                  <a:lnTo>
                    <a:pt x="62929"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046" name="Straight Connector 1045">
              <a:extLst>
                <a:ext uri="{FF2B5EF4-FFF2-40B4-BE49-F238E27FC236}">
                  <a16:creationId xmlns:a16="http://schemas.microsoft.com/office/drawing/2014/main" id="{44D2EBB7-905E-45CF-93FE-92BFF494F432}"/>
                </a:ext>
              </a:extLst>
            </p:cNvPr>
            <p:cNvCxnSpPr>
              <a:cxnSpLocks/>
            </p:cNvCxnSpPr>
            <p:nvPr/>
          </p:nvCxnSpPr>
          <p:spPr bwMode="auto">
            <a:xfrm>
              <a:off x="1556394" y="167463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DA92C11B-EF6F-4520-A77A-4E217C22D854}"/>
                </a:ext>
              </a:extLst>
            </p:cNvPr>
            <p:cNvCxnSpPr>
              <a:cxnSpLocks/>
            </p:cNvCxnSpPr>
            <p:nvPr/>
          </p:nvCxnSpPr>
          <p:spPr bwMode="auto">
            <a:xfrm>
              <a:off x="1643725" y="169004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AA7C90CF-D438-4CE7-B9C9-E76AA6B73823}"/>
                </a:ext>
              </a:extLst>
            </p:cNvPr>
            <p:cNvCxnSpPr>
              <a:cxnSpLocks/>
            </p:cNvCxnSpPr>
            <p:nvPr/>
          </p:nvCxnSpPr>
          <p:spPr bwMode="auto">
            <a:xfrm>
              <a:off x="2297418" y="184415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4A3E831E-F951-4F8B-A17D-9620E958017A}"/>
                </a:ext>
              </a:extLst>
            </p:cNvPr>
            <p:cNvCxnSpPr>
              <a:cxnSpLocks/>
            </p:cNvCxnSpPr>
            <p:nvPr/>
          </p:nvCxnSpPr>
          <p:spPr bwMode="auto">
            <a:xfrm>
              <a:off x="3034589" y="211385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B493B097-0424-4BF5-A558-242885128E1A}"/>
                </a:ext>
              </a:extLst>
            </p:cNvPr>
            <p:cNvCxnSpPr>
              <a:cxnSpLocks/>
            </p:cNvCxnSpPr>
            <p:nvPr/>
          </p:nvCxnSpPr>
          <p:spPr bwMode="auto">
            <a:xfrm>
              <a:off x="3065412" y="212156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1DFEC6C0-02B7-4B0F-986F-5890D675A9D5}"/>
                </a:ext>
              </a:extLst>
            </p:cNvPr>
            <p:cNvCxnSpPr>
              <a:cxnSpLocks/>
            </p:cNvCxnSpPr>
            <p:nvPr/>
          </p:nvCxnSpPr>
          <p:spPr bwMode="auto">
            <a:xfrm>
              <a:off x="3124488" y="216008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97CE7243-EA53-4FC5-AA8C-5D544480E906}"/>
                </a:ext>
              </a:extLst>
            </p:cNvPr>
            <p:cNvCxnSpPr>
              <a:cxnSpLocks/>
            </p:cNvCxnSpPr>
            <p:nvPr/>
          </p:nvCxnSpPr>
          <p:spPr bwMode="auto">
            <a:xfrm>
              <a:off x="3145037" y="216008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265C03B-963C-4E86-B64D-2968863F09F0}"/>
                </a:ext>
              </a:extLst>
            </p:cNvPr>
            <p:cNvCxnSpPr>
              <a:cxnSpLocks/>
            </p:cNvCxnSpPr>
            <p:nvPr/>
          </p:nvCxnSpPr>
          <p:spPr bwMode="auto">
            <a:xfrm>
              <a:off x="3206682" y="217935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E916BFE3-3CD6-4767-A135-C76E781A0333}"/>
                </a:ext>
              </a:extLst>
            </p:cNvPr>
            <p:cNvCxnSpPr>
              <a:cxnSpLocks/>
            </p:cNvCxnSpPr>
            <p:nvPr/>
          </p:nvCxnSpPr>
          <p:spPr bwMode="auto">
            <a:xfrm>
              <a:off x="3422439" y="222301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CC2ABA79-2964-454A-B26A-A4E51936A6D9}"/>
                </a:ext>
              </a:extLst>
            </p:cNvPr>
            <p:cNvCxnSpPr>
              <a:cxnSpLocks/>
            </p:cNvCxnSpPr>
            <p:nvPr/>
          </p:nvCxnSpPr>
          <p:spPr bwMode="auto">
            <a:xfrm>
              <a:off x="3541877" y="2273105"/>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D472C218-A2B7-41FE-B7FE-83D0F78FC10D}"/>
                </a:ext>
              </a:extLst>
            </p:cNvPr>
            <p:cNvCxnSpPr>
              <a:cxnSpLocks/>
            </p:cNvCxnSpPr>
            <p:nvPr/>
          </p:nvCxnSpPr>
          <p:spPr bwMode="auto">
            <a:xfrm>
              <a:off x="3600954"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F6EC0372-9796-4516-BAB7-40122D33FF50}"/>
                </a:ext>
              </a:extLst>
            </p:cNvPr>
            <p:cNvCxnSpPr>
              <a:cxnSpLocks/>
            </p:cNvCxnSpPr>
            <p:nvPr/>
          </p:nvCxnSpPr>
          <p:spPr bwMode="auto">
            <a:xfrm>
              <a:off x="3586827"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46D9B542-5C65-45E9-B631-F307998F3DE7}"/>
                </a:ext>
              </a:extLst>
            </p:cNvPr>
            <p:cNvCxnSpPr>
              <a:cxnSpLocks/>
            </p:cNvCxnSpPr>
            <p:nvPr/>
          </p:nvCxnSpPr>
          <p:spPr bwMode="auto">
            <a:xfrm>
              <a:off x="3617650"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2A023620-D39F-4E2F-8C8D-3D9CD7251FAA}"/>
                </a:ext>
              </a:extLst>
            </p:cNvPr>
            <p:cNvCxnSpPr>
              <a:cxnSpLocks/>
            </p:cNvCxnSpPr>
            <p:nvPr/>
          </p:nvCxnSpPr>
          <p:spPr bwMode="auto">
            <a:xfrm>
              <a:off x="3630493"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E814CF59-DF15-4BAE-ACB3-BCE5EED59983}"/>
                </a:ext>
              </a:extLst>
            </p:cNvPr>
            <p:cNvCxnSpPr>
              <a:cxnSpLocks/>
            </p:cNvCxnSpPr>
            <p:nvPr/>
          </p:nvCxnSpPr>
          <p:spPr bwMode="auto">
            <a:xfrm>
              <a:off x="3652326"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C022EA2B-9A99-48A1-B7A7-3D81C7B933CC}"/>
                </a:ext>
              </a:extLst>
            </p:cNvPr>
            <p:cNvCxnSpPr>
              <a:cxnSpLocks/>
            </p:cNvCxnSpPr>
            <p:nvPr/>
          </p:nvCxnSpPr>
          <p:spPr bwMode="auto">
            <a:xfrm>
              <a:off x="3692138" y="2325760"/>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CC66BA9D-D71F-4BAF-9E67-6D36E0B3E139}"/>
                </a:ext>
              </a:extLst>
            </p:cNvPr>
            <p:cNvCxnSpPr>
              <a:cxnSpLocks/>
            </p:cNvCxnSpPr>
            <p:nvPr/>
          </p:nvCxnSpPr>
          <p:spPr bwMode="auto">
            <a:xfrm>
              <a:off x="3701128" y="232447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C7CCD5BC-0E4D-4EEB-B67A-F161CC712E48}"/>
                </a:ext>
              </a:extLst>
            </p:cNvPr>
            <p:cNvCxnSpPr>
              <a:cxnSpLocks/>
            </p:cNvCxnSpPr>
            <p:nvPr/>
          </p:nvCxnSpPr>
          <p:spPr bwMode="auto">
            <a:xfrm>
              <a:off x="3735803" y="23450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6AEB1173-2498-4CA4-A764-482EE4AC74F0}"/>
                </a:ext>
              </a:extLst>
            </p:cNvPr>
            <p:cNvCxnSpPr>
              <a:cxnSpLocks/>
            </p:cNvCxnSpPr>
            <p:nvPr/>
          </p:nvCxnSpPr>
          <p:spPr bwMode="auto">
            <a:xfrm>
              <a:off x="3761488" y="235786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4F1FA36F-33F5-42AA-8B13-11EEE3B62866}"/>
                </a:ext>
              </a:extLst>
            </p:cNvPr>
            <p:cNvCxnSpPr>
              <a:cxnSpLocks/>
            </p:cNvCxnSpPr>
            <p:nvPr/>
          </p:nvCxnSpPr>
          <p:spPr bwMode="auto">
            <a:xfrm>
              <a:off x="3779468" y="236814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33F30075-22EF-40EE-A543-5D422CE806D9}"/>
                </a:ext>
              </a:extLst>
            </p:cNvPr>
            <p:cNvCxnSpPr>
              <a:cxnSpLocks/>
            </p:cNvCxnSpPr>
            <p:nvPr/>
          </p:nvCxnSpPr>
          <p:spPr bwMode="auto">
            <a:xfrm>
              <a:off x="3787174"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7F81D7B3-9A32-4721-91FF-44691B2C116E}"/>
                </a:ext>
              </a:extLst>
            </p:cNvPr>
            <p:cNvCxnSpPr>
              <a:cxnSpLocks/>
            </p:cNvCxnSpPr>
            <p:nvPr/>
          </p:nvCxnSpPr>
          <p:spPr bwMode="auto">
            <a:xfrm>
              <a:off x="3798732"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7DF72E40-DA4E-422B-9344-ADBC1085FF71}"/>
                </a:ext>
              </a:extLst>
            </p:cNvPr>
            <p:cNvCxnSpPr>
              <a:cxnSpLocks/>
            </p:cNvCxnSpPr>
            <p:nvPr/>
          </p:nvCxnSpPr>
          <p:spPr bwMode="auto">
            <a:xfrm>
              <a:off x="3812859"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ACEBE689-EBA0-4115-A949-48A408D3181D}"/>
                </a:ext>
              </a:extLst>
            </p:cNvPr>
            <p:cNvCxnSpPr>
              <a:cxnSpLocks/>
            </p:cNvCxnSpPr>
            <p:nvPr/>
          </p:nvCxnSpPr>
          <p:spPr bwMode="auto">
            <a:xfrm>
              <a:off x="3816712"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A3998A49-59A8-4DB5-896A-0F6B68591E62}"/>
                </a:ext>
              </a:extLst>
            </p:cNvPr>
            <p:cNvCxnSpPr>
              <a:cxnSpLocks/>
            </p:cNvCxnSpPr>
            <p:nvPr/>
          </p:nvCxnSpPr>
          <p:spPr bwMode="auto">
            <a:xfrm>
              <a:off x="3850103"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93FFA0AD-095D-4FA0-A6F8-5DF3380854AA}"/>
                </a:ext>
              </a:extLst>
            </p:cNvPr>
            <p:cNvCxnSpPr>
              <a:cxnSpLocks/>
            </p:cNvCxnSpPr>
            <p:nvPr/>
          </p:nvCxnSpPr>
          <p:spPr bwMode="auto">
            <a:xfrm>
              <a:off x="3878357"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122F93AC-95E2-4655-AE7C-221249070B93}"/>
                </a:ext>
              </a:extLst>
            </p:cNvPr>
            <p:cNvCxnSpPr>
              <a:cxnSpLocks/>
            </p:cNvCxnSpPr>
            <p:nvPr/>
          </p:nvCxnSpPr>
          <p:spPr bwMode="auto">
            <a:xfrm>
              <a:off x="3864230"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E8FF0A44-747E-4E0D-BC1D-43AF7870E429}"/>
                </a:ext>
              </a:extLst>
            </p:cNvPr>
            <p:cNvCxnSpPr>
              <a:cxnSpLocks/>
            </p:cNvCxnSpPr>
            <p:nvPr/>
          </p:nvCxnSpPr>
          <p:spPr bwMode="auto">
            <a:xfrm>
              <a:off x="3898905"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FBD5E840-6BCF-4F96-9CD8-BF968CC354A3}"/>
                </a:ext>
              </a:extLst>
            </p:cNvPr>
            <p:cNvCxnSpPr>
              <a:cxnSpLocks/>
            </p:cNvCxnSpPr>
            <p:nvPr/>
          </p:nvCxnSpPr>
          <p:spPr bwMode="auto">
            <a:xfrm>
              <a:off x="3909180"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AF5A3299-A9EA-4541-AB2B-43CD1921FC85}"/>
                </a:ext>
              </a:extLst>
            </p:cNvPr>
            <p:cNvCxnSpPr>
              <a:cxnSpLocks/>
            </p:cNvCxnSpPr>
            <p:nvPr/>
          </p:nvCxnSpPr>
          <p:spPr bwMode="auto">
            <a:xfrm>
              <a:off x="3925875"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F804443B-8CB5-4D61-8B31-C405DC86B2D6}"/>
                </a:ext>
              </a:extLst>
            </p:cNvPr>
            <p:cNvCxnSpPr>
              <a:cxnSpLocks/>
            </p:cNvCxnSpPr>
            <p:nvPr/>
          </p:nvCxnSpPr>
          <p:spPr bwMode="auto">
            <a:xfrm>
              <a:off x="3965687" y="241437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DAE783A3-5615-4D44-BE52-3A4FFF49A08C}"/>
                </a:ext>
              </a:extLst>
            </p:cNvPr>
            <p:cNvCxnSpPr>
              <a:cxnSpLocks/>
            </p:cNvCxnSpPr>
            <p:nvPr/>
          </p:nvCxnSpPr>
          <p:spPr bwMode="auto">
            <a:xfrm>
              <a:off x="3987519" y="242336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8FB74E68-CE72-4A79-9A21-171B64D464B4}"/>
                </a:ext>
              </a:extLst>
            </p:cNvPr>
            <p:cNvCxnSpPr>
              <a:cxnSpLocks/>
            </p:cNvCxnSpPr>
            <p:nvPr/>
          </p:nvCxnSpPr>
          <p:spPr bwMode="auto">
            <a:xfrm>
              <a:off x="3999078" y="2438775"/>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C67AB19A-C6F4-43CF-B8B8-0C0B47BC5F85}"/>
                </a:ext>
              </a:extLst>
            </p:cNvPr>
            <p:cNvCxnSpPr>
              <a:cxnSpLocks/>
            </p:cNvCxnSpPr>
            <p:nvPr/>
          </p:nvCxnSpPr>
          <p:spPr bwMode="auto">
            <a:xfrm>
              <a:off x="4017058" y="24503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5CB5BBAC-808C-40C0-A732-242B5DA7C984}"/>
                </a:ext>
              </a:extLst>
            </p:cNvPr>
            <p:cNvCxnSpPr>
              <a:cxnSpLocks/>
            </p:cNvCxnSpPr>
            <p:nvPr/>
          </p:nvCxnSpPr>
          <p:spPr bwMode="auto">
            <a:xfrm>
              <a:off x="4033753" y="246189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18AA4688-D412-495E-8239-E4C57797B6B6}"/>
                </a:ext>
              </a:extLst>
            </p:cNvPr>
            <p:cNvCxnSpPr>
              <a:cxnSpLocks/>
            </p:cNvCxnSpPr>
            <p:nvPr/>
          </p:nvCxnSpPr>
          <p:spPr bwMode="auto">
            <a:xfrm>
              <a:off x="4059439"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420FAD05-C098-484D-AE2F-4DF8D3DC03BC}"/>
                </a:ext>
              </a:extLst>
            </p:cNvPr>
            <p:cNvCxnSpPr>
              <a:cxnSpLocks/>
            </p:cNvCxnSpPr>
            <p:nvPr/>
          </p:nvCxnSpPr>
          <p:spPr bwMode="auto">
            <a:xfrm>
              <a:off x="4067144"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DC7C1ABE-FC08-4954-B689-3BF709C69163}"/>
                </a:ext>
              </a:extLst>
            </p:cNvPr>
            <p:cNvCxnSpPr>
              <a:cxnSpLocks/>
            </p:cNvCxnSpPr>
            <p:nvPr/>
          </p:nvCxnSpPr>
          <p:spPr bwMode="auto">
            <a:xfrm>
              <a:off x="4081271"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CBC08794-7D3D-4F6C-9D93-4C691077510F}"/>
                </a:ext>
              </a:extLst>
            </p:cNvPr>
            <p:cNvCxnSpPr>
              <a:cxnSpLocks/>
            </p:cNvCxnSpPr>
            <p:nvPr/>
          </p:nvCxnSpPr>
          <p:spPr bwMode="auto">
            <a:xfrm>
              <a:off x="4091545"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502A61BD-03CF-4FF7-943C-4D879E656F59}"/>
                </a:ext>
              </a:extLst>
            </p:cNvPr>
            <p:cNvCxnSpPr>
              <a:cxnSpLocks/>
            </p:cNvCxnSpPr>
            <p:nvPr/>
          </p:nvCxnSpPr>
          <p:spPr bwMode="auto">
            <a:xfrm>
              <a:off x="4130073"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17949C60-7BEB-4A7E-A8AB-CDBF66F11347}"/>
                </a:ext>
              </a:extLst>
            </p:cNvPr>
            <p:cNvCxnSpPr>
              <a:cxnSpLocks/>
            </p:cNvCxnSpPr>
            <p:nvPr/>
          </p:nvCxnSpPr>
          <p:spPr bwMode="auto">
            <a:xfrm>
              <a:off x="4166033"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96DF77E5-9B2A-4A40-8F82-265EB63AAD74}"/>
                </a:ext>
              </a:extLst>
            </p:cNvPr>
            <p:cNvCxnSpPr>
              <a:cxnSpLocks/>
            </p:cNvCxnSpPr>
            <p:nvPr/>
          </p:nvCxnSpPr>
          <p:spPr bwMode="auto">
            <a:xfrm>
              <a:off x="4196855"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BEC4BEBE-9906-4F20-96E2-B45D2E0FC976}"/>
                </a:ext>
              </a:extLst>
            </p:cNvPr>
            <p:cNvCxnSpPr>
              <a:cxnSpLocks/>
            </p:cNvCxnSpPr>
            <p:nvPr/>
          </p:nvCxnSpPr>
          <p:spPr bwMode="auto">
            <a:xfrm>
              <a:off x="4212266"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86BB27AD-7D36-4A46-A326-B02666A06DBD}"/>
                </a:ext>
              </a:extLst>
            </p:cNvPr>
            <p:cNvCxnSpPr>
              <a:cxnSpLocks/>
            </p:cNvCxnSpPr>
            <p:nvPr/>
          </p:nvCxnSpPr>
          <p:spPr bwMode="auto">
            <a:xfrm>
              <a:off x="4218687"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4E34E760-97D0-438F-A5F0-1B9C4ECCB6B8}"/>
                </a:ext>
              </a:extLst>
            </p:cNvPr>
            <p:cNvCxnSpPr>
              <a:cxnSpLocks/>
            </p:cNvCxnSpPr>
            <p:nvPr/>
          </p:nvCxnSpPr>
          <p:spPr bwMode="auto">
            <a:xfrm>
              <a:off x="4255931"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F879A36C-DDCF-427E-A216-3B1B542CF77B}"/>
                </a:ext>
              </a:extLst>
            </p:cNvPr>
            <p:cNvCxnSpPr>
              <a:cxnSpLocks/>
            </p:cNvCxnSpPr>
            <p:nvPr/>
          </p:nvCxnSpPr>
          <p:spPr bwMode="auto">
            <a:xfrm>
              <a:off x="4282901"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BBCA4AB4-B6FA-45F7-BE6B-FDB635CB17CA}"/>
                </a:ext>
              </a:extLst>
            </p:cNvPr>
            <p:cNvCxnSpPr>
              <a:cxnSpLocks/>
            </p:cNvCxnSpPr>
            <p:nvPr/>
          </p:nvCxnSpPr>
          <p:spPr bwMode="auto">
            <a:xfrm>
              <a:off x="4295743"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78815E99-4923-4B35-A361-6FE32D86B7D3}"/>
                </a:ext>
              </a:extLst>
            </p:cNvPr>
            <p:cNvCxnSpPr>
              <a:cxnSpLocks/>
            </p:cNvCxnSpPr>
            <p:nvPr/>
          </p:nvCxnSpPr>
          <p:spPr bwMode="auto">
            <a:xfrm>
              <a:off x="4299596"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EA220903-8EB2-43C7-99BE-15DE4F30CB7B}"/>
                </a:ext>
              </a:extLst>
            </p:cNvPr>
            <p:cNvCxnSpPr>
              <a:cxnSpLocks/>
            </p:cNvCxnSpPr>
            <p:nvPr/>
          </p:nvCxnSpPr>
          <p:spPr bwMode="auto">
            <a:xfrm>
              <a:off x="4343261" y="252353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7ED376AD-A6BC-47D5-81F3-E0208D614114}"/>
                </a:ext>
              </a:extLst>
            </p:cNvPr>
            <p:cNvCxnSpPr>
              <a:cxnSpLocks/>
            </p:cNvCxnSpPr>
            <p:nvPr/>
          </p:nvCxnSpPr>
          <p:spPr bwMode="auto">
            <a:xfrm>
              <a:off x="436766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71A85422-D7F2-482A-81F0-A0CA04267540}"/>
                </a:ext>
              </a:extLst>
            </p:cNvPr>
            <p:cNvCxnSpPr>
              <a:cxnSpLocks/>
            </p:cNvCxnSpPr>
            <p:nvPr/>
          </p:nvCxnSpPr>
          <p:spPr bwMode="auto">
            <a:xfrm>
              <a:off x="4395916"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E6A4D951-ECB8-40AD-8FF8-21136BE75297}"/>
                </a:ext>
              </a:extLst>
            </p:cNvPr>
            <p:cNvCxnSpPr>
              <a:cxnSpLocks/>
            </p:cNvCxnSpPr>
            <p:nvPr/>
          </p:nvCxnSpPr>
          <p:spPr bwMode="auto">
            <a:xfrm>
              <a:off x="4385641"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41D54B17-F908-4790-B63F-7950F35E8792}"/>
                </a:ext>
              </a:extLst>
            </p:cNvPr>
            <p:cNvCxnSpPr>
              <a:cxnSpLocks/>
            </p:cNvCxnSpPr>
            <p:nvPr/>
          </p:nvCxnSpPr>
          <p:spPr bwMode="auto">
            <a:xfrm>
              <a:off x="440105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E62F9F2D-2514-4998-8EC8-79C59A2716EF}"/>
                </a:ext>
              </a:extLst>
            </p:cNvPr>
            <p:cNvCxnSpPr>
              <a:cxnSpLocks/>
            </p:cNvCxnSpPr>
            <p:nvPr/>
          </p:nvCxnSpPr>
          <p:spPr bwMode="auto">
            <a:xfrm>
              <a:off x="4431874"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CCFD9D30-6785-453A-A2F9-D842443C126E}"/>
                </a:ext>
              </a:extLst>
            </p:cNvPr>
            <p:cNvCxnSpPr>
              <a:cxnSpLocks/>
            </p:cNvCxnSpPr>
            <p:nvPr/>
          </p:nvCxnSpPr>
          <p:spPr bwMode="auto">
            <a:xfrm>
              <a:off x="4425453"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88EFF520-4E70-40D7-9ECD-1D68C173E386}"/>
                </a:ext>
              </a:extLst>
            </p:cNvPr>
            <p:cNvCxnSpPr>
              <a:cxnSpLocks/>
            </p:cNvCxnSpPr>
            <p:nvPr/>
          </p:nvCxnSpPr>
          <p:spPr bwMode="auto">
            <a:xfrm>
              <a:off x="4415178"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4C16DF2A-FC90-4E06-A913-4FA37AEEAAC5}"/>
                </a:ext>
              </a:extLst>
            </p:cNvPr>
            <p:cNvCxnSpPr>
              <a:cxnSpLocks/>
            </p:cNvCxnSpPr>
            <p:nvPr/>
          </p:nvCxnSpPr>
          <p:spPr bwMode="auto">
            <a:xfrm>
              <a:off x="446141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11D6563C-DC6B-4BAC-B432-E8D4C44E223D}"/>
                </a:ext>
              </a:extLst>
            </p:cNvPr>
            <p:cNvCxnSpPr>
              <a:cxnSpLocks/>
            </p:cNvCxnSpPr>
            <p:nvPr/>
          </p:nvCxnSpPr>
          <p:spPr bwMode="auto">
            <a:xfrm>
              <a:off x="4475540"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E73D7998-F6ED-4ABC-9708-4489CA5B00FE}"/>
                </a:ext>
              </a:extLst>
            </p:cNvPr>
            <p:cNvCxnSpPr>
              <a:cxnSpLocks/>
            </p:cNvCxnSpPr>
            <p:nvPr/>
          </p:nvCxnSpPr>
          <p:spPr bwMode="auto">
            <a:xfrm>
              <a:off x="449223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97F28E4E-69FC-4836-90F6-26AC99096BE1}"/>
                </a:ext>
              </a:extLst>
            </p:cNvPr>
            <p:cNvCxnSpPr>
              <a:cxnSpLocks/>
            </p:cNvCxnSpPr>
            <p:nvPr/>
          </p:nvCxnSpPr>
          <p:spPr bwMode="auto">
            <a:xfrm>
              <a:off x="4502510"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0CDA89C0-4F44-4C97-ABDE-8B615B564EBF}"/>
                </a:ext>
              </a:extLst>
            </p:cNvPr>
            <p:cNvCxnSpPr>
              <a:cxnSpLocks/>
            </p:cNvCxnSpPr>
            <p:nvPr/>
          </p:nvCxnSpPr>
          <p:spPr bwMode="auto">
            <a:xfrm>
              <a:off x="4517921"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17219CD4-B377-4D7B-962D-98089D4DCD8F}"/>
                </a:ext>
              </a:extLst>
            </p:cNvPr>
            <p:cNvCxnSpPr>
              <a:cxnSpLocks/>
            </p:cNvCxnSpPr>
            <p:nvPr/>
          </p:nvCxnSpPr>
          <p:spPr bwMode="auto">
            <a:xfrm>
              <a:off x="454360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0D99C3F7-933E-44E7-B9A2-8953CEA0B0C2}"/>
                </a:ext>
              </a:extLst>
            </p:cNvPr>
            <p:cNvCxnSpPr>
              <a:cxnSpLocks/>
            </p:cNvCxnSpPr>
            <p:nvPr/>
          </p:nvCxnSpPr>
          <p:spPr bwMode="auto">
            <a:xfrm>
              <a:off x="457956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5DFD981A-6513-4AEA-9BFD-EA5DDE27F3AF}"/>
                </a:ext>
              </a:extLst>
            </p:cNvPr>
            <p:cNvCxnSpPr>
              <a:cxnSpLocks/>
            </p:cNvCxnSpPr>
            <p:nvPr/>
          </p:nvCxnSpPr>
          <p:spPr bwMode="auto">
            <a:xfrm>
              <a:off x="4561587"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D6FEDAF6-A5FF-4B26-982F-D8C5BED17295}"/>
                </a:ext>
              </a:extLst>
            </p:cNvPr>
            <p:cNvCxnSpPr>
              <a:cxnSpLocks/>
            </p:cNvCxnSpPr>
            <p:nvPr/>
          </p:nvCxnSpPr>
          <p:spPr bwMode="auto">
            <a:xfrm>
              <a:off x="4584704"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FF02EBEB-371B-466C-8348-41457C3E72D8}"/>
                </a:ext>
              </a:extLst>
            </p:cNvPr>
            <p:cNvCxnSpPr>
              <a:cxnSpLocks/>
            </p:cNvCxnSpPr>
            <p:nvPr/>
          </p:nvCxnSpPr>
          <p:spPr bwMode="auto">
            <a:xfrm>
              <a:off x="460910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0B87D831-92CD-4E5E-BF66-3DC84B2263B8}"/>
                </a:ext>
              </a:extLst>
            </p:cNvPr>
            <p:cNvCxnSpPr>
              <a:cxnSpLocks/>
            </p:cNvCxnSpPr>
            <p:nvPr/>
          </p:nvCxnSpPr>
          <p:spPr bwMode="auto">
            <a:xfrm>
              <a:off x="461424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9F98E01E-9D22-45C6-8900-5D6FFAB9AFC2}"/>
                </a:ext>
              </a:extLst>
            </p:cNvPr>
            <p:cNvCxnSpPr>
              <a:cxnSpLocks/>
            </p:cNvCxnSpPr>
            <p:nvPr/>
          </p:nvCxnSpPr>
          <p:spPr bwMode="auto">
            <a:xfrm>
              <a:off x="463607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23D0FCD9-6ABA-430D-9821-A4DB486F3BB5}"/>
                </a:ext>
              </a:extLst>
            </p:cNvPr>
            <p:cNvCxnSpPr>
              <a:cxnSpLocks/>
            </p:cNvCxnSpPr>
            <p:nvPr/>
          </p:nvCxnSpPr>
          <p:spPr bwMode="auto">
            <a:xfrm>
              <a:off x="465919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D2EEF282-E9F6-4675-9BAE-6755E7B4321E}"/>
                </a:ext>
              </a:extLst>
            </p:cNvPr>
            <p:cNvCxnSpPr>
              <a:cxnSpLocks/>
            </p:cNvCxnSpPr>
            <p:nvPr/>
          </p:nvCxnSpPr>
          <p:spPr bwMode="auto">
            <a:xfrm>
              <a:off x="464506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672BA2E8-F8F4-4167-B8F6-9090952B8635}"/>
                </a:ext>
              </a:extLst>
            </p:cNvPr>
            <p:cNvCxnSpPr>
              <a:cxnSpLocks/>
            </p:cNvCxnSpPr>
            <p:nvPr/>
          </p:nvCxnSpPr>
          <p:spPr bwMode="auto">
            <a:xfrm>
              <a:off x="462323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74C59558-C5E6-4B4D-923A-610265599936}"/>
                </a:ext>
              </a:extLst>
            </p:cNvPr>
            <p:cNvCxnSpPr>
              <a:cxnSpLocks/>
            </p:cNvCxnSpPr>
            <p:nvPr/>
          </p:nvCxnSpPr>
          <p:spPr bwMode="auto">
            <a:xfrm>
              <a:off x="4674603"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1F741472-72AF-48F6-A01A-54C3CEB918A7}"/>
                </a:ext>
              </a:extLst>
            </p:cNvPr>
            <p:cNvCxnSpPr>
              <a:cxnSpLocks/>
            </p:cNvCxnSpPr>
            <p:nvPr/>
          </p:nvCxnSpPr>
          <p:spPr bwMode="auto">
            <a:xfrm>
              <a:off x="4690014"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7E505736-783B-4495-A550-BEF6DB0E1FE0}"/>
                </a:ext>
              </a:extLst>
            </p:cNvPr>
            <p:cNvCxnSpPr>
              <a:cxnSpLocks/>
            </p:cNvCxnSpPr>
            <p:nvPr/>
          </p:nvCxnSpPr>
          <p:spPr bwMode="auto">
            <a:xfrm>
              <a:off x="4711847"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22896434-CB97-4B75-A869-5FA0059CC3E4}"/>
                </a:ext>
              </a:extLst>
            </p:cNvPr>
            <p:cNvCxnSpPr>
              <a:cxnSpLocks/>
            </p:cNvCxnSpPr>
            <p:nvPr/>
          </p:nvCxnSpPr>
          <p:spPr bwMode="auto">
            <a:xfrm>
              <a:off x="4741386"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8DD9428E-93EC-4E60-8F8C-2FE9E9DCBD88}"/>
                </a:ext>
              </a:extLst>
            </p:cNvPr>
            <p:cNvCxnSpPr>
              <a:cxnSpLocks/>
            </p:cNvCxnSpPr>
            <p:nvPr/>
          </p:nvCxnSpPr>
          <p:spPr bwMode="auto">
            <a:xfrm>
              <a:off x="4765787"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9F2025A4-A762-457D-A65C-9B886776BB91}"/>
                </a:ext>
              </a:extLst>
            </p:cNvPr>
            <p:cNvCxnSpPr>
              <a:cxnSpLocks/>
            </p:cNvCxnSpPr>
            <p:nvPr/>
          </p:nvCxnSpPr>
          <p:spPr bwMode="auto">
            <a:xfrm>
              <a:off x="4781199"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6C5068DD-95E4-435C-B67A-75B4AE037384}"/>
                </a:ext>
              </a:extLst>
            </p:cNvPr>
            <p:cNvCxnSpPr>
              <a:cxnSpLocks/>
            </p:cNvCxnSpPr>
            <p:nvPr/>
          </p:nvCxnSpPr>
          <p:spPr bwMode="auto">
            <a:xfrm>
              <a:off x="4791473"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A0803EC2-E660-4EF2-AEAB-20FD627A2CEC}"/>
                </a:ext>
              </a:extLst>
            </p:cNvPr>
            <p:cNvCxnSpPr>
              <a:cxnSpLocks/>
            </p:cNvCxnSpPr>
            <p:nvPr/>
          </p:nvCxnSpPr>
          <p:spPr bwMode="auto">
            <a:xfrm>
              <a:off x="480688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460C6351-B405-4124-9F11-95346633B864}"/>
                </a:ext>
              </a:extLst>
            </p:cNvPr>
            <p:cNvCxnSpPr>
              <a:cxnSpLocks/>
            </p:cNvCxnSpPr>
            <p:nvPr/>
          </p:nvCxnSpPr>
          <p:spPr bwMode="auto">
            <a:xfrm>
              <a:off x="4819727"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3CF83003-FBA7-413A-9FCD-05E0C7158913}"/>
                </a:ext>
              </a:extLst>
            </p:cNvPr>
            <p:cNvCxnSpPr>
              <a:cxnSpLocks/>
            </p:cNvCxnSpPr>
            <p:nvPr/>
          </p:nvCxnSpPr>
          <p:spPr bwMode="auto">
            <a:xfrm>
              <a:off x="4827433"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C0517B08-0723-444A-9339-BF8114D36CBF}"/>
                </a:ext>
              </a:extLst>
            </p:cNvPr>
            <p:cNvCxnSpPr>
              <a:cxnSpLocks/>
            </p:cNvCxnSpPr>
            <p:nvPr/>
          </p:nvCxnSpPr>
          <p:spPr bwMode="auto">
            <a:xfrm>
              <a:off x="4850550"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B6DE117D-2E2A-4F9D-A88D-7FEA38AF991D}"/>
                </a:ext>
              </a:extLst>
            </p:cNvPr>
            <p:cNvCxnSpPr>
              <a:cxnSpLocks/>
            </p:cNvCxnSpPr>
            <p:nvPr/>
          </p:nvCxnSpPr>
          <p:spPr bwMode="auto">
            <a:xfrm>
              <a:off x="4867246"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F94E43CA-63E6-40B1-8D77-E8D95D2596AF}"/>
                </a:ext>
              </a:extLst>
            </p:cNvPr>
            <p:cNvCxnSpPr>
              <a:cxnSpLocks/>
            </p:cNvCxnSpPr>
            <p:nvPr/>
          </p:nvCxnSpPr>
          <p:spPr bwMode="auto">
            <a:xfrm>
              <a:off x="488779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A39F0E80-9B4D-4FCD-89FD-ACEF894A9E23}"/>
                </a:ext>
              </a:extLst>
            </p:cNvPr>
            <p:cNvCxnSpPr>
              <a:cxnSpLocks/>
            </p:cNvCxnSpPr>
            <p:nvPr/>
          </p:nvCxnSpPr>
          <p:spPr bwMode="auto">
            <a:xfrm>
              <a:off x="491476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B51C9405-B565-4111-888A-09491569569D}"/>
                </a:ext>
              </a:extLst>
            </p:cNvPr>
            <p:cNvCxnSpPr>
              <a:cxnSpLocks/>
            </p:cNvCxnSpPr>
            <p:nvPr/>
          </p:nvCxnSpPr>
          <p:spPr bwMode="auto">
            <a:xfrm>
              <a:off x="4946871"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89511D6B-CEB1-49A9-A2F0-A9DE1A6A40E1}"/>
                </a:ext>
              </a:extLst>
            </p:cNvPr>
            <p:cNvCxnSpPr>
              <a:cxnSpLocks/>
            </p:cNvCxnSpPr>
            <p:nvPr/>
          </p:nvCxnSpPr>
          <p:spPr bwMode="auto">
            <a:xfrm>
              <a:off x="4954577"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22E6FD57-3129-413A-B2E8-CAE0EE64705F}"/>
                </a:ext>
              </a:extLst>
            </p:cNvPr>
            <p:cNvCxnSpPr>
              <a:cxnSpLocks/>
            </p:cNvCxnSpPr>
            <p:nvPr/>
          </p:nvCxnSpPr>
          <p:spPr bwMode="auto">
            <a:xfrm>
              <a:off x="5000810"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70848BBD-24B6-43F6-A46A-D0F0C48195B1}"/>
                </a:ext>
              </a:extLst>
            </p:cNvPr>
            <p:cNvCxnSpPr>
              <a:cxnSpLocks/>
            </p:cNvCxnSpPr>
            <p:nvPr/>
          </p:nvCxnSpPr>
          <p:spPr bwMode="auto">
            <a:xfrm>
              <a:off x="500851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1D583AF1-852D-41C5-8C87-B2AC566D978C}"/>
                </a:ext>
              </a:extLst>
            </p:cNvPr>
            <p:cNvCxnSpPr>
              <a:cxnSpLocks/>
            </p:cNvCxnSpPr>
            <p:nvPr/>
          </p:nvCxnSpPr>
          <p:spPr bwMode="auto">
            <a:xfrm>
              <a:off x="502649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9C2639ED-8211-457E-9BB3-A2CA7A96890A}"/>
                </a:ext>
              </a:extLst>
            </p:cNvPr>
            <p:cNvCxnSpPr>
              <a:cxnSpLocks/>
            </p:cNvCxnSpPr>
            <p:nvPr/>
          </p:nvCxnSpPr>
          <p:spPr bwMode="auto">
            <a:xfrm>
              <a:off x="503805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3AD8E2AE-791E-48E4-BE6E-5B4C135556BA}"/>
                </a:ext>
              </a:extLst>
            </p:cNvPr>
            <p:cNvCxnSpPr>
              <a:cxnSpLocks/>
            </p:cNvCxnSpPr>
            <p:nvPr/>
          </p:nvCxnSpPr>
          <p:spPr bwMode="auto">
            <a:xfrm>
              <a:off x="506502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4D1C450C-A2A5-4388-B779-7C2AF53DA7DB}"/>
                </a:ext>
              </a:extLst>
            </p:cNvPr>
            <p:cNvCxnSpPr>
              <a:cxnSpLocks/>
            </p:cNvCxnSpPr>
            <p:nvPr/>
          </p:nvCxnSpPr>
          <p:spPr bwMode="auto">
            <a:xfrm>
              <a:off x="503933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CC16F524-0750-4285-9A42-AD1AB713F6D4}"/>
                </a:ext>
              </a:extLst>
            </p:cNvPr>
            <p:cNvCxnSpPr>
              <a:cxnSpLocks/>
            </p:cNvCxnSpPr>
            <p:nvPr/>
          </p:nvCxnSpPr>
          <p:spPr bwMode="auto">
            <a:xfrm>
              <a:off x="5049612"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005BDB9D-9E87-40FF-B4F7-B8C2F4163A83}"/>
                </a:ext>
              </a:extLst>
            </p:cNvPr>
            <p:cNvCxnSpPr>
              <a:cxnSpLocks/>
            </p:cNvCxnSpPr>
            <p:nvPr/>
          </p:nvCxnSpPr>
          <p:spPr bwMode="auto">
            <a:xfrm>
              <a:off x="508171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EAF879E2-2435-4EA8-B617-9D52C650CC89}"/>
                </a:ext>
              </a:extLst>
            </p:cNvPr>
            <p:cNvCxnSpPr>
              <a:cxnSpLocks/>
            </p:cNvCxnSpPr>
            <p:nvPr/>
          </p:nvCxnSpPr>
          <p:spPr bwMode="auto">
            <a:xfrm>
              <a:off x="515363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DA723BFC-CF65-4EA3-B8CE-26D4DA4145AC}"/>
                </a:ext>
              </a:extLst>
            </p:cNvPr>
            <p:cNvCxnSpPr>
              <a:cxnSpLocks/>
            </p:cNvCxnSpPr>
            <p:nvPr/>
          </p:nvCxnSpPr>
          <p:spPr bwMode="auto">
            <a:xfrm>
              <a:off x="520372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6E9BF076-6942-486F-B973-0B595B559561}"/>
                </a:ext>
              </a:extLst>
            </p:cNvPr>
            <p:cNvCxnSpPr>
              <a:cxnSpLocks/>
            </p:cNvCxnSpPr>
            <p:nvPr/>
          </p:nvCxnSpPr>
          <p:spPr bwMode="auto">
            <a:xfrm>
              <a:off x="5242253"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889CC213-5501-4A83-975C-880976ED3A35}"/>
                </a:ext>
              </a:extLst>
            </p:cNvPr>
            <p:cNvCxnSpPr>
              <a:cxnSpLocks/>
            </p:cNvCxnSpPr>
            <p:nvPr/>
          </p:nvCxnSpPr>
          <p:spPr bwMode="auto">
            <a:xfrm>
              <a:off x="534499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B8BE4867-DD78-4D0B-AE77-A51D87E02895}"/>
                </a:ext>
              </a:extLst>
            </p:cNvPr>
            <p:cNvCxnSpPr>
              <a:cxnSpLocks/>
            </p:cNvCxnSpPr>
            <p:nvPr/>
          </p:nvCxnSpPr>
          <p:spPr bwMode="auto">
            <a:xfrm>
              <a:off x="5410492" y="2613433"/>
              <a:ext cx="0" cy="51077"/>
            </a:xfrm>
            <a:prstGeom prst="line">
              <a:avLst/>
            </a:prstGeom>
            <a:noFill/>
            <a:ln w="19050" cap="flat" cmpd="sng" algn="ctr">
              <a:solidFill>
                <a:schemeClr val="accent1"/>
              </a:solidFill>
              <a:prstDash val="solid"/>
              <a:round/>
              <a:headEnd type="none" w="med" len="med"/>
              <a:tailEnd type="none" w="med" len="med"/>
            </a:ln>
            <a:effectLst/>
          </p:spPr>
        </p:cxnSp>
        <p:sp>
          <p:nvSpPr>
            <p:cNvPr id="1146" name="TextBox 1145">
              <a:extLst>
                <a:ext uri="{FF2B5EF4-FFF2-40B4-BE49-F238E27FC236}">
                  <a16:creationId xmlns:a16="http://schemas.microsoft.com/office/drawing/2014/main" id="{2E8DA27E-7404-4912-BFAE-D2B2F04C2C50}"/>
                </a:ext>
              </a:extLst>
            </p:cNvPr>
            <p:cNvSpPr txBox="1"/>
            <p:nvPr/>
          </p:nvSpPr>
          <p:spPr bwMode="auto">
            <a:xfrm>
              <a:off x="4250207" y="2290779"/>
              <a:ext cx="1366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1147" name="TextBox 1146">
              <a:extLst>
                <a:ext uri="{FF2B5EF4-FFF2-40B4-BE49-F238E27FC236}">
                  <a16:creationId xmlns:a16="http://schemas.microsoft.com/office/drawing/2014/main" id="{FEC0A130-CEA8-46CE-B7CE-7E6EFEF9DCEB}"/>
                </a:ext>
              </a:extLst>
            </p:cNvPr>
            <p:cNvSpPr txBox="1"/>
            <p:nvPr/>
          </p:nvSpPr>
          <p:spPr bwMode="auto">
            <a:xfrm>
              <a:off x="4804582" y="2998085"/>
              <a:ext cx="812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1239" name="Group 1238">
            <a:extLst>
              <a:ext uri="{FF2B5EF4-FFF2-40B4-BE49-F238E27FC236}">
                <a16:creationId xmlns:a16="http://schemas.microsoft.com/office/drawing/2014/main" id="{DB69132B-7324-43A9-AC96-060809718C6D}"/>
              </a:ext>
            </a:extLst>
          </p:cNvPr>
          <p:cNvGrpSpPr/>
          <p:nvPr/>
        </p:nvGrpSpPr>
        <p:grpSpPr>
          <a:xfrm>
            <a:off x="3459688" y="3857201"/>
            <a:ext cx="5122373" cy="2520508"/>
            <a:chOff x="3459688" y="3857201"/>
            <a:chExt cx="5122373" cy="2520508"/>
          </a:xfrm>
        </p:grpSpPr>
        <p:sp>
          <p:nvSpPr>
            <p:cNvPr id="1240" name="TextBox 1239">
              <a:extLst>
                <a:ext uri="{FF2B5EF4-FFF2-40B4-BE49-F238E27FC236}">
                  <a16:creationId xmlns:a16="http://schemas.microsoft.com/office/drawing/2014/main" id="{205AAB73-FD6A-4EC2-AA2F-B85F3B390063}"/>
                </a:ext>
              </a:extLst>
            </p:cNvPr>
            <p:cNvSpPr txBox="1"/>
            <p:nvPr/>
          </p:nvSpPr>
          <p:spPr bwMode="auto">
            <a:xfrm>
              <a:off x="3763027" y="3857201"/>
              <a:ext cx="5125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1241" name="Group 1240">
              <a:extLst>
                <a:ext uri="{FF2B5EF4-FFF2-40B4-BE49-F238E27FC236}">
                  <a16:creationId xmlns:a16="http://schemas.microsoft.com/office/drawing/2014/main" id="{94D954D5-AC77-4C48-9F72-C4EE59EC0E87}"/>
                </a:ext>
              </a:extLst>
            </p:cNvPr>
            <p:cNvGrpSpPr/>
            <p:nvPr/>
          </p:nvGrpSpPr>
          <p:grpSpPr>
            <a:xfrm>
              <a:off x="3459688" y="3915442"/>
              <a:ext cx="5122373" cy="2462267"/>
              <a:chOff x="3459688" y="4177590"/>
              <a:chExt cx="5122373" cy="2550136"/>
            </a:xfrm>
          </p:grpSpPr>
          <p:sp>
            <p:nvSpPr>
              <p:cNvPr id="1242" name="TextBox 1241">
                <a:extLst>
                  <a:ext uri="{FF2B5EF4-FFF2-40B4-BE49-F238E27FC236}">
                    <a16:creationId xmlns:a16="http://schemas.microsoft.com/office/drawing/2014/main" id="{4EBFF1B0-4560-42BE-9BF5-A147B6A974A3}"/>
                  </a:ext>
                </a:extLst>
              </p:cNvPr>
              <p:cNvSpPr txBox="1"/>
              <p:nvPr/>
            </p:nvSpPr>
            <p:spPr bwMode="auto">
              <a:xfrm>
                <a:off x="4289610" y="5910360"/>
                <a:ext cx="3055133" cy="31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0.61 (95% CI: 0.44-0.84;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.001)</a:t>
                </a:r>
              </a:p>
            </p:txBody>
          </p:sp>
          <p:sp>
            <p:nvSpPr>
              <p:cNvPr id="1243" name="TextBox 1242">
                <a:extLst>
                  <a:ext uri="{FF2B5EF4-FFF2-40B4-BE49-F238E27FC236}">
                    <a16:creationId xmlns:a16="http://schemas.microsoft.com/office/drawing/2014/main" id="{E3C2B44B-17F0-4166-9278-1DDB7A5F57CD}"/>
                  </a:ext>
                </a:extLst>
              </p:cNvPr>
              <p:cNvSpPr txBox="1"/>
              <p:nvPr/>
            </p:nvSpPr>
            <p:spPr bwMode="auto">
              <a:xfrm>
                <a:off x="5550010" y="4177590"/>
                <a:ext cx="1647588" cy="3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≥10</a:t>
                </a:r>
              </a:p>
            </p:txBody>
          </p:sp>
          <p:sp>
            <p:nvSpPr>
              <p:cNvPr id="1244" name="TextBox 1243">
                <a:extLst>
                  <a:ext uri="{FF2B5EF4-FFF2-40B4-BE49-F238E27FC236}">
                    <a16:creationId xmlns:a16="http://schemas.microsoft.com/office/drawing/2014/main" id="{7A563FE3-F3FD-49B6-97FD-177D6B81187C}"/>
                  </a:ext>
                </a:extLst>
              </p:cNvPr>
              <p:cNvSpPr txBox="1"/>
              <p:nvPr/>
            </p:nvSpPr>
            <p:spPr bwMode="auto">
              <a:xfrm>
                <a:off x="5901598" y="6378293"/>
                <a:ext cx="652829" cy="34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245" name="TextBox 1244">
                <a:extLst>
                  <a:ext uri="{FF2B5EF4-FFF2-40B4-BE49-F238E27FC236}">
                    <a16:creationId xmlns:a16="http://schemas.microsoft.com/office/drawing/2014/main" id="{92F8A232-4295-4042-903D-9B1DB2181AAD}"/>
                  </a:ext>
                </a:extLst>
              </p:cNvPr>
              <p:cNvSpPr txBox="1"/>
              <p:nvPr/>
            </p:nvSpPr>
            <p:spPr bwMode="auto">
              <a:xfrm rot="16200000">
                <a:off x="2632739" y="5039126"/>
                <a:ext cx="2023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OS (%)</a:t>
                </a:r>
              </a:p>
            </p:txBody>
          </p:sp>
          <p:sp>
            <p:nvSpPr>
              <p:cNvPr id="1246" name="Freeform: Shape 1245">
                <a:extLst>
                  <a:ext uri="{FF2B5EF4-FFF2-40B4-BE49-F238E27FC236}">
                    <a16:creationId xmlns:a16="http://schemas.microsoft.com/office/drawing/2014/main" id="{BE83F8C5-DF55-465F-8F66-0BAB2AE08059}"/>
                  </a:ext>
                </a:extLst>
              </p:cNvPr>
              <p:cNvSpPr/>
              <p:nvPr/>
            </p:nvSpPr>
            <p:spPr bwMode="auto">
              <a:xfrm>
                <a:off x="4258940" y="4275740"/>
                <a:ext cx="4131392" cy="1937569"/>
              </a:xfrm>
              <a:custGeom>
                <a:avLst/>
                <a:gdLst>
                  <a:gd name="connsiteX0" fmla="*/ 0 w 4131392"/>
                  <a:gd name="connsiteY0" fmla="*/ 0 h 1937569"/>
                  <a:gd name="connsiteX1" fmla="*/ 0 w 4131392"/>
                  <a:gd name="connsiteY1" fmla="*/ 1937569 h 1937569"/>
                  <a:gd name="connsiteX2" fmla="*/ 4131392 w 4131392"/>
                  <a:gd name="connsiteY2" fmla="*/ 1937569 h 1937569"/>
                </a:gdLst>
                <a:ahLst/>
                <a:cxnLst>
                  <a:cxn ang="0">
                    <a:pos x="connsiteX0" y="connsiteY0"/>
                  </a:cxn>
                  <a:cxn ang="0">
                    <a:pos x="connsiteX1" y="connsiteY1"/>
                  </a:cxn>
                  <a:cxn ang="0">
                    <a:pos x="connsiteX2" y="connsiteY2"/>
                  </a:cxn>
                </a:cxnLst>
                <a:rect l="l" t="t" r="r" b="b"/>
                <a:pathLst>
                  <a:path w="4131392" h="1937569">
                    <a:moveTo>
                      <a:pt x="0" y="0"/>
                    </a:moveTo>
                    <a:lnTo>
                      <a:pt x="0" y="1937569"/>
                    </a:lnTo>
                    <a:lnTo>
                      <a:pt x="4131392" y="1937569"/>
                    </a:lnTo>
                  </a:path>
                </a:pathLst>
              </a:custGeom>
              <a:noFill/>
              <a:ln w="28575">
                <a:solidFill>
                  <a:schemeClr val="bg1"/>
                </a:solidFill>
                <a:miter lim="800000"/>
                <a:headEnd/>
                <a:tailEnd/>
              </a:ln>
            </p:spPr>
            <p:txBody>
              <a:bodyPr rtlCol="0" anchor="ctr"/>
              <a:lstStyle/>
              <a:p>
                <a:pPr algn="ctr"/>
                <a:endParaRPr lang="en-US" dirty="0"/>
              </a:p>
            </p:txBody>
          </p:sp>
          <p:cxnSp>
            <p:nvCxnSpPr>
              <p:cNvPr id="1247" name="Straight Connector 1246">
                <a:extLst>
                  <a:ext uri="{FF2B5EF4-FFF2-40B4-BE49-F238E27FC236}">
                    <a16:creationId xmlns:a16="http://schemas.microsoft.com/office/drawing/2014/main" id="{9C9D665B-C3E7-4B28-9F39-A8F1D3654CF1}"/>
                  </a:ext>
                </a:extLst>
              </p:cNvPr>
              <p:cNvCxnSpPr>
                <a:cxnSpLocks/>
              </p:cNvCxnSpPr>
              <p:nvPr/>
            </p:nvCxnSpPr>
            <p:spPr bwMode="auto">
              <a:xfrm>
                <a:off x="4258939"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48" name="Straight Connector 1247">
                <a:extLst>
                  <a:ext uri="{FF2B5EF4-FFF2-40B4-BE49-F238E27FC236}">
                    <a16:creationId xmlns:a16="http://schemas.microsoft.com/office/drawing/2014/main" id="{9C6AFB7F-98FE-433C-8C56-B09A3DAE96C3}"/>
                  </a:ext>
                </a:extLst>
              </p:cNvPr>
              <p:cNvCxnSpPr>
                <a:cxnSpLocks/>
              </p:cNvCxnSpPr>
              <p:nvPr/>
            </p:nvCxnSpPr>
            <p:spPr bwMode="auto">
              <a:xfrm>
                <a:off x="4670788"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49" name="Straight Connector 1248">
                <a:extLst>
                  <a:ext uri="{FF2B5EF4-FFF2-40B4-BE49-F238E27FC236}">
                    <a16:creationId xmlns:a16="http://schemas.microsoft.com/office/drawing/2014/main" id="{37C9BDF7-0430-4AF4-AFB2-3B768ED7C100}"/>
                  </a:ext>
                </a:extLst>
              </p:cNvPr>
              <p:cNvCxnSpPr>
                <a:cxnSpLocks/>
              </p:cNvCxnSpPr>
              <p:nvPr/>
            </p:nvCxnSpPr>
            <p:spPr bwMode="auto">
              <a:xfrm>
                <a:off x="5082637"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9D02A416-7C40-4A99-BE9E-2406FBDF3947}"/>
                  </a:ext>
                </a:extLst>
              </p:cNvPr>
              <p:cNvCxnSpPr>
                <a:cxnSpLocks/>
              </p:cNvCxnSpPr>
              <p:nvPr/>
            </p:nvCxnSpPr>
            <p:spPr bwMode="auto">
              <a:xfrm>
                <a:off x="5494486"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1" name="Straight Connector 1250">
                <a:extLst>
                  <a:ext uri="{FF2B5EF4-FFF2-40B4-BE49-F238E27FC236}">
                    <a16:creationId xmlns:a16="http://schemas.microsoft.com/office/drawing/2014/main" id="{B2B9824F-6CDD-4334-8E69-F1AC86DA5F7A}"/>
                  </a:ext>
                </a:extLst>
              </p:cNvPr>
              <p:cNvCxnSpPr>
                <a:cxnSpLocks/>
              </p:cNvCxnSpPr>
              <p:nvPr/>
            </p:nvCxnSpPr>
            <p:spPr bwMode="auto">
              <a:xfrm>
                <a:off x="5906335"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2" name="Straight Connector 1251">
                <a:extLst>
                  <a:ext uri="{FF2B5EF4-FFF2-40B4-BE49-F238E27FC236}">
                    <a16:creationId xmlns:a16="http://schemas.microsoft.com/office/drawing/2014/main" id="{5D1D61CC-6449-4A58-BF68-14C36C5B5CF4}"/>
                  </a:ext>
                </a:extLst>
              </p:cNvPr>
              <p:cNvCxnSpPr>
                <a:cxnSpLocks/>
              </p:cNvCxnSpPr>
              <p:nvPr/>
            </p:nvCxnSpPr>
            <p:spPr bwMode="auto">
              <a:xfrm>
                <a:off x="6318184"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73E717F3-DF1C-4527-8C1B-6282DECB9765}"/>
                  </a:ext>
                </a:extLst>
              </p:cNvPr>
              <p:cNvCxnSpPr>
                <a:cxnSpLocks/>
              </p:cNvCxnSpPr>
              <p:nvPr/>
            </p:nvCxnSpPr>
            <p:spPr bwMode="auto">
              <a:xfrm>
                <a:off x="6730033"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4" name="Straight Connector 1253">
                <a:extLst>
                  <a:ext uri="{FF2B5EF4-FFF2-40B4-BE49-F238E27FC236}">
                    <a16:creationId xmlns:a16="http://schemas.microsoft.com/office/drawing/2014/main" id="{EDA5FB25-54DE-4F1C-849D-1017ABF643A5}"/>
                  </a:ext>
                </a:extLst>
              </p:cNvPr>
              <p:cNvCxnSpPr>
                <a:cxnSpLocks/>
              </p:cNvCxnSpPr>
              <p:nvPr/>
            </p:nvCxnSpPr>
            <p:spPr bwMode="auto">
              <a:xfrm>
                <a:off x="7141882"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5" name="Straight Connector 1254">
                <a:extLst>
                  <a:ext uri="{FF2B5EF4-FFF2-40B4-BE49-F238E27FC236}">
                    <a16:creationId xmlns:a16="http://schemas.microsoft.com/office/drawing/2014/main" id="{6378C234-F06B-42DF-8EC2-B3342B50D1A4}"/>
                  </a:ext>
                </a:extLst>
              </p:cNvPr>
              <p:cNvCxnSpPr>
                <a:cxnSpLocks/>
              </p:cNvCxnSpPr>
              <p:nvPr/>
            </p:nvCxnSpPr>
            <p:spPr bwMode="auto">
              <a:xfrm>
                <a:off x="7553731"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6E06AE65-4F65-47E4-A036-536791A451CD}"/>
                  </a:ext>
                </a:extLst>
              </p:cNvPr>
              <p:cNvCxnSpPr>
                <a:cxnSpLocks/>
              </p:cNvCxnSpPr>
              <p:nvPr/>
            </p:nvCxnSpPr>
            <p:spPr bwMode="auto">
              <a:xfrm>
                <a:off x="7965580"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7" name="Straight Connector 1256">
                <a:extLst>
                  <a:ext uri="{FF2B5EF4-FFF2-40B4-BE49-F238E27FC236}">
                    <a16:creationId xmlns:a16="http://schemas.microsoft.com/office/drawing/2014/main" id="{F4533B25-C96E-43D6-BB97-1F0F0C579891}"/>
                  </a:ext>
                </a:extLst>
              </p:cNvPr>
              <p:cNvCxnSpPr>
                <a:cxnSpLocks/>
              </p:cNvCxnSpPr>
              <p:nvPr/>
            </p:nvCxnSpPr>
            <p:spPr bwMode="auto">
              <a:xfrm>
                <a:off x="8377427"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8" name="Straight Connector 1257">
                <a:extLst>
                  <a:ext uri="{FF2B5EF4-FFF2-40B4-BE49-F238E27FC236}">
                    <a16:creationId xmlns:a16="http://schemas.microsoft.com/office/drawing/2014/main" id="{66D5A4CB-C804-4C16-AA2C-36B0A37AB19D}"/>
                  </a:ext>
                </a:extLst>
              </p:cNvPr>
              <p:cNvCxnSpPr>
                <a:cxnSpLocks/>
              </p:cNvCxnSpPr>
              <p:nvPr/>
            </p:nvCxnSpPr>
            <p:spPr bwMode="auto">
              <a:xfrm>
                <a:off x="4181511" y="4667678"/>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60122BEF-6BE0-4D9C-8F3E-90E5294C7223}"/>
                  </a:ext>
                </a:extLst>
              </p:cNvPr>
              <p:cNvCxnSpPr>
                <a:cxnSpLocks/>
              </p:cNvCxnSpPr>
              <p:nvPr/>
            </p:nvCxnSpPr>
            <p:spPr bwMode="auto">
              <a:xfrm>
                <a:off x="4181511" y="5054086"/>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0" name="Straight Connector 1259">
                <a:extLst>
                  <a:ext uri="{FF2B5EF4-FFF2-40B4-BE49-F238E27FC236}">
                    <a16:creationId xmlns:a16="http://schemas.microsoft.com/office/drawing/2014/main" id="{D743C956-ADB0-464E-8A8C-C277804D82C8}"/>
                  </a:ext>
                </a:extLst>
              </p:cNvPr>
              <p:cNvCxnSpPr>
                <a:cxnSpLocks/>
              </p:cNvCxnSpPr>
              <p:nvPr/>
            </p:nvCxnSpPr>
            <p:spPr bwMode="auto">
              <a:xfrm>
                <a:off x="4181511" y="5440494"/>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1" name="Straight Connector 1260">
                <a:extLst>
                  <a:ext uri="{FF2B5EF4-FFF2-40B4-BE49-F238E27FC236}">
                    <a16:creationId xmlns:a16="http://schemas.microsoft.com/office/drawing/2014/main" id="{21FBCA7C-3BC2-4648-86A8-955AC0BB3A6C}"/>
                  </a:ext>
                </a:extLst>
              </p:cNvPr>
              <p:cNvCxnSpPr>
                <a:cxnSpLocks/>
              </p:cNvCxnSpPr>
              <p:nvPr/>
            </p:nvCxnSpPr>
            <p:spPr bwMode="auto">
              <a:xfrm>
                <a:off x="4181511" y="5826902"/>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222CBD14-42D8-420D-9D6B-9976E852D9A3}"/>
                  </a:ext>
                </a:extLst>
              </p:cNvPr>
              <p:cNvCxnSpPr>
                <a:cxnSpLocks/>
              </p:cNvCxnSpPr>
              <p:nvPr/>
            </p:nvCxnSpPr>
            <p:spPr bwMode="auto">
              <a:xfrm>
                <a:off x="4181511" y="6213310"/>
                <a:ext cx="84804" cy="0"/>
              </a:xfrm>
              <a:prstGeom prst="line">
                <a:avLst/>
              </a:prstGeom>
              <a:noFill/>
              <a:ln w="28575" cap="flat" cmpd="sng" algn="ctr">
                <a:solidFill>
                  <a:schemeClr val="bg1"/>
                </a:solidFill>
                <a:prstDash val="solid"/>
                <a:round/>
                <a:headEnd type="none" w="med" len="med"/>
                <a:tailEnd type="none" w="med" len="med"/>
              </a:ln>
              <a:effectLst/>
            </p:spPr>
          </p:cxnSp>
          <p:sp>
            <p:nvSpPr>
              <p:cNvPr id="1263" name="TextBox 1262">
                <a:extLst>
                  <a:ext uri="{FF2B5EF4-FFF2-40B4-BE49-F238E27FC236}">
                    <a16:creationId xmlns:a16="http://schemas.microsoft.com/office/drawing/2014/main" id="{9ED6B914-8332-4DE3-AB6D-BFFB755873B9}"/>
                  </a:ext>
                </a:extLst>
              </p:cNvPr>
              <p:cNvSpPr txBox="1"/>
              <p:nvPr/>
            </p:nvSpPr>
            <p:spPr bwMode="auto">
              <a:xfrm>
                <a:off x="3982408" y="603632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64" name="TextBox 1263">
                <a:extLst>
                  <a:ext uri="{FF2B5EF4-FFF2-40B4-BE49-F238E27FC236}">
                    <a16:creationId xmlns:a16="http://schemas.microsoft.com/office/drawing/2014/main" id="{39FDB257-69A5-4485-86BE-65B7F2EFD5ED}"/>
                  </a:ext>
                </a:extLst>
              </p:cNvPr>
              <p:cNvSpPr txBox="1"/>
              <p:nvPr/>
            </p:nvSpPr>
            <p:spPr bwMode="auto">
              <a:xfrm>
                <a:off x="4116989" y="622131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65" name="TextBox 1264">
                <a:extLst>
                  <a:ext uri="{FF2B5EF4-FFF2-40B4-BE49-F238E27FC236}">
                    <a16:creationId xmlns:a16="http://schemas.microsoft.com/office/drawing/2014/main" id="{9B9C2F16-DCF5-4C2D-9D53-C14A84FB3821}"/>
                  </a:ext>
                </a:extLst>
              </p:cNvPr>
              <p:cNvSpPr txBox="1"/>
              <p:nvPr/>
            </p:nvSpPr>
            <p:spPr bwMode="auto">
              <a:xfrm>
                <a:off x="4533631" y="622131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266" name="TextBox 1265">
                <a:extLst>
                  <a:ext uri="{FF2B5EF4-FFF2-40B4-BE49-F238E27FC236}">
                    <a16:creationId xmlns:a16="http://schemas.microsoft.com/office/drawing/2014/main" id="{C7E667E0-4DA9-4961-BE01-D25BB4B31D6F}"/>
                  </a:ext>
                </a:extLst>
              </p:cNvPr>
              <p:cNvSpPr txBox="1"/>
              <p:nvPr/>
            </p:nvSpPr>
            <p:spPr bwMode="auto">
              <a:xfrm>
                <a:off x="4948428" y="6219475"/>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267" name="TextBox 1266">
                <a:extLst>
                  <a:ext uri="{FF2B5EF4-FFF2-40B4-BE49-F238E27FC236}">
                    <a16:creationId xmlns:a16="http://schemas.microsoft.com/office/drawing/2014/main" id="{B67E1BEB-E6CA-4537-BEC5-88EBB194DF4E}"/>
                  </a:ext>
                </a:extLst>
              </p:cNvPr>
              <p:cNvSpPr txBox="1"/>
              <p:nvPr/>
            </p:nvSpPr>
            <p:spPr bwMode="auto">
              <a:xfrm>
                <a:off x="5350321" y="6219475"/>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268" name="TextBox 1267">
                <a:extLst>
                  <a:ext uri="{FF2B5EF4-FFF2-40B4-BE49-F238E27FC236}">
                    <a16:creationId xmlns:a16="http://schemas.microsoft.com/office/drawing/2014/main" id="{2233786B-9911-4025-8C2E-486E13BF9AA9}"/>
                  </a:ext>
                </a:extLst>
              </p:cNvPr>
              <p:cNvSpPr txBox="1"/>
              <p:nvPr/>
            </p:nvSpPr>
            <p:spPr bwMode="auto">
              <a:xfrm>
                <a:off x="5717186"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269" name="TextBox 1268">
                <a:extLst>
                  <a:ext uri="{FF2B5EF4-FFF2-40B4-BE49-F238E27FC236}">
                    <a16:creationId xmlns:a16="http://schemas.microsoft.com/office/drawing/2014/main" id="{E55E0B6F-9FAF-47CF-AA93-58C61BC477DB}"/>
                  </a:ext>
                </a:extLst>
              </p:cNvPr>
              <p:cNvSpPr txBox="1"/>
              <p:nvPr/>
            </p:nvSpPr>
            <p:spPr bwMode="auto">
              <a:xfrm>
                <a:off x="6130141"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70" name="TextBox 1269">
                <a:extLst>
                  <a:ext uri="{FF2B5EF4-FFF2-40B4-BE49-F238E27FC236}">
                    <a16:creationId xmlns:a16="http://schemas.microsoft.com/office/drawing/2014/main" id="{FACF5624-77E3-41E7-9429-F5B80F333912}"/>
                  </a:ext>
                </a:extLst>
              </p:cNvPr>
              <p:cNvSpPr txBox="1"/>
              <p:nvPr/>
            </p:nvSpPr>
            <p:spPr bwMode="auto">
              <a:xfrm>
                <a:off x="6541253"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71" name="TextBox 1270">
                <a:extLst>
                  <a:ext uri="{FF2B5EF4-FFF2-40B4-BE49-F238E27FC236}">
                    <a16:creationId xmlns:a16="http://schemas.microsoft.com/office/drawing/2014/main" id="{379BBA28-F158-4849-A0A8-E3FD4234DAB5}"/>
                  </a:ext>
                </a:extLst>
              </p:cNvPr>
              <p:cNvSpPr txBox="1"/>
              <p:nvPr/>
            </p:nvSpPr>
            <p:spPr bwMode="auto">
              <a:xfrm>
                <a:off x="6950520"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272" name="TextBox 1271">
                <a:extLst>
                  <a:ext uri="{FF2B5EF4-FFF2-40B4-BE49-F238E27FC236}">
                    <a16:creationId xmlns:a16="http://schemas.microsoft.com/office/drawing/2014/main" id="{304E0A89-BEF9-4B82-AA22-B61760982A0A}"/>
                  </a:ext>
                </a:extLst>
              </p:cNvPr>
              <p:cNvSpPr txBox="1"/>
              <p:nvPr/>
            </p:nvSpPr>
            <p:spPr bwMode="auto">
              <a:xfrm>
                <a:off x="7361631"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273" name="TextBox 1272">
                <a:extLst>
                  <a:ext uri="{FF2B5EF4-FFF2-40B4-BE49-F238E27FC236}">
                    <a16:creationId xmlns:a16="http://schemas.microsoft.com/office/drawing/2014/main" id="{2FE8C62E-B8C4-41BC-B29E-4DB993D862AB}"/>
                  </a:ext>
                </a:extLst>
              </p:cNvPr>
              <p:cNvSpPr txBox="1"/>
              <p:nvPr/>
            </p:nvSpPr>
            <p:spPr bwMode="auto">
              <a:xfrm>
                <a:off x="7774587"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274" name="TextBox 1273">
                <a:extLst>
                  <a:ext uri="{FF2B5EF4-FFF2-40B4-BE49-F238E27FC236}">
                    <a16:creationId xmlns:a16="http://schemas.microsoft.com/office/drawing/2014/main" id="{B50ACEC4-F75B-4D76-9AAE-E273BEFBBA22}"/>
                  </a:ext>
                </a:extLst>
              </p:cNvPr>
              <p:cNvSpPr txBox="1"/>
              <p:nvPr/>
            </p:nvSpPr>
            <p:spPr bwMode="auto">
              <a:xfrm>
                <a:off x="8178324"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75" name="TextBox 1274">
                <a:extLst>
                  <a:ext uri="{FF2B5EF4-FFF2-40B4-BE49-F238E27FC236}">
                    <a16:creationId xmlns:a16="http://schemas.microsoft.com/office/drawing/2014/main" id="{500E15C7-7EC4-4F3C-9A16-6FDE786AC032}"/>
                  </a:ext>
                </a:extLst>
              </p:cNvPr>
              <p:cNvSpPr txBox="1"/>
              <p:nvPr/>
            </p:nvSpPr>
            <p:spPr bwMode="auto">
              <a:xfrm>
                <a:off x="3860733" y="5649184"/>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276" name="TextBox 1275">
                <a:extLst>
                  <a:ext uri="{FF2B5EF4-FFF2-40B4-BE49-F238E27FC236}">
                    <a16:creationId xmlns:a16="http://schemas.microsoft.com/office/drawing/2014/main" id="{74FEA517-1234-446D-B3E7-D2395529C83D}"/>
                  </a:ext>
                </a:extLst>
              </p:cNvPr>
              <p:cNvSpPr txBox="1"/>
              <p:nvPr/>
            </p:nvSpPr>
            <p:spPr bwMode="auto">
              <a:xfrm>
                <a:off x="3860733" y="5269413"/>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277" name="TextBox 1276">
                <a:extLst>
                  <a:ext uri="{FF2B5EF4-FFF2-40B4-BE49-F238E27FC236}">
                    <a16:creationId xmlns:a16="http://schemas.microsoft.com/office/drawing/2014/main" id="{8B962E43-7A77-43C1-AAB2-B73F2FB9FFBC}"/>
                  </a:ext>
                </a:extLst>
              </p:cNvPr>
              <p:cNvSpPr txBox="1"/>
              <p:nvPr/>
            </p:nvSpPr>
            <p:spPr bwMode="auto">
              <a:xfrm>
                <a:off x="3860733" y="4885955"/>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278" name="TextBox 1277">
                <a:extLst>
                  <a:ext uri="{FF2B5EF4-FFF2-40B4-BE49-F238E27FC236}">
                    <a16:creationId xmlns:a16="http://schemas.microsoft.com/office/drawing/2014/main" id="{DDB62601-397F-46FA-A06E-11DE79010152}"/>
                  </a:ext>
                </a:extLst>
              </p:cNvPr>
              <p:cNvSpPr txBox="1"/>
              <p:nvPr/>
            </p:nvSpPr>
            <p:spPr bwMode="auto">
              <a:xfrm>
                <a:off x="3860733" y="4498810"/>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cxnSp>
            <p:nvCxnSpPr>
              <p:cNvPr id="1279" name="Straight Connector 1278">
                <a:extLst>
                  <a:ext uri="{FF2B5EF4-FFF2-40B4-BE49-F238E27FC236}">
                    <a16:creationId xmlns:a16="http://schemas.microsoft.com/office/drawing/2014/main" id="{628215CB-21EA-4E38-9BE2-7C5CC8C0F56C}"/>
                  </a:ext>
                </a:extLst>
              </p:cNvPr>
              <p:cNvCxnSpPr>
                <a:cxnSpLocks/>
              </p:cNvCxnSpPr>
              <p:nvPr/>
            </p:nvCxnSpPr>
            <p:spPr bwMode="auto">
              <a:xfrm>
                <a:off x="4181511" y="4281270"/>
                <a:ext cx="84804" cy="0"/>
              </a:xfrm>
              <a:prstGeom prst="line">
                <a:avLst/>
              </a:prstGeom>
              <a:noFill/>
              <a:ln w="28575" cap="flat" cmpd="sng" algn="ctr">
                <a:solidFill>
                  <a:schemeClr val="bg1"/>
                </a:solidFill>
                <a:prstDash val="solid"/>
                <a:round/>
                <a:headEnd type="none" w="med" len="med"/>
                <a:tailEnd type="none" w="med" len="med"/>
              </a:ln>
              <a:effectLst/>
            </p:spPr>
          </p:cxnSp>
          <p:sp>
            <p:nvSpPr>
              <p:cNvPr id="1280" name="Freeform: Shape 1279">
                <a:extLst>
                  <a:ext uri="{FF2B5EF4-FFF2-40B4-BE49-F238E27FC236}">
                    <a16:creationId xmlns:a16="http://schemas.microsoft.com/office/drawing/2014/main" id="{378CE48E-6DA5-41EC-A21D-BC21CC9386F4}"/>
                  </a:ext>
                </a:extLst>
              </p:cNvPr>
              <p:cNvSpPr/>
              <p:nvPr/>
            </p:nvSpPr>
            <p:spPr bwMode="auto">
              <a:xfrm>
                <a:off x="4259207" y="4287519"/>
                <a:ext cx="3940786" cy="1443720"/>
              </a:xfrm>
              <a:custGeom>
                <a:avLst/>
                <a:gdLst>
                  <a:gd name="connsiteX0" fmla="*/ 3940786 w 3940786"/>
                  <a:gd name="connsiteY0" fmla="*/ 1443720 h 1443720"/>
                  <a:gd name="connsiteX1" fmla="*/ 3563646 w 3940786"/>
                  <a:gd name="connsiteY1" fmla="*/ 1443720 h 1443720"/>
                  <a:gd name="connsiteX2" fmla="*/ 3563646 w 3940786"/>
                  <a:gd name="connsiteY2" fmla="*/ 1318006 h 1443720"/>
                  <a:gd name="connsiteX3" fmla="*/ 3465721 w 3940786"/>
                  <a:gd name="connsiteY3" fmla="*/ 1318006 h 1443720"/>
                  <a:gd name="connsiteX4" fmla="*/ 3465721 w 3940786"/>
                  <a:gd name="connsiteY4" fmla="*/ 1216112 h 1443720"/>
                  <a:gd name="connsiteX5" fmla="*/ 3431316 w 3940786"/>
                  <a:gd name="connsiteY5" fmla="*/ 1216112 h 1443720"/>
                  <a:gd name="connsiteX6" fmla="*/ 3431316 w 3940786"/>
                  <a:gd name="connsiteY6" fmla="*/ 1143331 h 1443720"/>
                  <a:gd name="connsiteX7" fmla="*/ 3394263 w 3940786"/>
                  <a:gd name="connsiteY7" fmla="*/ 1143331 h 1443720"/>
                  <a:gd name="connsiteX8" fmla="*/ 3394263 w 3940786"/>
                  <a:gd name="connsiteY8" fmla="*/ 1069226 h 1443720"/>
                  <a:gd name="connsiteX9" fmla="*/ 2666449 w 3940786"/>
                  <a:gd name="connsiteY9" fmla="*/ 1069226 h 1443720"/>
                  <a:gd name="connsiteX10" fmla="*/ 2666449 w 3940786"/>
                  <a:gd name="connsiteY10" fmla="*/ 1046730 h 1443720"/>
                  <a:gd name="connsiteX11" fmla="*/ 2536765 w 3940786"/>
                  <a:gd name="connsiteY11" fmla="*/ 1046730 h 1443720"/>
                  <a:gd name="connsiteX12" fmla="*/ 2536765 w 3940786"/>
                  <a:gd name="connsiteY12" fmla="*/ 1033497 h 1443720"/>
                  <a:gd name="connsiteX13" fmla="*/ 2516916 w 3940786"/>
                  <a:gd name="connsiteY13" fmla="*/ 1033497 h 1443720"/>
                  <a:gd name="connsiteX14" fmla="*/ 2516916 w 3940786"/>
                  <a:gd name="connsiteY14" fmla="*/ 997768 h 1443720"/>
                  <a:gd name="connsiteX15" fmla="*/ 2393849 w 3940786"/>
                  <a:gd name="connsiteY15" fmla="*/ 997768 h 1443720"/>
                  <a:gd name="connsiteX16" fmla="*/ 2393849 w 3940786"/>
                  <a:gd name="connsiteY16" fmla="*/ 980565 h 1443720"/>
                  <a:gd name="connsiteX17" fmla="*/ 2260196 w 3940786"/>
                  <a:gd name="connsiteY17" fmla="*/ 980565 h 1443720"/>
                  <a:gd name="connsiteX18" fmla="*/ 2260196 w 3940786"/>
                  <a:gd name="connsiteY18" fmla="*/ 955422 h 1443720"/>
                  <a:gd name="connsiteX19" fmla="*/ 2248286 w 3940786"/>
                  <a:gd name="connsiteY19" fmla="*/ 955422 h 1443720"/>
                  <a:gd name="connsiteX20" fmla="*/ 2248286 w 3940786"/>
                  <a:gd name="connsiteY20" fmla="*/ 938219 h 1443720"/>
                  <a:gd name="connsiteX21" fmla="*/ 2219173 w 3940786"/>
                  <a:gd name="connsiteY21" fmla="*/ 938219 h 1443720"/>
                  <a:gd name="connsiteX22" fmla="*/ 2219173 w 3940786"/>
                  <a:gd name="connsiteY22" fmla="*/ 919693 h 1443720"/>
                  <a:gd name="connsiteX23" fmla="*/ 2203294 w 3940786"/>
                  <a:gd name="connsiteY23" fmla="*/ 919693 h 1443720"/>
                  <a:gd name="connsiteX24" fmla="*/ 2203294 w 3940786"/>
                  <a:gd name="connsiteY24" fmla="*/ 905137 h 1443720"/>
                  <a:gd name="connsiteX25" fmla="*/ 2175504 w 3940786"/>
                  <a:gd name="connsiteY25" fmla="*/ 905137 h 1443720"/>
                  <a:gd name="connsiteX26" fmla="*/ 2175504 w 3940786"/>
                  <a:gd name="connsiteY26" fmla="*/ 885287 h 1443720"/>
                  <a:gd name="connsiteX27" fmla="*/ 2115956 w 3940786"/>
                  <a:gd name="connsiteY27" fmla="*/ 885287 h 1443720"/>
                  <a:gd name="connsiteX28" fmla="*/ 2115956 w 3940786"/>
                  <a:gd name="connsiteY28" fmla="*/ 869408 h 1443720"/>
                  <a:gd name="connsiteX29" fmla="*/ 1996859 w 3940786"/>
                  <a:gd name="connsiteY29" fmla="*/ 869408 h 1443720"/>
                  <a:gd name="connsiteX30" fmla="*/ 1996859 w 3940786"/>
                  <a:gd name="connsiteY30" fmla="*/ 842942 h 1443720"/>
                  <a:gd name="connsiteX31" fmla="*/ 1955837 w 3940786"/>
                  <a:gd name="connsiteY31" fmla="*/ 842942 h 1443720"/>
                  <a:gd name="connsiteX32" fmla="*/ 1955837 w 3940786"/>
                  <a:gd name="connsiteY32" fmla="*/ 828386 h 1443720"/>
                  <a:gd name="connsiteX33" fmla="*/ 1941280 w 3940786"/>
                  <a:gd name="connsiteY33" fmla="*/ 828386 h 1443720"/>
                  <a:gd name="connsiteX34" fmla="*/ 1941280 w 3940786"/>
                  <a:gd name="connsiteY34" fmla="*/ 811183 h 1443720"/>
                  <a:gd name="connsiteX35" fmla="*/ 1924077 w 3940786"/>
                  <a:gd name="connsiteY35" fmla="*/ 811183 h 1443720"/>
                  <a:gd name="connsiteX36" fmla="*/ 1924077 w 3940786"/>
                  <a:gd name="connsiteY36" fmla="*/ 795303 h 1443720"/>
                  <a:gd name="connsiteX37" fmla="*/ 1810274 w 3940786"/>
                  <a:gd name="connsiteY37" fmla="*/ 795303 h 1443720"/>
                  <a:gd name="connsiteX38" fmla="*/ 1810274 w 3940786"/>
                  <a:gd name="connsiteY38" fmla="*/ 775454 h 1443720"/>
                  <a:gd name="connsiteX39" fmla="*/ 1773221 w 3940786"/>
                  <a:gd name="connsiteY39" fmla="*/ 775454 h 1443720"/>
                  <a:gd name="connsiteX40" fmla="*/ 1773221 w 3940786"/>
                  <a:gd name="connsiteY40" fmla="*/ 762221 h 1443720"/>
                  <a:gd name="connsiteX41" fmla="*/ 1749402 w 3940786"/>
                  <a:gd name="connsiteY41" fmla="*/ 762221 h 1443720"/>
                  <a:gd name="connsiteX42" fmla="*/ 1749402 w 3940786"/>
                  <a:gd name="connsiteY42" fmla="*/ 746341 h 1443720"/>
                  <a:gd name="connsiteX43" fmla="*/ 1631628 w 3940786"/>
                  <a:gd name="connsiteY43" fmla="*/ 746341 h 1443720"/>
                  <a:gd name="connsiteX44" fmla="*/ 1631628 w 3940786"/>
                  <a:gd name="connsiteY44" fmla="*/ 725168 h 1443720"/>
                  <a:gd name="connsiteX45" fmla="*/ 1606486 w 3940786"/>
                  <a:gd name="connsiteY45" fmla="*/ 725168 h 1443720"/>
                  <a:gd name="connsiteX46" fmla="*/ 1606486 w 3940786"/>
                  <a:gd name="connsiteY46" fmla="*/ 693409 h 1443720"/>
                  <a:gd name="connsiteX47" fmla="*/ 1504592 w 3940786"/>
                  <a:gd name="connsiteY47" fmla="*/ 693409 h 1443720"/>
                  <a:gd name="connsiteX48" fmla="*/ 1504592 w 3940786"/>
                  <a:gd name="connsiteY48" fmla="*/ 673560 h 1443720"/>
                  <a:gd name="connsiteX49" fmla="*/ 1402697 w 3940786"/>
                  <a:gd name="connsiteY49" fmla="*/ 673560 h 1443720"/>
                  <a:gd name="connsiteX50" fmla="*/ 1402697 w 3940786"/>
                  <a:gd name="connsiteY50" fmla="*/ 645770 h 1443720"/>
                  <a:gd name="connsiteX51" fmla="*/ 1385495 w 3940786"/>
                  <a:gd name="connsiteY51" fmla="*/ 645770 h 1443720"/>
                  <a:gd name="connsiteX52" fmla="*/ 1385495 w 3940786"/>
                  <a:gd name="connsiteY52" fmla="*/ 617981 h 1443720"/>
                  <a:gd name="connsiteX53" fmla="*/ 1333886 w 3940786"/>
                  <a:gd name="connsiteY53" fmla="*/ 617981 h 1443720"/>
                  <a:gd name="connsiteX54" fmla="*/ 1333886 w 3940786"/>
                  <a:gd name="connsiteY54" fmla="*/ 591515 h 1443720"/>
                  <a:gd name="connsiteX55" fmla="*/ 1291540 w 3940786"/>
                  <a:gd name="connsiteY55" fmla="*/ 591515 h 1443720"/>
                  <a:gd name="connsiteX56" fmla="*/ 1291540 w 3940786"/>
                  <a:gd name="connsiteY56" fmla="*/ 579605 h 1443720"/>
                  <a:gd name="connsiteX57" fmla="*/ 1276984 w 3940786"/>
                  <a:gd name="connsiteY57" fmla="*/ 579605 h 1443720"/>
                  <a:gd name="connsiteX58" fmla="*/ 1276984 w 3940786"/>
                  <a:gd name="connsiteY58" fmla="*/ 557109 h 1443720"/>
                  <a:gd name="connsiteX59" fmla="*/ 1257135 w 3940786"/>
                  <a:gd name="connsiteY59" fmla="*/ 557109 h 1443720"/>
                  <a:gd name="connsiteX60" fmla="*/ 1257135 w 3940786"/>
                  <a:gd name="connsiteY60" fmla="*/ 542553 h 1443720"/>
                  <a:gd name="connsiteX61" fmla="*/ 1241255 w 3940786"/>
                  <a:gd name="connsiteY61" fmla="*/ 542553 h 1443720"/>
                  <a:gd name="connsiteX62" fmla="*/ 1241255 w 3940786"/>
                  <a:gd name="connsiteY62" fmla="*/ 525350 h 1443720"/>
                  <a:gd name="connsiteX63" fmla="*/ 1190970 w 3940786"/>
                  <a:gd name="connsiteY63" fmla="*/ 525350 h 1443720"/>
                  <a:gd name="connsiteX64" fmla="*/ 1190970 w 3940786"/>
                  <a:gd name="connsiteY64" fmla="*/ 502854 h 1443720"/>
                  <a:gd name="connsiteX65" fmla="*/ 1160534 w 3940786"/>
                  <a:gd name="connsiteY65" fmla="*/ 502854 h 1443720"/>
                  <a:gd name="connsiteX66" fmla="*/ 1160534 w 3940786"/>
                  <a:gd name="connsiteY66" fmla="*/ 488298 h 1443720"/>
                  <a:gd name="connsiteX67" fmla="*/ 1142007 w 3940786"/>
                  <a:gd name="connsiteY67" fmla="*/ 488298 h 1443720"/>
                  <a:gd name="connsiteX68" fmla="*/ 1142007 w 3940786"/>
                  <a:gd name="connsiteY68" fmla="*/ 476388 h 1443720"/>
                  <a:gd name="connsiteX69" fmla="*/ 1066579 w 3940786"/>
                  <a:gd name="connsiteY69" fmla="*/ 476388 h 1443720"/>
                  <a:gd name="connsiteX70" fmla="*/ 1066579 w 3940786"/>
                  <a:gd name="connsiteY70" fmla="*/ 445952 h 1443720"/>
                  <a:gd name="connsiteX71" fmla="*/ 1032174 w 3940786"/>
                  <a:gd name="connsiteY71" fmla="*/ 445952 h 1443720"/>
                  <a:gd name="connsiteX72" fmla="*/ 1032174 w 3940786"/>
                  <a:gd name="connsiteY72" fmla="*/ 416839 h 1443720"/>
                  <a:gd name="connsiteX73" fmla="*/ 1008354 w 3940786"/>
                  <a:gd name="connsiteY73" fmla="*/ 416839 h 1443720"/>
                  <a:gd name="connsiteX74" fmla="*/ 1008354 w 3940786"/>
                  <a:gd name="connsiteY74" fmla="*/ 373171 h 1443720"/>
                  <a:gd name="connsiteX75" fmla="*/ 983212 w 3940786"/>
                  <a:gd name="connsiteY75" fmla="*/ 373171 h 1443720"/>
                  <a:gd name="connsiteX76" fmla="*/ 983212 w 3940786"/>
                  <a:gd name="connsiteY76" fmla="*/ 350674 h 1443720"/>
                  <a:gd name="connsiteX77" fmla="*/ 924986 w 3940786"/>
                  <a:gd name="connsiteY77" fmla="*/ 350674 h 1443720"/>
                  <a:gd name="connsiteX78" fmla="*/ 924986 w 3940786"/>
                  <a:gd name="connsiteY78" fmla="*/ 337441 h 1443720"/>
                  <a:gd name="connsiteX79" fmla="*/ 870731 w 3940786"/>
                  <a:gd name="connsiteY79" fmla="*/ 337441 h 1443720"/>
                  <a:gd name="connsiteX80" fmla="*/ 870731 w 3940786"/>
                  <a:gd name="connsiteY80" fmla="*/ 304359 h 1443720"/>
                  <a:gd name="connsiteX81" fmla="*/ 833679 w 3940786"/>
                  <a:gd name="connsiteY81" fmla="*/ 304359 h 1443720"/>
                  <a:gd name="connsiteX82" fmla="*/ 833679 w 3940786"/>
                  <a:gd name="connsiteY82" fmla="*/ 296419 h 1443720"/>
                  <a:gd name="connsiteX83" fmla="*/ 811183 w 3940786"/>
                  <a:gd name="connsiteY83" fmla="*/ 296419 h 1443720"/>
                  <a:gd name="connsiteX84" fmla="*/ 811183 w 3940786"/>
                  <a:gd name="connsiteY84" fmla="*/ 277893 h 1443720"/>
                  <a:gd name="connsiteX85" fmla="*/ 778100 w 3940786"/>
                  <a:gd name="connsiteY85" fmla="*/ 277893 h 1443720"/>
                  <a:gd name="connsiteX86" fmla="*/ 778100 w 3940786"/>
                  <a:gd name="connsiteY86" fmla="*/ 262013 h 1443720"/>
                  <a:gd name="connsiteX87" fmla="*/ 727815 w 3940786"/>
                  <a:gd name="connsiteY87" fmla="*/ 262013 h 1443720"/>
                  <a:gd name="connsiteX88" fmla="*/ 727815 w 3940786"/>
                  <a:gd name="connsiteY88" fmla="*/ 247457 h 1443720"/>
                  <a:gd name="connsiteX89" fmla="*/ 700025 w 3940786"/>
                  <a:gd name="connsiteY89" fmla="*/ 247457 h 1443720"/>
                  <a:gd name="connsiteX90" fmla="*/ 700025 w 3940786"/>
                  <a:gd name="connsiteY90" fmla="*/ 219668 h 1443720"/>
                  <a:gd name="connsiteX91" fmla="*/ 676206 w 3940786"/>
                  <a:gd name="connsiteY91" fmla="*/ 219668 h 1443720"/>
                  <a:gd name="connsiteX92" fmla="*/ 676206 w 3940786"/>
                  <a:gd name="connsiteY92" fmla="*/ 201142 h 1443720"/>
                  <a:gd name="connsiteX93" fmla="*/ 647093 w 3940786"/>
                  <a:gd name="connsiteY93" fmla="*/ 201142 h 1443720"/>
                  <a:gd name="connsiteX94" fmla="*/ 647093 w 3940786"/>
                  <a:gd name="connsiteY94" fmla="*/ 174676 h 1443720"/>
                  <a:gd name="connsiteX95" fmla="*/ 627244 w 3940786"/>
                  <a:gd name="connsiteY95" fmla="*/ 174676 h 1443720"/>
                  <a:gd name="connsiteX96" fmla="*/ 627244 w 3940786"/>
                  <a:gd name="connsiteY96" fmla="*/ 160119 h 1443720"/>
                  <a:gd name="connsiteX97" fmla="*/ 516087 w 3940786"/>
                  <a:gd name="connsiteY97" fmla="*/ 160119 h 1443720"/>
                  <a:gd name="connsiteX98" fmla="*/ 516087 w 3940786"/>
                  <a:gd name="connsiteY98" fmla="*/ 144240 h 1443720"/>
                  <a:gd name="connsiteX99" fmla="*/ 497561 w 3940786"/>
                  <a:gd name="connsiteY99" fmla="*/ 144240 h 1443720"/>
                  <a:gd name="connsiteX100" fmla="*/ 497561 w 3940786"/>
                  <a:gd name="connsiteY100" fmla="*/ 133653 h 1443720"/>
                  <a:gd name="connsiteX101" fmla="*/ 445952 w 3940786"/>
                  <a:gd name="connsiteY101" fmla="*/ 133653 h 1443720"/>
                  <a:gd name="connsiteX102" fmla="*/ 445952 w 3940786"/>
                  <a:gd name="connsiteY102" fmla="*/ 109834 h 1443720"/>
                  <a:gd name="connsiteX103" fmla="*/ 430072 w 3940786"/>
                  <a:gd name="connsiteY103" fmla="*/ 109834 h 1443720"/>
                  <a:gd name="connsiteX104" fmla="*/ 430072 w 3940786"/>
                  <a:gd name="connsiteY104" fmla="*/ 93954 h 1443720"/>
                  <a:gd name="connsiteX105" fmla="*/ 349351 w 3940786"/>
                  <a:gd name="connsiteY105" fmla="*/ 93954 h 1443720"/>
                  <a:gd name="connsiteX106" fmla="*/ 349351 w 3940786"/>
                  <a:gd name="connsiteY106" fmla="*/ 71458 h 1443720"/>
                  <a:gd name="connsiteX107" fmla="*/ 235547 w 3940786"/>
                  <a:gd name="connsiteY107" fmla="*/ 71458 h 1443720"/>
                  <a:gd name="connsiteX108" fmla="*/ 235547 w 3940786"/>
                  <a:gd name="connsiteY108" fmla="*/ 54255 h 1443720"/>
                  <a:gd name="connsiteX109" fmla="*/ 166736 w 3940786"/>
                  <a:gd name="connsiteY109" fmla="*/ 54255 h 1443720"/>
                  <a:gd name="connsiteX110" fmla="*/ 166736 w 3940786"/>
                  <a:gd name="connsiteY110" fmla="*/ 29113 h 1443720"/>
                  <a:gd name="connsiteX111" fmla="*/ 142916 w 3940786"/>
                  <a:gd name="connsiteY111" fmla="*/ 29113 h 1443720"/>
                  <a:gd name="connsiteX112" fmla="*/ 142916 w 3940786"/>
                  <a:gd name="connsiteY112" fmla="*/ 11910 h 1443720"/>
                  <a:gd name="connsiteX113" fmla="*/ 116450 w 3940786"/>
                  <a:gd name="connsiteY113" fmla="*/ 11910 h 1443720"/>
                  <a:gd name="connsiteX114" fmla="*/ 116450 w 3940786"/>
                  <a:gd name="connsiteY114" fmla="*/ 0 h 1443720"/>
                  <a:gd name="connsiteX115" fmla="*/ 0 w 3940786"/>
                  <a:gd name="connsiteY115" fmla="*/ 0 h 144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940786" h="1443720">
                    <a:moveTo>
                      <a:pt x="3940786" y="1443720"/>
                    </a:moveTo>
                    <a:lnTo>
                      <a:pt x="3563646" y="1443720"/>
                    </a:lnTo>
                    <a:lnTo>
                      <a:pt x="3563646" y="1318006"/>
                    </a:lnTo>
                    <a:lnTo>
                      <a:pt x="3465721" y="1318006"/>
                    </a:lnTo>
                    <a:lnTo>
                      <a:pt x="3465721" y="1216112"/>
                    </a:lnTo>
                    <a:lnTo>
                      <a:pt x="3431316" y="1216112"/>
                    </a:lnTo>
                    <a:lnTo>
                      <a:pt x="3431316" y="1143331"/>
                    </a:lnTo>
                    <a:lnTo>
                      <a:pt x="3394263" y="1143331"/>
                    </a:lnTo>
                    <a:lnTo>
                      <a:pt x="3394263" y="1069226"/>
                    </a:lnTo>
                    <a:lnTo>
                      <a:pt x="2666449" y="1069226"/>
                    </a:lnTo>
                    <a:lnTo>
                      <a:pt x="2666449" y="1046730"/>
                    </a:lnTo>
                    <a:lnTo>
                      <a:pt x="2536765" y="1046730"/>
                    </a:lnTo>
                    <a:lnTo>
                      <a:pt x="2536765" y="1033497"/>
                    </a:lnTo>
                    <a:lnTo>
                      <a:pt x="2516916" y="1033497"/>
                    </a:lnTo>
                    <a:lnTo>
                      <a:pt x="2516916" y="997768"/>
                    </a:lnTo>
                    <a:lnTo>
                      <a:pt x="2393849" y="997768"/>
                    </a:lnTo>
                    <a:lnTo>
                      <a:pt x="2393849" y="980565"/>
                    </a:lnTo>
                    <a:lnTo>
                      <a:pt x="2260196" y="980565"/>
                    </a:lnTo>
                    <a:lnTo>
                      <a:pt x="2260196" y="955422"/>
                    </a:lnTo>
                    <a:lnTo>
                      <a:pt x="2248286" y="955422"/>
                    </a:lnTo>
                    <a:lnTo>
                      <a:pt x="2248286" y="938219"/>
                    </a:lnTo>
                    <a:lnTo>
                      <a:pt x="2219173" y="938219"/>
                    </a:lnTo>
                    <a:lnTo>
                      <a:pt x="2219173" y="919693"/>
                    </a:lnTo>
                    <a:lnTo>
                      <a:pt x="2203294" y="919693"/>
                    </a:lnTo>
                    <a:lnTo>
                      <a:pt x="2203294" y="905137"/>
                    </a:lnTo>
                    <a:lnTo>
                      <a:pt x="2175504" y="905137"/>
                    </a:lnTo>
                    <a:lnTo>
                      <a:pt x="2175504" y="885287"/>
                    </a:lnTo>
                    <a:lnTo>
                      <a:pt x="2115956" y="885287"/>
                    </a:lnTo>
                    <a:lnTo>
                      <a:pt x="2115956" y="869408"/>
                    </a:lnTo>
                    <a:lnTo>
                      <a:pt x="1996859" y="869408"/>
                    </a:lnTo>
                    <a:lnTo>
                      <a:pt x="1996859" y="842942"/>
                    </a:lnTo>
                    <a:lnTo>
                      <a:pt x="1955837" y="842942"/>
                    </a:lnTo>
                    <a:lnTo>
                      <a:pt x="1955837" y="828386"/>
                    </a:lnTo>
                    <a:lnTo>
                      <a:pt x="1941280" y="828386"/>
                    </a:lnTo>
                    <a:lnTo>
                      <a:pt x="1941280" y="811183"/>
                    </a:lnTo>
                    <a:lnTo>
                      <a:pt x="1924077" y="811183"/>
                    </a:lnTo>
                    <a:lnTo>
                      <a:pt x="1924077" y="795303"/>
                    </a:lnTo>
                    <a:lnTo>
                      <a:pt x="1810274" y="795303"/>
                    </a:lnTo>
                    <a:lnTo>
                      <a:pt x="1810274" y="775454"/>
                    </a:lnTo>
                    <a:lnTo>
                      <a:pt x="1773221" y="775454"/>
                    </a:lnTo>
                    <a:lnTo>
                      <a:pt x="1773221" y="762221"/>
                    </a:lnTo>
                    <a:lnTo>
                      <a:pt x="1749402" y="762221"/>
                    </a:lnTo>
                    <a:lnTo>
                      <a:pt x="1749402" y="746341"/>
                    </a:lnTo>
                    <a:lnTo>
                      <a:pt x="1631628" y="746341"/>
                    </a:lnTo>
                    <a:lnTo>
                      <a:pt x="1631628" y="725168"/>
                    </a:lnTo>
                    <a:lnTo>
                      <a:pt x="1606486" y="725168"/>
                    </a:lnTo>
                    <a:lnTo>
                      <a:pt x="1606486" y="693409"/>
                    </a:lnTo>
                    <a:lnTo>
                      <a:pt x="1504592" y="693409"/>
                    </a:lnTo>
                    <a:lnTo>
                      <a:pt x="1504592" y="673560"/>
                    </a:lnTo>
                    <a:lnTo>
                      <a:pt x="1402697" y="673560"/>
                    </a:lnTo>
                    <a:lnTo>
                      <a:pt x="1402697" y="645770"/>
                    </a:lnTo>
                    <a:lnTo>
                      <a:pt x="1385495" y="645770"/>
                    </a:lnTo>
                    <a:lnTo>
                      <a:pt x="1385495" y="617981"/>
                    </a:lnTo>
                    <a:lnTo>
                      <a:pt x="1333886" y="617981"/>
                    </a:lnTo>
                    <a:lnTo>
                      <a:pt x="1333886" y="591515"/>
                    </a:lnTo>
                    <a:lnTo>
                      <a:pt x="1291540" y="591515"/>
                    </a:lnTo>
                    <a:lnTo>
                      <a:pt x="1291540" y="579605"/>
                    </a:lnTo>
                    <a:lnTo>
                      <a:pt x="1276984" y="579605"/>
                    </a:lnTo>
                    <a:lnTo>
                      <a:pt x="1276984" y="557109"/>
                    </a:lnTo>
                    <a:lnTo>
                      <a:pt x="1257135" y="557109"/>
                    </a:lnTo>
                    <a:lnTo>
                      <a:pt x="1257135" y="542553"/>
                    </a:lnTo>
                    <a:lnTo>
                      <a:pt x="1241255" y="542553"/>
                    </a:lnTo>
                    <a:lnTo>
                      <a:pt x="1241255" y="525350"/>
                    </a:lnTo>
                    <a:lnTo>
                      <a:pt x="1190970" y="525350"/>
                    </a:lnTo>
                    <a:lnTo>
                      <a:pt x="1190970" y="502854"/>
                    </a:lnTo>
                    <a:lnTo>
                      <a:pt x="1160534" y="502854"/>
                    </a:lnTo>
                    <a:lnTo>
                      <a:pt x="1160534" y="488298"/>
                    </a:lnTo>
                    <a:lnTo>
                      <a:pt x="1142007" y="488298"/>
                    </a:lnTo>
                    <a:lnTo>
                      <a:pt x="1142007" y="476388"/>
                    </a:lnTo>
                    <a:lnTo>
                      <a:pt x="1066579" y="476388"/>
                    </a:lnTo>
                    <a:lnTo>
                      <a:pt x="1066579" y="445952"/>
                    </a:lnTo>
                    <a:lnTo>
                      <a:pt x="1032174" y="445952"/>
                    </a:lnTo>
                    <a:lnTo>
                      <a:pt x="1032174" y="416839"/>
                    </a:lnTo>
                    <a:lnTo>
                      <a:pt x="1008354" y="416839"/>
                    </a:lnTo>
                    <a:lnTo>
                      <a:pt x="1008354" y="373171"/>
                    </a:lnTo>
                    <a:lnTo>
                      <a:pt x="983212" y="373171"/>
                    </a:lnTo>
                    <a:lnTo>
                      <a:pt x="983212" y="350674"/>
                    </a:lnTo>
                    <a:lnTo>
                      <a:pt x="924986" y="350674"/>
                    </a:lnTo>
                    <a:lnTo>
                      <a:pt x="924986" y="337441"/>
                    </a:lnTo>
                    <a:lnTo>
                      <a:pt x="870731" y="337441"/>
                    </a:lnTo>
                    <a:lnTo>
                      <a:pt x="870731" y="304359"/>
                    </a:lnTo>
                    <a:lnTo>
                      <a:pt x="833679" y="304359"/>
                    </a:lnTo>
                    <a:lnTo>
                      <a:pt x="833679" y="296419"/>
                    </a:lnTo>
                    <a:lnTo>
                      <a:pt x="811183" y="296419"/>
                    </a:lnTo>
                    <a:lnTo>
                      <a:pt x="811183" y="277893"/>
                    </a:lnTo>
                    <a:lnTo>
                      <a:pt x="778100" y="277893"/>
                    </a:lnTo>
                    <a:lnTo>
                      <a:pt x="778100" y="262013"/>
                    </a:lnTo>
                    <a:lnTo>
                      <a:pt x="727815" y="262013"/>
                    </a:lnTo>
                    <a:lnTo>
                      <a:pt x="727815" y="247457"/>
                    </a:lnTo>
                    <a:lnTo>
                      <a:pt x="700025" y="247457"/>
                    </a:lnTo>
                    <a:lnTo>
                      <a:pt x="700025" y="219668"/>
                    </a:lnTo>
                    <a:lnTo>
                      <a:pt x="676206" y="219668"/>
                    </a:lnTo>
                    <a:lnTo>
                      <a:pt x="676206" y="201142"/>
                    </a:lnTo>
                    <a:lnTo>
                      <a:pt x="647093" y="201142"/>
                    </a:lnTo>
                    <a:lnTo>
                      <a:pt x="647093" y="174676"/>
                    </a:lnTo>
                    <a:lnTo>
                      <a:pt x="627244" y="174676"/>
                    </a:lnTo>
                    <a:lnTo>
                      <a:pt x="627244" y="160119"/>
                    </a:lnTo>
                    <a:lnTo>
                      <a:pt x="516087" y="160119"/>
                    </a:lnTo>
                    <a:lnTo>
                      <a:pt x="516087" y="144240"/>
                    </a:lnTo>
                    <a:lnTo>
                      <a:pt x="497561" y="144240"/>
                    </a:lnTo>
                    <a:lnTo>
                      <a:pt x="497561" y="133653"/>
                    </a:lnTo>
                    <a:lnTo>
                      <a:pt x="445952" y="133653"/>
                    </a:lnTo>
                    <a:lnTo>
                      <a:pt x="445952" y="109834"/>
                    </a:lnTo>
                    <a:lnTo>
                      <a:pt x="430072" y="109834"/>
                    </a:lnTo>
                    <a:lnTo>
                      <a:pt x="430072" y="93954"/>
                    </a:lnTo>
                    <a:lnTo>
                      <a:pt x="349351" y="93954"/>
                    </a:lnTo>
                    <a:lnTo>
                      <a:pt x="349351" y="71458"/>
                    </a:lnTo>
                    <a:lnTo>
                      <a:pt x="235547" y="71458"/>
                    </a:lnTo>
                    <a:lnTo>
                      <a:pt x="235547" y="54255"/>
                    </a:lnTo>
                    <a:lnTo>
                      <a:pt x="166736" y="54255"/>
                    </a:lnTo>
                    <a:lnTo>
                      <a:pt x="166736" y="29113"/>
                    </a:lnTo>
                    <a:lnTo>
                      <a:pt x="142916" y="29113"/>
                    </a:lnTo>
                    <a:lnTo>
                      <a:pt x="142916" y="11910"/>
                    </a:lnTo>
                    <a:lnTo>
                      <a:pt x="116450" y="11910"/>
                    </a:lnTo>
                    <a:lnTo>
                      <a:pt x="1164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281" name="Group 1280">
                <a:extLst>
                  <a:ext uri="{FF2B5EF4-FFF2-40B4-BE49-F238E27FC236}">
                    <a16:creationId xmlns:a16="http://schemas.microsoft.com/office/drawing/2014/main" id="{DBE025E6-ABE2-4EC7-9DAA-0A810E4A925F}"/>
                  </a:ext>
                </a:extLst>
              </p:cNvPr>
              <p:cNvGrpSpPr/>
              <p:nvPr/>
            </p:nvGrpSpPr>
            <p:grpSpPr>
              <a:xfrm>
                <a:off x="5591068" y="4826370"/>
                <a:ext cx="2605612" cy="905152"/>
                <a:chOff x="5528044" y="4611967"/>
                <a:chExt cx="2605612" cy="905152"/>
              </a:xfrm>
            </p:grpSpPr>
            <p:cxnSp>
              <p:nvCxnSpPr>
                <p:cNvPr id="1369" name="Straight Connector 1368">
                  <a:extLst>
                    <a:ext uri="{FF2B5EF4-FFF2-40B4-BE49-F238E27FC236}">
                      <a16:creationId xmlns:a16="http://schemas.microsoft.com/office/drawing/2014/main" id="{7B0FADF8-DC6B-41B5-8B3D-268C8830C16B}"/>
                    </a:ext>
                  </a:extLst>
                </p:cNvPr>
                <p:cNvCxnSpPr>
                  <a:cxnSpLocks/>
                </p:cNvCxnSpPr>
                <p:nvPr/>
              </p:nvCxnSpPr>
              <p:spPr bwMode="auto">
                <a:xfrm>
                  <a:off x="5528044" y="46119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59679C4A-9032-4F97-ABD5-4549B0D477E7}"/>
                    </a:ext>
                  </a:extLst>
                </p:cNvPr>
                <p:cNvCxnSpPr>
                  <a:cxnSpLocks/>
                </p:cNvCxnSpPr>
                <p:nvPr/>
              </p:nvCxnSpPr>
              <p:spPr bwMode="auto">
                <a:xfrm>
                  <a:off x="5566144" y="46373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1" name="Straight Connector 1370">
                  <a:extLst>
                    <a:ext uri="{FF2B5EF4-FFF2-40B4-BE49-F238E27FC236}">
                      <a16:creationId xmlns:a16="http://schemas.microsoft.com/office/drawing/2014/main" id="{C12D47E9-B5E3-4989-9F15-74AD98706EB7}"/>
                    </a:ext>
                  </a:extLst>
                </p:cNvPr>
                <p:cNvCxnSpPr>
                  <a:cxnSpLocks/>
                </p:cNvCxnSpPr>
                <p:nvPr/>
              </p:nvCxnSpPr>
              <p:spPr bwMode="auto">
                <a:xfrm>
                  <a:off x="5574611" y="46373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613F515D-0EE5-43C9-BAB9-7AD191F9FF67}"/>
                    </a:ext>
                  </a:extLst>
                </p:cNvPr>
                <p:cNvCxnSpPr>
                  <a:cxnSpLocks/>
                </p:cNvCxnSpPr>
                <p:nvPr/>
              </p:nvCxnSpPr>
              <p:spPr bwMode="auto">
                <a:xfrm>
                  <a:off x="5797919" y="47135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E18D94A9-78E6-4C84-B0A3-F825AA60E440}"/>
                    </a:ext>
                  </a:extLst>
                </p:cNvPr>
                <p:cNvCxnSpPr>
                  <a:cxnSpLocks/>
                </p:cNvCxnSpPr>
                <p:nvPr/>
              </p:nvCxnSpPr>
              <p:spPr bwMode="auto">
                <a:xfrm>
                  <a:off x="5804269" y="47135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4" name="Straight Connector 1373">
                  <a:extLst>
                    <a:ext uri="{FF2B5EF4-FFF2-40B4-BE49-F238E27FC236}">
                      <a16:creationId xmlns:a16="http://schemas.microsoft.com/office/drawing/2014/main" id="{D1901FCA-5D94-43FE-88A6-4EFB547B5DCC}"/>
                    </a:ext>
                  </a:extLst>
                </p:cNvPr>
                <p:cNvCxnSpPr>
                  <a:cxnSpLocks/>
                </p:cNvCxnSpPr>
                <p:nvPr/>
              </p:nvCxnSpPr>
              <p:spPr bwMode="auto">
                <a:xfrm>
                  <a:off x="5862477" y="476013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5" name="Straight Connector 1374">
                  <a:extLst>
                    <a:ext uri="{FF2B5EF4-FFF2-40B4-BE49-F238E27FC236}">
                      <a16:creationId xmlns:a16="http://schemas.microsoft.com/office/drawing/2014/main" id="{6BBBEA6F-E65C-471A-8675-F24CA75F1D84}"/>
                    </a:ext>
                  </a:extLst>
                </p:cNvPr>
                <p:cNvCxnSpPr>
                  <a:cxnSpLocks/>
                </p:cNvCxnSpPr>
                <p:nvPr/>
              </p:nvCxnSpPr>
              <p:spPr bwMode="auto">
                <a:xfrm>
                  <a:off x="6154577" y="4864909"/>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E6072B91-DFEC-4C7D-A479-4378824DA7FD}"/>
                    </a:ext>
                  </a:extLst>
                </p:cNvPr>
                <p:cNvCxnSpPr>
                  <a:cxnSpLocks/>
                </p:cNvCxnSpPr>
                <p:nvPr/>
              </p:nvCxnSpPr>
              <p:spPr bwMode="auto">
                <a:xfrm>
                  <a:off x="6204319" y="48881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7" name="Straight Connector 1376">
                  <a:extLst>
                    <a:ext uri="{FF2B5EF4-FFF2-40B4-BE49-F238E27FC236}">
                      <a16:creationId xmlns:a16="http://schemas.microsoft.com/office/drawing/2014/main" id="{CC2C8F7D-CC8F-41EF-879D-BBDF4A217C29}"/>
                    </a:ext>
                  </a:extLst>
                </p:cNvPr>
                <p:cNvCxnSpPr>
                  <a:cxnSpLocks/>
                </p:cNvCxnSpPr>
                <p:nvPr/>
              </p:nvCxnSpPr>
              <p:spPr bwMode="auto">
                <a:xfrm>
                  <a:off x="6246652" y="48881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8" name="Straight Connector 1377">
                  <a:extLst>
                    <a:ext uri="{FF2B5EF4-FFF2-40B4-BE49-F238E27FC236}">
                      <a16:creationId xmlns:a16="http://schemas.microsoft.com/office/drawing/2014/main" id="{CBC2D845-9F6F-4743-B81D-93FEFE4125F7}"/>
                    </a:ext>
                  </a:extLst>
                </p:cNvPr>
                <p:cNvCxnSpPr>
                  <a:cxnSpLocks/>
                </p:cNvCxnSpPr>
                <p:nvPr/>
              </p:nvCxnSpPr>
              <p:spPr bwMode="auto">
                <a:xfrm>
                  <a:off x="6360952" y="491994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12C1320E-1EA9-42CE-AFBF-0426DA9B4239}"/>
                    </a:ext>
                  </a:extLst>
                </p:cNvPr>
                <p:cNvCxnSpPr>
                  <a:cxnSpLocks/>
                </p:cNvCxnSpPr>
                <p:nvPr/>
              </p:nvCxnSpPr>
              <p:spPr bwMode="auto">
                <a:xfrm>
                  <a:off x="6375768" y="491994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0" name="Straight Connector 1379">
                  <a:extLst>
                    <a:ext uri="{FF2B5EF4-FFF2-40B4-BE49-F238E27FC236}">
                      <a16:creationId xmlns:a16="http://schemas.microsoft.com/office/drawing/2014/main" id="{DAB00BC5-6CBC-4C91-9601-8608B1B8ADDB}"/>
                    </a:ext>
                  </a:extLst>
                </p:cNvPr>
                <p:cNvCxnSpPr>
                  <a:cxnSpLocks/>
                </p:cNvCxnSpPr>
                <p:nvPr/>
              </p:nvCxnSpPr>
              <p:spPr bwMode="auto">
                <a:xfrm>
                  <a:off x="6384235" y="49262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1" name="Straight Connector 1380">
                  <a:extLst>
                    <a:ext uri="{FF2B5EF4-FFF2-40B4-BE49-F238E27FC236}">
                      <a16:creationId xmlns:a16="http://schemas.microsoft.com/office/drawing/2014/main" id="{D0CB88A5-6804-4F90-9665-1AE1C43B2471}"/>
                    </a:ext>
                  </a:extLst>
                </p:cNvPr>
                <p:cNvCxnSpPr>
                  <a:cxnSpLocks/>
                </p:cNvCxnSpPr>
                <p:nvPr/>
              </p:nvCxnSpPr>
              <p:spPr bwMode="auto">
                <a:xfrm>
                  <a:off x="6396935" y="4940050"/>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2D37F725-9190-4475-A5AE-4311F7FCC4BE}"/>
                    </a:ext>
                  </a:extLst>
                </p:cNvPr>
                <p:cNvCxnSpPr>
                  <a:cxnSpLocks/>
                </p:cNvCxnSpPr>
                <p:nvPr/>
              </p:nvCxnSpPr>
              <p:spPr bwMode="auto">
                <a:xfrm>
                  <a:off x="6407518" y="4940050"/>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3" name="Straight Connector 1382">
                  <a:extLst>
                    <a:ext uri="{FF2B5EF4-FFF2-40B4-BE49-F238E27FC236}">
                      <a16:creationId xmlns:a16="http://schemas.microsoft.com/office/drawing/2014/main" id="{43BE3C11-C2D7-4763-9854-F50324430C7C}"/>
                    </a:ext>
                  </a:extLst>
                </p:cNvPr>
                <p:cNvCxnSpPr>
                  <a:cxnSpLocks/>
                </p:cNvCxnSpPr>
                <p:nvPr/>
              </p:nvCxnSpPr>
              <p:spPr bwMode="auto">
                <a:xfrm>
                  <a:off x="6437151" y="4968625"/>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4" name="Straight Connector 1383">
                  <a:extLst>
                    <a:ext uri="{FF2B5EF4-FFF2-40B4-BE49-F238E27FC236}">
                      <a16:creationId xmlns:a16="http://schemas.microsoft.com/office/drawing/2014/main" id="{1CCF7CA4-4B97-4FC9-8CDC-E15F5E44391E}"/>
                    </a:ext>
                  </a:extLst>
                </p:cNvPr>
                <p:cNvCxnSpPr>
                  <a:cxnSpLocks/>
                </p:cNvCxnSpPr>
                <p:nvPr/>
              </p:nvCxnSpPr>
              <p:spPr bwMode="auto">
                <a:xfrm>
                  <a:off x="6480543"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E48AE665-6492-4E16-B8C1-41CCA9015739}"/>
                    </a:ext>
                  </a:extLst>
                </p:cNvPr>
                <p:cNvCxnSpPr>
                  <a:cxnSpLocks/>
                </p:cNvCxnSpPr>
                <p:nvPr/>
              </p:nvCxnSpPr>
              <p:spPr bwMode="auto">
                <a:xfrm>
                  <a:off x="6512293"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6" name="Straight Connector 1385">
                  <a:extLst>
                    <a:ext uri="{FF2B5EF4-FFF2-40B4-BE49-F238E27FC236}">
                      <a16:creationId xmlns:a16="http://schemas.microsoft.com/office/drawing/2014/main" id="{DF330BD9-FEB9-442A-A2C2-64DEC0EFF5CA}"/>
                    </a:ext>
                  </a:extLst>
                </p:cNvPr>
                <p:cNvCxnSpPr>
                  <a:cxnSpLocks/>
                </p:cNvCxnSpPr>
                <p:nvPr/>
              </p:nvCxnSpPr>
              <p:spPr bwMode="auto">
                <a:xfrm>
                  <a:off x="6523935"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7" name="Straight Connector 1386">
                  <a:extLst>
                    <a:ext uri="{FF2B5EF4-FFF2-40B4-BE49-F238E27FC236}">
                      <a16:creationId xmlns:a16="http://schemas.microsoft.com/office/drawing/2014/main" id="{578DAF12-0A97-4E85-8943-1A844AE5D58F}"/>
                    </a:ext>
                  </a:extLst>
                </p:cNvPr>
                <p:cNvCxnSpPr>
                  <a:cxnSpLocks/>
                </p:cNvCxnSpPr>
                <p:nvPr/>
              </p:nvCxnSpPr>
              <p:spPr bwMode="auto">
                <a:xfrm>
                  <a:off x="652816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5A96A789-11CB-4975-A2D3-D02355C96C0F}"/>
                    </a:ext>
                  </a:extLst>
                </p:cNvPr>
                <p:cNvCxnSpPr>
                  <a:cxnSpLocks/>
                </p:cNvCxnSpPr>
                <p:nvPr/>
              </p:nvCxnSpPr>
              <p:spPr bwMode="auto">
                <a:xfrm>
                  <a:off x="654086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9" name="Straight Connector 1388">
                  <a:extLst>
                    <a:ext uri="{FF2B5EF4-FFF2-40B4-BE49-F238E27FC236}">
                      <a16:creationId xmlns:a16="http://schemas.microsoft.com/office/drawing/2014/main" id="{43578929-369A-454B-A473-6BA77C4C83EA}"/>
                    </a:ext>
                  </a:extLst>
                </p:cNvPr>
                <p:cNvCxnSpPr>
                  <a:cxnSpLocks/>
                </p:cNvCxnSpPr>
                <p:nvPr/>
              </p:nvCxnSpPr>
              <p:spPr bwMode="auto">
                <a:xfrm>
                  <a:off x="655991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0" name="Straight Connector 1389">
                  <a:extLst>
                    <a:ext uri="{FF2B5EF4-FFF2-40B4-BE49-F238E27FC236}">
                      <a16:creationId xmlns:a16="http://schemas.microsoft.com/office/drawing/2014/main" id="{36FC5688-87AF-489A-9BA0-E21EDFB2AA1C}"/>
                    </a:ext>
                  </a:extLst>
                </p:cNvPr>
                <p:cNvCxnSpPr>
                  <a:cxnSpLocks/>
                </p:cNvCxnSpPr>
                <p:nvPr/>
              </p:nvCxnSpPr>
              <p:spPr bwMode="auto">
                <a:xfrm>
                  <a:off x="6571560"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09A0C054-0AF4-4F43-8E4E-FB210A5FE786}"/>
                    </a:ext>
                  </a:extLst>
                </p:cNvPr>
                <p:cNvCxnSpPr>
                  <a:cxnSpLocks/>
                </p:cNvCxnSpPr>
                <p:nvPr/>
              </p:nvCxnSpPr>
              <p:spPr bwMode="auto">
                <a:xfrm>
                  <a:off x="6632944"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2" name="Straight Connector 1391">
                  <a:extLst>
                    <a:ext uri="{FF2B5EF4-FFF2-40B4-BE49-F238E27FC236}">
                      <a16:creationId xmlns:a16="http://schemas.microsoft.com/office/drawing/2014/main" id="{29537B99-F278-49F7-9C8B-1604C929F78D}"/>
                    </a:ext>
                  </a:extLst>
                </p:cNvPr>
                <p:cNvCxnSpPr>
                  <a:cxnSpLocks/>
                </p:cNvCxnSpPr>
                <p:nvPr/>
              </p:nvCxnSpPr>
              <p:spPr bwMode="auto">
                <a:xfrm>
                  <a:off x="6644585"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3" name="Straight Connector 1392">
                  <a:extLst>
                    <a:ext uri="{FF2B5EF4-FFF2-40B4-BE49-F238E27FC236}">
                      <a16:creationId xmlns:a16="http://schemas.microsoft.com/office/drawing/2014/main" id="{C230E732-6D58-4D0C-80EC-4F81DE03D8F3}"/>
                    </a:ext>
                  </a:extLst>
                </p:cNvPr>
                <p:cNvCxnSpPr>
                  <a:cxnSpLocks/>
                </p:cNvCxnSpPr>
                <p:nvPr/>
              </p:nvCxnSpPr>
              <p:spPr bwMode="auto">
                <a:xfrm>
                  <a:off x="6654110"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2C0261B7-7720-4584-A19E-23D81804F27B}"/>
                    </a:ext>
                  </a:extLst>
                </p:cNvPr>
                <p:cNvCxnSpPr>
                  <a:cxnSpLocks/>
                </p:cNvCxnSpPr>
                <p:nvPr/>
              </p:nvCxnSpPr>
              <p:spPr bwMode="auto">
                <a:xfrm>
                  <a:off x="6684802"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5" name="Straight Connector 1394">
                  <a:extLst>
                    <a:ext uri="{FF2B5EF4-FFF2-40B4-BE49-F238E27FC236}">
                      <a16:creationId xmlns:a16="http://schemas.microsoft.com/office/drawing/2014/main" id="{10BC53C3-DC94-43F9-B4D7-6C6CC7D3D4EA}"/>
                    </a:ext>
                  </a:extLst>
                </p:cNvPr>
                <p:cNvCxnSpPr>
                  <a:cxnSpLocks/>
                </p:cNvCxnSpPr>
                <p:nvPr/>
              </p:nvCxnSpPr>
              <p:spPr bwMode="auto">
                <a:xfrm>
                  <a:off x="6696444"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6" name="Straight Connector 1395">
                  <a:extLst>
                    <a:ext uri="{FF2B5EF4-FFF2-40B4-BE49-F238E27FC236}">
                      <a16:creationId xmlns:a16="http://schemas.microsoft.com/office/drawing/2014/main" id="{BF5EE490-F5B6-4601-A240-B68C29BF1ED1}"/>
                    </a:ext>
                  </a:extLst>
                </p:cNvPr>
                <p:cNvCxnSpPr>
                  <a:cxnSpLocks/>
                </p:cNvCxnSpPr>
                <p:nvPr/>
              </p:nvCxnSpPr>
              <p:spPr bwMode="auto">
                <a:xfrm>
                  <a:off x="6701735"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32AA2B08-8C71-42D4-85D5-E348DA3BF3A4}"/>
                    </a:ext>
                  </a:extLst>
                </p:cNvPr>
                <p:cNvCxnSpPr>
                  <a:cxnSpLocks/>
                </p:cNvCxnSpPr>
                <p:nvPr/>
              </p:nvCxnSpPr>
              <p:spPr bwMode="auto">
                <a:xfrm>
                  <a:off x="6727135" y="505964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8" name="Straight Connector 1397">
                  <a:extLst>
                    <a:ext uri="{FF2B5EF4-FFF2-40B4-BE49-F238E27FC236}">
                      <a16:creationId xmlns:a16="http://schemas.microsoft.com/office/drawing/2014/main" id="{CD3AB52D-929F-403C-AC9A-1C6BE6047CB3}"/>
                    </a:ext>
                  </a:extLst>
                </p:cNvPr>
                <p:cNvCxnSpPr>
                  <a:cxnSpLocks/>
                </p:cNvCxnSpPr>
                <p:nvPr/>
              </p:nvCxnSpPr>
              <p:spPr bwMode="auto">
                <a:xfrm>
                  <a:off x="6741951"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9" name="Straight Connector 1398">
                  <a:extLst>
                    <a:ext uri="{FF2B5EF4-FFF2-40B4-BE49-F238E27FC236}">
                      <a16:creationId xmlns:a16="http://schemas.microsoft.com/office/drawing/2014/main" id="{27AA079F-B1F8-4450-8FBC-994B999A5142}"/>
                    </a:ext>
                  </a:extLst>
                </p:cNvPr>
                <p:cNvCxnSpPr>
                  <a:cxnSpLocks/>
                </p:cNvCxnSpPr>
                <p:nvPr/>
              </p:nvCxnSpPr>
              <p:spPr bwMode="auto">
                <a:xfrm>
                  <a:off x="6749359"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88B20B64-61FB-4B1D-AA87-E6F46D4189C8}"/>
                    </a:ext>
                  </a:extLst>
                </p:cNvPr>
                <p:cNvCxnSpPr>
                  <a:cxnSpLocks/>
                </p:cNvCxnSpPr>
                <p:nvPr/>
              </p:nvCxnSpPr>
              <p:spPr bwMode="auto">
                <a:xfrm>
                  <a:off x="675253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1" name="Straight Connector 1400">
                  <a:extLst>
                    <a:ext uri="{FF2B5EF4-FFF2-40B4-BE49-F238E27FC236}">
                      <a16:creationId xmlns:a16="http://schemas.microsoft.com/office/drawing/2014/main" id="{ED0DE0D3-E00A-4696-9399-57AB224E691B}"/>
                    </a:ext>
                  </a:extLst>
                </p:cNvPr>
                <p:cNvCxnSpPr>
                  <a:cxnSpLocks/>
                </p:cNvCxnSpPr>
                <p:nvPr/>
              </p:nvCxnSpPr>
              <p:spPr bwMode="auto">
                <a:xfrm>
                  <a:off x="680968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2" name="Straight Connector 1401">
                  <a:extLst>
                    <a:ext uri="{FF2B5EF4-FFF2-40B4-BE49-F238E27FC236}">
                      <a16:creationId xmlns:a16="http://schemas.microsoft.com/office/drawing/2014/main" id="{E5FB2B5F-AE0B-43AD-879B-756C80D6150D}"/>
                    </a:ext>
                  </a:extLst>
                </p:cNvPr>
                <p:cNvCxnSpPr>
                  <a:cxnSpLocks/>
                </p:cNvCxnSpPr>
                <p:nvPr/>
              </p:nvCxnSpPr>
              <p:spPr bwMode="auto">
                <a:xfrm>
                  <a:off x="6817092"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F2F53BA2-A2AA-4F1C-A128-9EFF7CB978BD}"/>
                    </a:ext>
                  </a:extLst>
                </p:cNvPr>
                <p:cNvCxnSpPr>
                  <a:cxnSpLocks/>
                </p:cNvCxnSpPr>
                <p:nvPr/>
              </p:nvCxnSpPr>
              <p:spPr bwMode="auto">
                <a:xfrm>
                  <a:off x="6825558"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4" name="Straight Connector 1403">
                  <a:extLst>
                    <a:ext uri="{FF2B5EF4-FFF2-40B4-BE49-F238E27FC236}">
                      <a16:creationId xmlns:a16="http://schemas.microsoft.com/office/drawing/2014/main" id="{91935B80-79E4-40F1-B117-2B1D9BC89B65}"/>
                    </a:ext>
                  </a:extLst>
                </p:cNvPr>
                <p:cNvCxnSpPr>
                  <a:cxnSpLocks/>
                </p:cNvCxnSpPr>
                <p:nvPr/>
              </p:nvCxnSpPr>
              <p:spPr bwMode="auto">
                <a:xfrm>
                  <a:off x="683402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5" name="Straight Connector 1404">
                  <a:extLst>
                    <a:ext uri="{FF2B5EF4-FFF2-40B4-BE49-F238E27FC236}">
                      <a16:creationId xmlns:a16="http://schemas.microsoft.com/office/drawing/2014/main" id="{8AE5F95F-A6B5-474D-8862-8DB95CBD4B67}"/>
                    </a:ext>
                  </a:extLst>
                </p:cNvPr>
                <p:cNvCxnSpPr>
                  <a:cxnSpLocks/>
                </p:cNvCxnSpPr>
                <p:nvPr/>
              </p:nvCxnSpPr>
              <p:spPr bwMode="auto">
                <a:xfrm>
                  <a:off x="6841433"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6" name="Straight Connector 1405">
                  <a:extLst>
                    <a:ext uri="{FF2B5EF4-FFF2-40B4-BE49-F238E27FC236}">
                      <a16:creationId xmlns:a16="http://schemas.microsoft.com/office/drawing/2014/main" id="{0D16E07C-76B8-4104-8205-2891FEEF3E84}"/>
                    </a:ext>
                  </a:extLst>
                </p:cNvPr>
                <p:cNvCxnSpPr>
                  <a:cxnSpLocks/>
                </p:cNvCxnSpPr>
                <p:nvPr/>
              </p:nvCxnSpPr>
              <p:spPr bwMode="auto">
                <a:xfrm>
                  <a:off x="685942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7" name="Straight Connector 1406">
                  <a:extLst>
                    <a:ext uri="{FF2B5EF4-FFF2-40B4-BE49-F238E27FC236}">
                      <a16:creationId xmlns:a16="http://schemas.microsoft.com/office/drawing/2014/main" id="{3FDFFB34-087B-4FB0-BE1F-67AB136EDF4E}"/>
                    </a:ext>
                  </a:extLst>
                </p:cNvPr>
                <p:cNvCxnSpPr>
                  <a:cxnSpLocks/>
                </p:cNvCxnSpPr>
                <p:nvPr/>
              </p:nvCxnSpPr>
              <p:spPr bwMode="auto">
                <a:xfrm>
                  <a:off x="69028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8" name="Straight Connector 1407">
                  <a:extLst>
                    <a:ext uri="{FF2B5EF4-FFF2-40B4-BE49-F238E27FC236}">
                      <a16:creationId xmlns:a16="http://schemas.microsoft.com/office/drawing/2014/main" id="{8E3ED163-8097-4DAF-98BE-A91E579D97C7}"/>
                    </a:ext>
                  </a:extLst>
                </p:cNvPr>
                <p:cNvCxnSpPr>
                  <a:cxnSpLocks/>
                </p:cNvCxnSpPr>
                <p:nvPr/>
              </p:nvCxnSpPr>
              <p:spPr bwMode="auto">
                <a:xfrm>
                  <a:off x="69155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9" name="Straight Connector 1408">
                  <a:extLst>
                    <a:ext uri="{FF2B5EF4-FFF2-40B4-BE49-F238E27FC236}">
                      <a16:creationId xmlns:a16="http://schemas.microsoft.com/office/drawing/2014/main" id="{9EC0FA53-ACB6-4C97-A4A5-47D179A5DD1E}"/>
                    </a:ext>
                  </a:extLst>
                </p:cNvPr>
                <p:cNvCxnSpPr>
                  <a:cxnSpLocks/>
                </p:cNvCxnSpPr>
                <p:nvPr/>
              </p:nvCxnSpPr>
              <p:spPr bwMode="auto">
                <a:xfrm>
                  <a:off x="692504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0" name="Straight Connector 1409">
                  <a:extLst>
                    <a:ext uri="{FF2B5EF4-FFF2-40B4-BE49-F238E27FC236}">
                      <a16:creationId xmlns:a16="http://schemas.microsoft.com/office/drawing/2014/main" id="{F0BA0CA5-D330-4B43-B6ED-C8E00B3621F7}"/>
                    </a:ext>
                  </a:extLst>
                </p:cNvPr>
                <p:cNvCxnSpPr>
                  <a:cxnSpLocks/>
                </p:cNvCxnSpPr>
                <p:nvPr/>
              </p:nvCxnSpPr>
              <p:spPr bwMode="auto">
                <a:xfrm>
                  <a:off x="693456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1" name="Straight Connector 1410">
                  <a:extLst>
                    <a:ext uri="{FF2B5EF4-FFF2-40B4-BE49-F238E27FC236}">
                      <a16:creationId xmlns:a16="http://schemas.microsoft.com/office/drawing/2014/main" id="{14580ABC-AC64-4DBA-94B7-3B3B403EBF62}"/>
                    </a:ext>
                  </a:extLst>
                </p:cNvPr>
                <p:cNvCxnSpPr>
                  <a:cxnSpLocks/>
                </p:cNvCxnSpPr>
                <p:nvPr/>
              </p:nvCxnSpPr>
              <p:spPr bwMode="auto">
                <a:xfrm>
                  <a:off x="69451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2" name="Straight Connector 1411">
                  <a:extLst>
                    <a:ext uri="{FF2B5EF4-FFF2-40B4-BE49-F238E27FC236}">
                      <a16:creationId xmlns:a16="http://schemas.microsoft.com/office/drawing/2014/main" id="{845786F5-4314-4C94-974B-2D41D9EDF641}"/>
                    </a:ext>
                  </a:extLst>
                </p:cNvPr>
                <p:cNvCxnSpPr>
                  <a:cxnSpLocks/>
                </p:cNvCxnSpPr>
                <p:nvPr/>
              </p:nvCxnSpPr>
              <p:spPr bwMode="auto">
                <a:xfrm>
                  <a:off x="695890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3" name="Straight Connector 1412">
                  <a:extLst>
                    <a:ext uri="{FF2B5EF4-FFF2-40B4-BE49-F238E27FC236}">
                      <a16:creationId xmlns:a16="http://schemas.microsoft.com/office/drawing/2014/main" id="{13A427E8-5C3E-463A-ACCB-56CE6A9F169E}"/>
                    </a:ext>
                  </a:extLst>
                </p:cNvPr>
                <p:cNvCxnSpPr>
                  <a:cxnSpLocks/>
                </p:cNvCxnSpPr>
                <p:nvPr/>
              </p:nvCxnSpPr>
              <p:spPr bwMode="auto">
                <a:xfrm>
                  <a:off x="69747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4" name="Straight Connector 1413">
                  <a:extLst>
                    <a:ext uri="{FF2B5EF4-FFF2-40B4-BE49-F238E27FC236}">
                      <a16:creationId xmlns:a16="http://schemas.microsoft.com/office/drawing/2014/main" id="{C2628072-029B-47A9-AB48-7CADE58DB881}"/>
                    </a:ext>
                  </a:extLst>
                </p:cNvPr>
                <p:cNvCxnSpPr>
                  <a:cxnSpLocks/>
                </p:cNvCxnSpPr>
                <p:nvPr/>
              </p:nvCxnSpPr>
              <p:spPr bwMode="auto">
                <a:xfrm>
                  <a:off x="70033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5" name="Straight Connector 1414">
                  <a:extLst>
                    <a:ext uri="{FF2B5EF4-FFF2-40B4-BE49-F238E27FC236}">
                      <a16:creationId xmlns:a16="http://schemas.microsoft.com/office/drawing/2014/main" id="{C8FCF5F7-8E11-4C8E-BBAD-CA46F47EE009}"/>
                    </a:ext>
                  </a:extLst>
                </p:cNvPr>
                <p:cNvCxnSpPr>
                  <a:cxnSpLocks/>
                </p:cNvCxnSpPr>
                <p:nvPr/>
              </p:nvCxnSpPr>
              <p:spPr bwMode="auto">
                <a:xfrm>
                  <a:off x="701923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6" name="Straight Connector 1415">
                  <a:extLst>
                    <a:ext uri="{FF2B5EF4-FFF2-40B4-BE49-F238E27FC236}">
                      <a16:creationId xmlns:a16="http://schemas.microsoft.com/office/drawing/2014/main" id="{6E6A2CB2-31F2-4D72-9727-86B5AC877EE4}"/>
                    </a:ext>
                  </a:extLst>
                </p:cNvPr>
                <p:cNvCxnSpPr>
                  <a:cxnSpLocks/>
                </p:cNvCxnSpPr>
                <p:nvPr/>
              </p:nvCxnSpPr>
              <p:spPr bwMode="auto">
                <a:xfrm>
                  <a:off x="70287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7" name="Straight Connector 1416">
                  <a:extLst>
                    <a:ext uri="{FF2B5EF4-FFF2-40B4-BE49-F238E27FC236}">
                      <a16:creationId xmlns:a16="http://schemas.microsoft.com/office/drawing/2014/main" id="{42EF1FA6-3B9E-4B08-B8F1-E62FF9ED6A33}"/>
                    </a:ext>
                  </a:extLst>
                </p:cNvPr>
                <p:cNvCxnSpPr>
                  <a:cxnSpLocks/>
                </p:cNvCxnSpPr>
                <p:nvPr/>
              </p:nvCxnSpPr>
              <p:spPr bwMode="auto">
                <a:xfrm>
                  <a:off x="706050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8" name="Straight Connector 1417">
                  <a:extLst>
                    <a:ext uri="{FF2B5EF4-FFF2-40B4-BE49-F238E27FC236}">
                      <a16:creationId xmlns:a16="http://schemas.microsoft.com/office/drawing/2014/main" id="{A5DAA843-4225-41B9-870E-24C376132C0F}"/>
                    </a:ext>
                  </a:extLst>
                </p:cNvPr>
                <p:cNvCxnSpPr>
                  <a:cxnSpLocks/>
                </p:cNvCxnSpPr>
                <p:nvPr/>
              </p:nvCxnSpPr>
              <p:spPr bwMode="auto">
                <a:xfrm>
                  <a:off x="708273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9" name="Straight Connector 1418">
                  <a:extLst>
                    <a:ext uri="{FF2B5EF4-FFF2-40B4-BE49-F238E27FC236}">
                      <a16:creationId xmlns:a16="http://schemas.microsoft.com/office/drawing/2014/main" id="{2BA0C6F8-6CC8-4ECE-B6EB-88F34BF24676}"/>
                    </a:ext>
                  </a:extLst>
                </p:cNvPr>
                <p:cNvCxnSpPr>
                  <a:cxnSpLocks/>
                </p:cNvCxnSpPr>
                <p:nvPr/>
              </p:nvCxnSpPr>
              <p:spPr bwMode="auto">
                <a:xfrm>
                  <a:off x="71229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0" name="Straight Connector 1419">
                  <a:extLst>
                    <a:ext uri="{FF2B5EF4-FFF2-40B4-BE49-F238E27FC236}">
                      <a16:creationId xmlns:a16="http://schemas.microsoft.com/office/drawing/2014/main" id="{109FA61B-7579-40C0-BD1F-2770646A1D36}"/>
                    </a:ext>
                  </a:extLst>
                </p:cNvPr>
                <p:cNvCxnSpPr>
                  <a:cxnSpLocks/>
                </p:cNvCxnSpPr>
                <p:nvPr/>
              </p:nvCxnSpPr>
              <p:spPr bwMode="auto">
                <a:xfrm>
                  <a:off x="71483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1" name="Straight Connector 1420">
                  <a:extLst>
                    <a:ext uri="{FF2B5EF4-FFF2-40B4-BE49-F238E27FC236}">
                      <a16:creationId xmlns:a16="http://schemas.microsoft.com/office/drawing/2014/main" id="{3039ED12-7349-49A6-B71A-67C589D586DB}"/>
                    </a:ext>
                  </a:extLst>
                </p:cNvPr>
                <p:cNvCxnSpPr>
                  <a:cxnSpLocks/>
                </p:cNvCxnSpPr>
                <p:nvPr/>
              </p:nvCxnSpPr>
              <p:spPr bwMode="auto">
                <a:xfrm>
                  <a:off x="71557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2" name="Straight Connector 1421">
                  <a:extLst>
                    <a:ext uri="{FF2B5EF4-FFF2-40B4-BE49-F238E27FC236}">
                      <a16:creationId xmlns:a16="http://schemas.microsoft.com/office/drawing/2014/main" id="{4C840270-7EC3-4F7C-8323-D9B57AB00723}"/>
                    </a:ext>
                  </a:extLst>
                </p:cNvPr>
                <p:cNvCxnSpPr>
                  <a:cxnSpLocks/>
                </p:cNvCxnSpPr>
                <p:nvPr/>
              </p:nvCxnSpPr>
              <p:spPr bwMode="auto">
                <a:xfrm>
                  <a:off x="716634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3" name="Straight Connector 1422">
                  <a:extLst>
                    <a:ext uri="{FF2B5EF4-FFF2-40B4-BE49-F238E27FC236}">
                      <a16:creationId xmlns:a16="http://schemas.microsoft.com/office/drawing/2014/main" id="{E2EC78F9-6360-45B1-BA2F-5C3B1095F551}"/>
                    </a:ext>
                  </a:extLst>
                </p:cNvPr>
                <p:cNvCxnSpPr>
                  <a:cxnSpLocks/>
                </p:cNvCxnSpPr>
                <p:nvPr/>
              </p:nvCxnSpPr>
              <p:spPr bwMode="auto">
                <a:xfrm>
                  <a:off x="7227723"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4" name="Straight Connector 1423">
                  <a:extLst>
                    <a:ext uri="{FF2B5EF4-FFF2-40B4-BE49-F238E27FC236}">
                      <a16:creationId xmlns:a16="http://schemas.microsoft.com/office/drawing/2014/main" id="{4EBF1A80-F1BA-4D43-9C7F-6A6D5C0BA3BD}"/>
                    </a:ext>
                  </a:extLst>
                </p:cNvPr>
                <p:cNvCxnSpPr>
                  <a:cxnSpLocks/>
                </p:cNvCxnSpPr>
                <p:nvPr/>
              </p:nvCxnSpPr>
              <p:spPr bwMode="auto">
                <a:xfrm>
                  <a:off x="72605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5" name="Straight Connector 1424">
                  <a:extLst>
                    <a:ext uri="{FF2B5EF4-FFF2-40B4-BE49-F238E27FC236}">
                      <a16:creationId xmlns:a16="http://schemas.microsoft.com/office/drawing/2014/main" id="{A4062011-24E9-445C-A568-8BD54E731BC6}"/>
                    </a:ext>
                  </a:extLst>
                </p:cNvPr>
                <p:cNvCxnSpPr>
                  <a:cxnSpLocks/>
                </p:cNvCxnSpPr>
                <p:nvPr/>
              </p:nvCxnSpPr>
              <p:spPr bwMode="auto">
                <a:xfrm>
                  <a:off x="72732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6" name="Straight Connector 1425">
                  <a:extLst>
                    <a:ext uri="{FF2B5EF4-FFF2-40B4-BE49-F238E27FC236}">
                      <a16:creationId xmlns:a16="http://schemas.microsoft.com/office/drawing/2014/main" id="{9168215E-F4A2-4165-8B30-79E5848CB8F3}"/>
                    </a:ext>
                  </a:extLst>
                </p:cNvPr>
                <p:cNvCxnSpPr>
                  <a:cxnSpLocks/>
                </p:cNvCxnSpPr>
                <p:nvPr/>
              </p:nvCxnSpPr>
              <p:spPr bwMode="auto">
                <a:xfrm>
                  <a:off x="72859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7" name="Straight Connector 1426">
                  <a:extLst>
                    <a:ext uri="{FF2B5EF4-FFF2-40B4-BE49-F238E27FC236}">
                      <a16:creationId xmlns:a16="http://schemas.microsoft.com/office/drawing/2014/main" id="{5A48D7C1-575A-459B-BBB8-E9467773E50E}"/>
                    </a:ext>
                  </a:extLst>
                </p:cNvPr>
                <p:cNvCxnSpPr>
                  <a:cxnSpLocks/>
                </p:cNvCxnSpPr>
                <p:nvPr/>
              </p:nvCxnSpPr>
              <p:spPr bwMode="auto">
                <a:xfrm>
                  <a:off x="7295456"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8" name="Straight Connector 1427">
                  <a:extLst>
                    <a:ext uri="{FF2B5EF4-FFF2-40B4-BE49-F238E27FC236}">
                      <a16:creationId xmlns:a16="http://schemas.microsoft.com/office/drawing/2014/main" id="{F088D611-F507-455C-80DA-EBA881205D3E}"/>
                    </a:ext>
                  </a:extLst>
                </p:cNvPr>
                <p:cNvCxnSpPr>
                  <a:cxnSpLocks/>
                </p:cNvCxnSpPr>
                <p:nvPr/>
              </p:nvCxnSpPr>
              <p:spPr bwMode="auto">
                <a:xfrm>
                  <a:off x="733038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9" name="Straight Connector 1428">
                  <a:extLst>
                    <a:ext uri="{FF2B5EF4-FFF2-40B4-BE49-F238E27FC236}">
                      <a16:creationId xmlns:a16="http://schemas.microsoft.com/office/drawing/2014/main" id="{FE380001-18FC-4E31-93F9-8227FC9847BE}"/>
                    </a:ext>
                  </a:extLst>
                </p:cNvPr>
                <p:cNvCxnSpPr>
                  <a:cxnSpLocks/>
                </p:cNvCxnSpPr>
                <p:nvPr/>
              </p:nvCxnSpPr>
              <p:spPr bwMode="auto">
                <a:xfrm>
                  <a:off x="734308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0" name="Straight Connector 1429">
                  <a:extLst>
                    <a:ext uri="{FF2B5EF4-FFF2-40B4-BE49-F238E27FC236}">
                      <a16:creationId xmlns:a16="http://schemas.microsoft.com/office/drawing/2014/main" id="{FFC705AE-6BF8-4F93-9C52-D9E9894942E3}"/>
                    </a:ext>
                  </a:extLst>
                </p:cNvPr>
                <p:cNvCxnSpPr>
                  <a:cxnSpLocks/>
                </p:cNvCxnSpPr>
                <p:nvPr/>
              </p:nvCxnSpPr>
              <p:spPr bwMode="auto">
                <a:xfrm>
                  <a:off x="7354723"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1" name="Straight Connector 1430">
                  <a:extLst>
                    <a:ext uri="{FF2B5EF4-FFF2-40B4-BE49-F238E27FC236}">
                      <a16:creationId xmlns:a16="http://schemas.microsoft.com/office/drawing/2014/main" id="{0876A534-174D-4155-9998-CC3F93ED0879}"/>
                    </a:ext>
                  </a:extLst>
                </p:cNvPr>
                <p:cNvCxnSpPr>
                  <a:cxnSpLocks/>
                </p:cNvCxnSpPr>
                <p:nvPr/>
              </p:nvCxnSpPr>
              <p:spPr bwMode="auto">
                <a:xfrm>
                  <a:off x="73981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2" name="Straight Connector 1431">
                  <a:extLst>
                    <a:ext uri="{FF2B5EF4-FFF2-40B4-BE49-F238E27FC236}">
                      <a16:creationId xmlns:a16="http://schemas.microsoft.com/office/drawing/2014/main" id="{593CC4AB-C7DD-473A-9941-2E7B4D7FC65E}"/>
                    </a:ext>
                  </a:extLst>
                </p:cNvPr>
                <p:cNvCxnSpPr>
                  <a:cxnSpLocks/>
                </p:cNvCxnSpPr>
                <p:nvPr/>
              </p:nvCxnSpPr>
              <p:spPr bwMode="auto">
                <a:xfrm>
                  <a:off x="74065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3" name="Straight Connector 1432">
                  <a:extLst>
                    <a:ext uri="{FF2B5EF4-FFF2-40B4-BE49-F238E27FC236}">
                      <a16:creationId xmlns:a16="http://schemas.microsoft.com/office/drawing/2014/main" id="{DC7524A8-317E-41B2-BD32-AC46A7E8A689}"/>
                    </a:ext>
                  </a:extLst>
                </p:cNvPr>
                <p:cNvCxnSpPr>
                  <a:cxnSpLocks/>
                </p:cNvCxnSpPr>
                <p:nvPr/>
              </p:nvCxnSpPr>
              <p:spPr bwMode="auto">
                <a:xfrm>
                  <a:off x="742034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4" name="Straight Connector 1433">
                  <a:extLst>
                    <a:ext uri="{FF2B5EF4-FFF2-40B4-BE49-F238E27FC236}">
                      <a16:creationId xmlns:a16="http://schemas.microsoft.com/office/drawing/2014/main" id="{69989F5F-08A1-41B3-A4F1-3A7CB1EAF580}"/>
                    </a:ext>
                  </a:extLst>
                </p:cNvPr>
                <p:cNvCxnSpPr>
                  <a:cxnSpLocks/>
                </p:cNvCxnSpPr>
                <p:nvPr/>
              </p:nvCxnSpPr>
              <p:spPr bwMode="auto">
                <a:xfrm>
                  <a:off x="74319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5" name="Straight Connector 1434">
                  <a:extLst>
                    <a:ext uri="{FF2B5EF4-FFF2-40B4-BE49-F238E27FC236}">
                      <a16:creationId xmlns:a16="http://schemas.microsoft.com/office/drawing/2014/main" id="{E911C887-30CD-484A-BF8E-5E963E10B2ED}"/>
                    </a:ext>
                  </a:extLst>
                </p:cNvPr>
                <p:cNvCxnSpPr>
                  <a:cxnSpLocks/>
                </p:cNvCxnSpPr>
                <p:nvPr/>
              </p:nvCxnSpPr>
              <p:spPr bwMode="auto">
                <a:xfrm>
                  <a:off x="751559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6" name="Straight Connector 1435">
                  <a:extLst>
                    <a:ext uri="{FF2B5EF4-FFF2-40B4-BE49-F238E27FC236}">
                      <a16:creationId xmlns:a16="http://schemas.microsoft.com/office/drawing/2014/main" id="{6836455C-A6DB-44D9-8311-10D2A61A5540}"/>
                    </a:ext>
                  </a:extLst>
                </p:cNvPr>
                <p:cNvCxnSpPr>
                  <a:cxnSpLocks/>
                </p:cNvCxnSpPr>
                <p:nvPr/>
              </p:nvCxnSpPr>
              <p:spPr bwMode="auto">
                <a:xfrm>
                  <a:off x="754098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7" name="Straight Connector 1436">
                  <a:extLst>
                    <a:ext uri="{FF2B5EF4-FFF2-40B4-BE49-F238E27FC236}">
                      <a16:creationId xmlns:a16="http://schemas.microsoft.com/office/drawing/2014/main" id="{FD2A0262-D22F-49EB-B153-76766D617E27}"/>
                    </a:ext>
                  </a:extLst>
                </p:cNvPr>
                <p:cNvCxnSpPr>
                  <a:cxnSpLocks/>
                </p:cNvCxnSpPr>
                <p:nvPr/>
              </p:nvCxnSpPr>
              <p:spPr bwMode="auto">
                <a:xfrm>
                  <a:off x="752617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8" name="Straight Connector 1437">
                  <a:extLst>
                    <a:ext uri="{FF2B5EF4-FFF2-40B4-BE49-F238E27FC236}">
                      <a16:creationId xmlns:a16="http://schemas.microsoft.com/office/drawing/2014/main" id="{C8ECC794-F5E6-4BBF-A5D1-721B6FEB0047}"/>
                    </a:ext>
                  </a:extLst>
                </p:cNvPr>
                <p:cNvCxnSpPr>
                  <a:cxnSpLocks/>
                </p:cNvCxnSpPr>
                <p:nvPr/>
              </p:nvCxnSpPr>
              <p:spPr bwMode="auto">
                <a:xfrm>
                  <a:off x="7609781" y="5161239"/>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9" name="Straight Connector 1438">
                  <a:extLst>
                    <a:ext uri="{FF2B5EF4-FFF2-40B4-BE49-F238E27FC236}">
                      <a16:creationId xmlns:a16="http://schemas.microsoft.com/office/drawing/2014/main" id="{A02F02D4-4369-43AA-AB80-349ECCEB29D6}"/>
                    </a:ext>
                  </a:extLst>
                </p:cNvPr>
                <p:cNvCxnSpPr>
                  <a:cxnSpLocks/>
                </p:cNvCxnSpPr>
                <p:nvPr/>
              </p:nvCxnSpPr>
              <p:spPr bwMode="auto">
                <a:xfrm>
                  <a:off x="7633064" y="520251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0" name="Straight Connector 1439">
                  <a:extLst>
                    <a:ext uri="{FF2B5EF4-FFF2-40B4-BE49-F238E27FC236}">
                      <a16:creationId xmlns:a16="http://schemas.microsoft.com/office/drawing/2014/main" id="{721027F9-47D7-421D-B08A-5266C8703910}"/>
                    </a:ext>
                  </a:extLst>
                </p:cNvPr>
                <p:cNvCxnSpPr>
                  <a:cxnSpLocks/>
                </p:cNvCxnSpPr>
                <p:nvPr/>
              </p:nvCxnSpPr>
              <p:spPr bwMode="auto">
                <a:xfrm>
                  <a:off x="7643647" y="523955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1" name="Straight Connector 1440">
                  <a:extLst>
                    <a:ext uri="{FF2B5EF4-FFF2-40B4-BE49-F238E27FC236}">
                      <a16:creationId xmlns:a16="http://schemas.microsoft.com/office/drawing/2014/main" id="{CBE9BCC2-14BF-4ACC-B558-2D61BD6F2065}"/>
                    </a:ext>
                  </a:extLst>
                </p:cNvPr>
                <p:cNvCxnSpPr>
                  <a:cxnSpLocks/>
                </p:cNvCxnSpPr>
                <p:nvPr/>
              </p:nvCxnSpPr>
              <p:spPr bwMode="auto">
                <a:xfrm>
                  <a:off x="7730431" y="5340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2" name="Straight Connector 1441">
                  <a:extLst>
                    <a:ext uri="{FF2B5EF4-FFF2-40B4-BE49-F238E27FC236}">
                      <a16:creationId xmlns:a16="http://schemas.microsoft.com/office/drawing/2014/main" id="{D3B4BA3E-4B62-441F-AC9B-88581719AE83}"/>
                    </a:ext>
                  </a:extLst>
                </p:cNvPr>
                <p:cNvCxnSpPr>
                  <a:cxnSpLocks/>
                </p:cNvCxnSpPr>
                <p:nvPr/>
              </p:nvCxnSpPr>
              <p:spPr bwMode="auto">
                <a:xfrm>
                  <a:off x="7796047" y="546286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3" name="Straight Connector 1442">
                  <a:extLst>
                    <a:ext uri="{FF2B5EF4-FFF2-40B4-BE49-F238E27FC236}">
                      <a16:creationId xmlns:a16="http://schemas.microsoft.com/office/drawing/2014/main" id="{EDF37D4E-B056-4378-9F2D-95D739E32624}"/>
                    </a:ext>
                  </a:extLst>
                </p:cNvPr>
                <p:cNvCxnSpPr>
                  <a:cxnSpLocks/>
                </p:cNvCxnSpPr>
                <p:nvPr/>
              </p:nvCxnSpPr>
              <p:spPr bwMode="auto">
                <a:xfrm>
                  <a:off x="7826739" y="546286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4" name="Straight Connector 1443">
                  <a:extLst>
                    <a:ext uri="{FF2B5EF4-FFF2-40B4-BE49-F238E27FC236}">
                      <a16:creationId xmlns:a16="http://schemas.microsoft.com/office/drawing/2014/main" id="{B89290EF-2C63-4F52-AF78-6C97A593B69E}"/>
                    </a:ext>
                  </a:extLst>
                </p:cNvPr>
                <p:cNvCxnSpPr>
                  <a:cxnSpLocks/>
                </p:cNvCxnSpPr>
                <p:nvPr/>
              </p:nvCxnSpPr>
              <p:spPr bwMode="auto">
                <a:xfrm>
                  <a:off x="8133656" y="5462864"/>
                  <a:ext cx="0" cy="54255"/>
                </a:xfrm>
                <a:prstGeom prst="line">
                  <a:avLst/>
                </a:prstGeom>
                <a:noFill/>
                <a:ln w="19050" cap="flat" cmpd="sng" algn="ctr">
                  <a:solidFill>
                    <a:schemeClr val="accent3"/>
                  </a:solidFill>
                  <a:prstDash val="solid"/>
                  <a:round/>
                  <a:headEnd type="none" w="med" len="med"/>
                  <a:tailEnd type="none" w="med" len="med"/>
                </a:ln>
                <a:effectLst/>
              </p:spPr>
            </p:cxnSp>
          </p:grpSp>
          <p:sp>
            <p:nvSpPr>
              <p:cNvPr id="1282" name="Freeform: Shape 1281">
                <a:extLst>
                  <a:ext uri="{FF2B5EF4-FFF2-40B4-BE49-F238E27FC236}">
                    <a16:creationId xmlns:a16="http://schemas.microsoft.com/office/drawing/2014/main" id="{B5E54C16-110B-4B81-9065-B3A470EF0064}"/>
                  </a:ext>
                </a:extLst>
              </p:cNvPr>
              <p:cNvSpPr/>
              <p:nvPr/>
            </p:nvSpPr>
            <p:spPr bwMode="auto">
              <a:xfrm>
                <a:off x="4263177" y="4282226"/>
                <a:ext cx="3889177" cy="882641"/>
              </a:xfrm>
              <a:custGeom>
                <a:avLst/>
                <a:gdLst>
                  <a:gd name="connsiteX0" fmla="*/ 3889177 w 3889177"/>
                  <a:gd name="connsiteY0" fmla="*/ 882641 h 882641"/>
                  <a:gd name="connsiteX1" fmla="*/ 3054175 w 3889177"/>
                  <a:gd name="connsiteY1" fmla="*/ 882641 h 882641"/>
                  <a:gd name="connsiteX2" fmla="*/ 3054175 w 3889177"/>
                  <a:gd name="connsiteY2" fmla="*/ 856175 h 882641"/>
                  <a:gd name="connsiteX3" fmla="*/ 2707471 w 3889177"/>
                  <a:gd name="connsiteY3" fmla="*/ 856175 h 882641"/>
                  <a:gd name="connsiteX4" fmla="*/ 2716734 w 3889177"/>
                  <a:gd name="connsiteY4" fmla="*/ 846912 h 882641"/>
                  <a:gd name="connsiteX5" fmla="*/ 2646599 w 3889177"/>
                  <a:gd name="connsiteY5" fmla="*/ 846912 h 882641"/>
                  <a:gd name="connsiteX6" fmla="*/ 2646599 w 3889177"/>
                  <a:gd name="connsiteY6" fmla="*/ 831032 h 882641"/>
                  <a:gd name="connsiteX7" fmla="*/ 2632043 w 3889177"/>
                  <a:gd name="connsiteY7" fmla="*/ 831032 h 882641"/>
                  <a:gd name="connsiteX8" fmla="*/ 2632043 w 3889177"/>
                  <a:gd name="connsiteY8" fmla="*/ 815152 h 882641"/>
                  <a:gd name="connsiteX9" fmla="*/ 2621456 w 3889177"/>
                  <a:gd name="connsiteY9" fmla="*/ 815152 h 882641"/>
                  <a:gd name="connsiteX10" fmla="*/ 2621456 w 3889177"/>
                  <a:gd name="connsiteY10" fmla="*/ 796626 h 882641"/>
                  <a:gd name="connsiteX11" fmla="*/ 2591020 w 3889177"/>
                  <a:gd name="connsiteY11" fmla="*/ 796626 h 882641"/>
                  <a:gd name="connsiteX12" fmla="*/ 2591020 w 3889177"/>
                  <a:gd name="connsiteY12" fmla="*/ 783393 h 882641"/>
                  <a:gd name="connsiteX13" fmla="*/ 2568524 w 3889177"/>
                  <a:gd name="connsiteY13" fmla="*/ 783393 h 882641"/>
                  <a:gd name="connsiteX14" fmla="*/ 2568524 w 3889177"/>
                  <a:gd name="connsiteY14" fmla="*/ 770160 h 882641"/>
                  <a:gd name="connsiteX15" fmla="*/ 2511622 w 3889177"/>
                  <a:gd name="connsiteY15" fmla="*/ 770160 h 882641"/>
                  <a:gd name="connsiteX16" fmla="*/ 2511622 w 3889177"/>
                  <a:gd name="connsiteY16" fmla="*/ 752957 h 882641"/>
                  <a:gd name="connsiteX17" fmla="*/ 2432224 w 3889177"/>
                  <a:gd name="connsiteY17" fmla="*/ 752957 h 882641"/>
                  <a:gd name="connsiteX18" fmla="*/ 2432224 w 3889177"/>
                  <a:gd name="connsiteY18" fmla="*/ 730461 h 882641"/>
                  <a:gd name="connsiteX19" fmla="*/ 2413698 w 3889177"/>
                  <a:gd name="connsiteY19" fmla="*/ 730461 h 882641"/>
                  <a:gd name="connsiteX20" fmla="*/ 2413698 w 3889177"/>
                  <a:gd name="connsiteY20" fmla="*/ 713258 h 882641"/>
                  <a:gd name="connsiteX21" fmla="*/ 2350180 w 3889177"/>
                  <a:gd name="connsiteY21" fmla="*/ 713258 h 882641"/>
                  <a:gd name="connsiteX22" fmla="*/ 2350180 w 3889177"/>
                  <a:gd name="connsiteY22" fmla="*/ 697379 h 882641"/>
                  <a:gd name="connsiteX23" fmla="*/ 2329007 w 3889177"/>
                  <a:gd name="connsiteY23" fmla="*/ 697379 h 882641"/>
                  <a:gd name="connsiteX24" fmla="*/ 2329007 w 3889177"/>
                  <a:gd name="connsiteY24" fmla="*/ 670913 h 882641"/>
                  <a:gd name="connsiteX25" fmla="*/ 2310481 w 3889177"/>
                  <a:gd name="connsiteY25" fmla="*/ 670913 h 882641"/>
                  <a:gd name="connsiteX26" fmla="*/ 2310481 w 3889177"/>
                  <a:gd name="connsiteY26" fmla="*/ 641800 h 882641"/>
                  <a:gd name="connsiteX27" fmla="*/ 2268135 w 3889177"/>
                  <a:gd name="connsiteY27" fmla="*/ 641800 h 882641"/>
                  <a:gd name="connsiteX28" fmla="*/ 2268135 w 3889177"/>
                  <a:gd name="connsiteY28" fmla="*/ 641800 h 882641"/>
                  <a:gd name="connsiteX29" fmla="*/ 2192707 w 3889177"/>
                  <a:gd name="connsiteY29" fmla="*/ 641800 h 882641"/>
                  <a:gd name="connsiteX30" fmla="*/ 2192707 w 3889177"/>
                  <a:gd name="connsiteY30" fmla="*/ 621951 h 882641"/>
                  <a:gd name="connsiteX31" fmla="*/ 2168888 w 3889177"/>
                  <a:gd name="connsiteY31" fmla="*/ 621951 h 882641"/>
                  <a:gd name="connsiteX32" fmla="*/ 2168888 w 3889177"/>
                  <a:gd name="connsiteY32" fmla="*/ 599455 h 882641"/>
                  <a:gd name="connsiteX33" fmla="*/ 2129189 w 3889177"/>
                  <a:gd name="connsiteY33" fmla="*/ 599455 h 882641"/>
                  <a:gd name="connsiteX34" fmla="*/ 2129189 w 3889177"/>
                  <a:gd name="connsiteY34" fmla="*/ 588868 h 882641"/>
                  <a:gd name="connsiteX35" fmla="*/ 2077580 w 3889177"/>
                  <a:gd name="connsiteY35" fmla="*/ 588868 h 882641"/>
                  <a:gd name="connsiteX36" fmla="*/ 2073610 w 3889177"/>
                  <a:gd name="connsiteY36" fmla="*/ 584898 h 882641"/>
                  <a:gd name="connsiteX37" fmla="*/ 2055084 w 3889177"/>
                  <a:gd name="connsiteY37" fmla="*/ 584898 h 882641"/>
                  <a:gd name="connsiteX38" fmla="*/ 2055084 w 3889177"/>
                  <a:gd name="connsiteY38" fmla="*/ 557109 h 882641"/>
                  <a:gd name="connsiteX39" fmla="*/ 1987596 w 3889177"/>
                  <a:gd name="connsiteY39" fmla="*/ 557109 h 882641"/>
                  <a:gd name="connsiteX40" fmla="*/ 1987596 w 3889177"/>
                  <a:gd name="connsiteY40" fmla="*/ 547846 h 882641"/>
                  <a:gd name="connsiteX41" fmla="*/ 1953190 w 3889177"/>
                  <a:gd name="connsiteY41" fmla="*/ 547846 h 882641"/>
                  <a:gd name="connsiteX42" fmla="*/ 1953190 w 3889177"/>
                  <a:gd name="connsiteY42" fmla="*/ 534613 h 882641"/>
                  <a:gd name="connsiteX43" fmla="*/ 1785131 w 3889177"/>
                  <a:gd name="connsiteY43" fmla="*/ 534613 h 882641"/>
                  <a:gd name="connsiteX44" fmla="*/ 1785131 w 3889177"/>
                  <a:gd name="connsiteY44" fmla="*/ 521380 h 882641"/>
                  <a:gd name="connsiteX45" fmla="*/ 1748079 w 3889177"/>
                  <a:gd name="connsiteY45" fmla="*/ 521380 h 882641"/>
                  <a:gd name="connsiteX46" fmla="*/ 1748079 w 3889177"/>
                  <a:gd name="connsiteY46" fmla="*/ 505500 h 882641"/>
                  <a:gd name="connsiteX47" fmla="*/ 1716319 w 3889177"/>
                  <a:gd name="connsiteY47" fmla="*/ 505500 h 882641"/>
                  <a:gd name="connsiteX48" fmla="*/ 1716319 w 3889177"/>
                  <a:gd name="connsiteY48" fmla="*/ 489621 h 882641"/>
                  <a:gd name="connsiteX49" fmla="*/ 1676620 w 3889177"/>
                  <a:gd name="connsiteY49" fmla="*/ 489621 h 882641"/>
                  <a:gd name="connsiteX50" fmla="*/ 1676620 w 3889177"/>
                  <a:gd name="connsiteY50" fmla="*/ 472418 h 882641"/>
                  <a:gd name="connsiteX51" fmla="*/ 1621042 w 3889177"/>
                  <a:gd name="connsiteY51" fmla="*/ 472418 h 882641"/>
                  <a:gd name="connsiteX52" fmla="*/ 1621042 w 3889177"/>
                  <a:gd name="connsiteY52" fmla="*/ 451245 h 882641"/>
                  <a:gd name="connsiteX53" fmla="*/ 1568110 w 3889177"/>
                  <a:gd name="connsiteY53" fmla="*/ 451245 h 882641"/>
                  <a:gd name="connsiteX54" fmla="*/ 1568110 w 3889177"/>
                  <a:gd name="connsiteY54" fmla="*/ 432719 h 882641"/>
                  <a:gd name="connsiteX55" fmla="*/ 1528411 w 3889177"/>
                  <a:gd name="connsiteY55" fmla="*/ 432719 h 882641"/>
                  <a:gd name="connsiteX56" fmla="*/ 1528411 w 3889177"/>
                  <a:gd name="connsiteY56" fmla="*/ 415516 h 882641"/>
                  <a:gd name="connsiteX57" fmla="*/ 1505915 w 3889177"/>
                  <a:gd name="connsiteY57" fmla="*/ 415516 h 882641"/>
                  <a:gd name="connsiteX58" fmla="*/ 1505915 w 3889177"/>
                  <a:gd name="connsiteY58" fmla="*/ 394343 h 882641"/>
                  <a:gd name="connsiteX59" fmla="*/ 1490035 w 3889177"/>
                  <a:gd name="connsiteY59" fmla="*/ 394343 h 882641"/>
                  <a:gd name="connsiteX60" fmla="*/ 1490035 w 3889177"/>
                  <a:gd name="connsiteY60" fmla="*/ 378464 h 882641"/>
                  <a:gd name="connsiteX61" fmla="*/ 1438426 w 3889177"/>
                  <a:gd name="connsiteY61" fmla="*/ 378464 h 882641"/>
                  <a:gd name="connsiteX62" fmla="*/ 1438426 w 3889177"/>
                  <a:gd name="connsiteY62" fmla="*/ 349351 h 882641"/>
                  <a:gd name="connsiteX63" fmla="*/ 1415930 w 3889177"/>
                  <a:gd name="connsiteY63" fmla="*/ 349351 h 882641"/>
                  <a:gd name="connsiteX64" fmla="*/ 1402697 w 3889177"/>
                  <a:gd name="connsiteY64" fmla="*/ 336118 h 882641"/>
                  <a:gd name="connsiteX65" fmla="*/ 1384171 w 3889177"/>
                  <a:gd name="connsiteY65" fmla="*/ 336118 h 882641"/>
                  <a:gd name="connsiteX66" fmla="*/ 1384171 w 3889177"/>
                  <a:gd name="connsiteY66" fmla="*/ 318915 h 882641"/>
                  <a:gd name="connsiteX67" fmla="*/ 1284924 w 3889177"/>
                  <a:gd name="connsiteY67" fmla="*/ 318915 h 882641"/>
                  <a:gd name="connsiteX68" fmla="*/ 1284924 w 3889177"/>
                  <a:gd name="connsiteY68" fmla="*/ 300389 h 882641"/>
                  <a:gd name="connsiteX69" fmla="*/ 1212142 w 3889177"/>
                  <a:gd name="connsiteY69" fmla="*/ 300389 h 882641"/>
                  <a:gd name="connsiteX70" fmla="*/ 1212142 w 3889177"/>
                  <a:gd name="connsiteY70" fmla="*/ 277893 h 882641"/>
                  <a:gd name="connsiteX71" fmla="*/ 1040113 w 3889177"/>
                  <a:gd name="connsiteY71" fmla="*/ 277893 h 882641"/>
                  <a:gd name="connsiteX72" fmla="*/ 1040113 w 3889177"/>
                  <a:gd name="connsiteY72" fmla="*/ 259367 h 882641"/>
                  <a:gd name="connsiteX73" fmla="*/ 1016294 w 3889177"/>
                  <a:gd name="connsiteY73" fmla="*/ 259367 h 882641"/>
                  <a:gd name="connsiteX74" fmla="*/ 1016294 w 3889177"/>
                  <a:gd name="connsiteY74" fmla="*/ 242164 h 882641"/>
                  <a:gd name="connsiteX75" fmla="*/ 989828 w 3889177"/>
                  <a:gd name="connsiteY75" fmla="*/ 242164 h 882641"/>
                  <a:gd name="connsiteX76" fmla="*/ 989828 w 3889177"/>
                  <a:gd name="connsiteY76" fmla="*/ 226284 h 882641"/>
                  <a:gd name="connsiteX77" fmla="*/ 968655 w 3889177"/>
                  <a:gd name="connsiteY77" fmla="*/ 226284 h 882641"/>
                  <a:gd name="connsiteX78" fmla="*/ 968655 w 3889177"/>
                  <a:gd name="connsiteY78" fmla="*/ 209081 h 882641"/>
                  <a:gd name="connsiteX79" fmla="*/ 946159 w 3889177"/>
                  <a:gd name="connsiteY79" fmla="*/ 209081 h 882641"/>
                  <a:gd name="connsiteX80" fmla="*/ 936896 w 3889177"/>
                  <a:gd name="connsiteY80" fmla="*/ 199818 h 882641"/>
                  <a:gd name="connsiteX81" fmla="*/ 857498 w 3889177"/>
                  <a:gd name="connsiteY81" fmla="*/ 199818 h 882641"/>
                  <a:gd name="connsiteX82" fmla="*/ 857498 w 3889177"/>
                  <a:gd name="connsiteY82" fmla="*/ 185262 h 882641"/>
                  <a:gd name="connsiteX83" fmla="*/ 836325 w 3889177"/>
                  <a:gd name="connsiteY83" fmla="*/ 185262 h 882641"/>
                  <a:gd name="connsiteX84" fmla="*/ 836325 w 3889177"/>
                  <a:gd name="connsiteY84" fmla="*/ 165412 h 882641"/>
                  <a:gd name="connsiteX85" fmla="*/ 723845 w 3889177"/>
                  <a:gd name="connsiteY85" fmla="*/ 165412 h 882641"/>
                  <a:gd name="connsiteX86" fmla="*/ 723845 w 3889177"/>
                  <a:gd name="connsiteY86" fmla="*/ 150856 h 882641"/>
                  <a:gd name="connsiteX87" fmla="*/ 616657 w 3889177"/>
                  <a:gd name="connsiteY87" fmla="*/ 150856 h 882641"/>
                  <a:gd name="connsiteX88" fmla="*/ 616657 w 3889177"/>
                  <a:gd name="connsiteY88" fmla="*/ 117774 h 882641"/>
                  <a:gd name="connsiteX89" fmla="*/ 512117 w 3889177"/>
                  <a:gd name="connsiteY89" fmla="*/ 117774 h 882641"/>
                  <a:gd name="connsiteX90" fmla="*/ 512117 w 3889177"/>
                  <a:gd name="connsiteY90" fmla="*/ 100571 h 882641"/>
                  <a:gd name="connsiteX91" fmla="*/ 344058 w 3889177"/>
                  <a:gd name="connsiteY91" fmla="*/ 100571 h 882641"/>
                  <a:gd name="connsiteX92" fmla="*/ 344058 w 3889177"/>
                  <a:gd name="connsiteY92" fmla="*/ 89984 h 882641"/>
                  <a:gd name="connsiteX93" fmla="*/ 293772 w 3889177"/>
                  <a:gd name="connsiteY93" fmla="*/ 89984 h 882641"/>
                  <a:gd name="connsiteX94" fmla="*/ 293772 w 3889177"/>
                  <a:gd name="connsiteY94" fmla="*/ 70135 h 882641"/>
                  <a:gd name="connsiteX95" fmla="*/ 235547 w 3889177"/>
                  <a:gd name="connsiteY95" fmla="*/ 70135 h 882641"/>
                  <a:gd name="connsiteX96" fmla="*/ 235547 w 3889177"/>
                  <a:gd name="connsiteY96" fmla="*/ 54255 h 882641"/>
                  <a:gd name="connsiteX97" fmla="*/ 142916 w 3889177"/>
                  <a:gd name="connsiteY97" fmla="*/ 54255 h 882641"/>
                  <a:gd name="connsiteX98" fmla="*/ 142916 w 3889177"/>
                  <a:gd name="connsiteY98" fmla="*/ 42345 h 882641"/>
                  <a:gd name="connsiteX99" fmla="*/ 113804 w 3889177"/>
                  <a:gd name="connsiteY99" fmla="*/ 42345 h 882641"/>
                  <a:gd name="connsiteX100" fmla="*/ 113804 w 3889177"/>
                  <a:gd name="connsiteY100" fmla="*/ 25143 h 882641"/>
                  <a:gd name="connsiteX101" fmla="*/ 83368 w 3889177"/>
                  <a:gd name="connsiteY101" fmla="*/ 25143 h 882641"/>
                  <a:gd name="connsiteX102" fmla="*/ 83368 w 3889177"/>
                  <a:gd name="connsiteY102" fmla="*/ 11910 h 882641"/>
                  <a:gd name="connsiteX103" fmla="*/ 60872 w 3889177"/>
                  <a:gd name="connsiteY103" fmla="*/ 11910 h 882641"/>
                  <a:gd name="connsiteX104" fmla="*/ 60872 w 3889177"/>
                  <a:gd name="connsiteY104" fmla="*/ 0 h 882641"/>
                  <a:gd name="connsiteX105" fmla="*/ 0 w 3889177"/>
                  <a:gd name="connsiteY105" fmla="*/ 0 h 88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889177" h="882641">
                    <a:moveTo>
                      <a:pt x="3889177" y="882641"/>
                    </a:moveTo>
                    <a:lnTo>
                      <a:pt x="3054175" y="882641"/>
                    </a:lnTo>
                    <a:lnTo>
                      <a:pt x="3054175" y="856175"/>
                    </a:lnTo>
                    <a:lnTo>
                      <a:pt x="2707471" y="856175"/>
                    </a:lnTo>
                    <a:lnTo>
                      <a:pt x="2716734" y="846912"/>
                    </a:lnTo>
                    <a:lnTo>
                      <a:pt x="2646599" y="846912"/>
                    </a:lnTo>
                    <a:lnTo>
                      <a:pt x="2646599" y="831032"/>
                    </a:lnTo>
                    <a:lnTo>
                      <a:pt x="2632043" y="831032"/>
                    </a:lnTo>
                    <a:lnTo>
                      <a:pt x="2632043" y="815152"/>
                    </a:lnTo>
                    <a:lnTo>
                      <a:pt x="2621456" y="815152"/>
                    </a:lnTo>
                    <a:lnTo>
                      <a:pt x="2621456" y="796626"/>
                    </a:lnTo>
                    <a:lnTo>
                      <a:pt x="2591020" y="796626"/>
                    </a:lnTo>
                    <a:lnTo>
                      <a:pt x="2591020" y="783393"/>
                    </a:lnTo>
                    <a:lnTo>
                      <a:pt x="2568524" y="783393"/>
                    </a:lnTo>
                    <a:lnTo>
                      <a:pt x="2568524" y="770160"/>
                    </a:lnTo>
                    <a:lnTo>
                      <a:pt x="2511622" y="770160"/>
                    </a:lnTo>
                    <a:lnTo>
                      <a:pt x="2511622" y="752957"/>
                    </a:lnTo>
                    <a:lnTo>
                      <a:pt x="2432224" y="752957"/>
                    </a:lnTo>
                    <a:lnTo>
                      <a:pt x="2432224" y="730461"/>
                    </a:lnTo>
                    <a:lnTo>
                      <a:pt x="2413698" y="730461"/>
                    </a:lnTo>
                    <a:lnTo>
                      <a:pt x="2413698" y="713258"/>
                    </a:lnTo>
                    <a:lnTo>
                      <a:pt x="2350180" y="713258"/>
                    </a:lnTo>
                    <a:lnTo>
                      <a:pt x="2350180" y="697379"/>
                    </a:lnTo>
                    <a:lnTo>
                      <a:pt x="2329007" y="697379"/>
                    </a:lnTo>
                    <a:lnTo>
                      <a:pt x="2329007" y="670913"/>
                    </a:lnTo>
                    <a:lnTo>
                      <a:pt x="2310481" y="670913"/>
                    </a:lnTo>
                    <a:lnTo>
                      <a:pt x="2310481" y="641800"/>
                    </a:lnTo>
                    <a:lnTo>
                      <a:pt x="2268135" y="641800"/>
                    </a:lnTo>
                    <a:lnTo>
                      <a:pt x="2268135" y="641800"/>
                    </a:lnTo>
                    <a:lnTo>
                      <a:pt x="2192707" y="641800"/>
                    </a:lnTo>
                    <a:lnTo>
                      <a:pt x="2192707" y="621951"/>
                    </a:lnTo>
                    <a:lnTo>
                      <a:pt x="2168888" y="621951"/>
                    </a:lnTo>
                    <a:lnTo>
                      <a:pt x="2168888" y="599455"/>
                    </a:lnTo>
                    <a:lnTo>
                      <a:pt x="2129189" y="599455"/>
                    </a:lnTo>
                    <a:lnTo>
                      <a:pt x="2129189" y="588868"/>
                    </a:lnTo>
                    <a:lnTo>
                      <a:pt x="2077580" y="588868"/>
                    </a:lnTo>
                    <a:lnTo>
                      <a:pt x="2073610" y="584898"/>
                    </a:lnTo>
                    <a:lnTo>
                      <a:pt x="2055084" y="584898"/>
                    </a:lnTo>
                    <a:lnTo>
                      <a:pt x="2055084" y="557109"/>
                    </a:lnTo>
                    <a:lnTo>
                      <a:pt x="1987596" y="557109"/>
                    </a:lnTo>
                    <a:lnTo>
                      <a:pt x="1987596" y="547846"/>
                    </a:lnTo>
                    <a:lnTo>
                      <a:pt x="1953190" y="547846"/>
                    </a:lnTo>
                    <a:lnTo>
                      <a:pt x="1953190" y="534613"/>
                    </a:lnTo>
                    <a:lnTo>
                      <a:pt x="1785131" y="534613"/>
                    </a:lnTo>
                    <a:lnTo>
                      <a:pt x="1785131" y="521380"/>
                    </a:lnTo>
                    <a:lnTo>
                      <a:pt x="1748079" y="521380"/>
                    </a:lnTo>
                    <a:lnTo>
                      <a:pt x="1748079" y="505500"/>
                    </a:lnTo>
                    <a:lnTo>
                      <a:pt x="1716319" y="505500"/>
                    </a:lnTo>
                    <a:lnTo>
                      <a:pt x="1716319" y="489621"/>
                    </a:lnTo>
                    <a:lnTo>
                      <a:pt x="1676620" y="489621"/>
                    </a:lnTo>
                    <a:lnTo>
                      <a:pt x="1676620" y="472418"/>
                    </a:lnTo>
                    <a:lnTo>
                      <a:pt x="1621042" y="472418"/>
                    </a:lnTo>
                    <a:lnTo>
                      <a:pt x="1621042" y="451245"/>
                    </a:lnTo>
                    <a:lnTo>
                      <a:pt x="1568110" y="451245"/>
                    </a:lnTo>
                    <a:lnTo>
                      <a:pt x="1568110" y="432719"/>
                    </a:lnTo>
                    <a:lnTo>
                      <a:pt x="1528411" y="432719"/>
                    </a:lnTo>
                    <a:lnTo>
                      <a:pt x="1528411" y="415516"/>
                    </a:lnTo>
                    <a:lnTo>
                      <a:pt x="1505915" y="415516"/>
                    </a:lnTo>
                    <a:lnTo>
                      <a:pt x="1505915" y="394343"/>
                    </a:lnTo>
                    <a:lnTo>
                      <a:pt x="1490035" y="394343"/>
                    </a:lnTo>
                    <a:lnTo>
                      <a:pt x="1490035" y="378464"/>
                    </a:lnTo>
                    <a:lnTo>
                      <a:pt x="1438426" y="378464"/>
                    </a:lnTo>
                    <a:lnTo>
                      <a:pt x="1438426" y="349351"/>
                    </a:lnTo>
                    <a:lnTo>
                      <a:pt x="1415930" y="349351"/>
                    </a:lnTo>
                    <a:lnTo>
                      <a:pt x="1402697" y="336118"/>
                    </a:lnTo>
                    <a:lnTo>
                      <a:pt x="1384171" y="336118"/>
                    </a:lnTo>
                    <a:lnTo>
                      <a:pt x="1384171" y="318915"/>
                    </a:lnTo>
                    <a:lnTo>
                      <a:pt x="1284924" y="318915"/>
                    </a:lnTo>
                    <a:lnTo>
                      <a:pt x="1284924" y="300389"/>
                    </a:lnTo>
                    <a:lnTo>
                      <a:pt x="1212142" y="300389"/>
                    </a:lnTo>
                    <a:lnTo>
                      <a:pt x="1212142" y="277893"/>
                    </a:lnTo>
                    <a:lnTo>
                      <a:pt x="1040113" y="277893"/>
                    </a:lnTo>
                    <a:lnTo>
                      <a:pt x="1040113" y="259367"/>
                    </a:lnTo>
                    <a:lnTo>
                      <a:pt x="1016294" y="259367"/>
                    </a:lnTo>
                    <a:lnTo>
                      <a:pt x="1016294" y="242164"/>
                    </a:lnTo>
                    <a:lnTo>
                      <a:pt x="989828" y="242164"/>
                    </a:lnTo>
                    <a:lnTo>
                      <a:pt x="989828" y="226284"/>
                    </a:lnTo>
                    <a:lnTo>
                      <a:pt x="968655" y="226284"/>
                    </a:lnTo>
                    <a:lnTo>
                      <a:pt x="968655" y="209081"/>
                    </a:lnTo>
                    <a:lnTo>
                      <a:pt x="946159" y="209081"/>
                    </a:lnTo>
                    <a:lnTo>
                      <a:pt x="936896" y="199818"/>
                    </a:lnTo>
                    <a:lnTo>
                      <a:pt x="857498" y="199818"/>
                    </a:lnTo>
                    <a:lnTo>
                      <a:pt x="857498" y="185262"/>
                    </a:lnTo>
                    <a:lnTo>
                      <a:pt x="836325" y="185262"/>
                    </a:lnTo>
                    <a:lnTo>
                      <a:pt x="836325" y="165412"/>
                    </a:lnTo>
                    <a:lnTo>
                      <a:pt x="723845" y="165412"/>
                    </a:lnTo>
                    <a:lnTo>
                      <a:pt x="723845" y="150856"/>
                    </a:lnTo>
                    <a:lnTo>
                      <a:pt x="616657" y="150856"/>
                    </a:lnTo>
                    <a:lnTo>
                      <a:pt x="616657" y="117774"/>
                    </a:lnTo>
                    <a:lnTo>
                      <a:pt x="512117" y="117774"/>
                    </a:lnTo>
                    <a:lnTo>
                      <a:pt x="512117" y="100571"/>
                    </a:lnTo>
                    <a:lnTo>
                      <a:pt x="344058" y="100571"/>
                    </a:lnTo>
                    <a:lnTo>
                      <a:pt x="344058" y="89984"/>
                    </a:lnTo>
                    <a:lnTo>
                      <a:pt x="293772" y="89984"/>
                    </a:lnTo>
                    <a:lnTo>
                      <a:pt x="293772" y="70135"/>
                    </a:lnTo>
                    <a:lnTo>
                      <a:pt x="235547" y="70135"/>
                    </a:lnTo>
                    <a:lnTo>
                      <a:pt x="235547" y="54255"/>
                    </a:lnTo>
                    <a:lnTo>
                      <a:pt x="142916" y="54255"/>
                    </a:lnTo>
                    <a:lnTo>
                      <a:pt x="142916" y="42345"/>
                    </a:lnTo>
                    <a:lnTo>
                      <a:pt x="113804" y="42345"/>
                    </a:lnTo>
                    <a:lnTo>
                      <a:pt x="113804" y="25143"/>
                    </a:lnTo>
                    <a:lnTo>
                      <a:pt x="83368" y="25143"/>
                    </a:lnTo>
                    <a:lnTo>
                      <a:pt x="83368" y="11910"/>
                    </a:lnTo>
                    <a:lnTo>
                      <a:pt x="60872" y="11910"/>
                    </a:lnTo>
                    <a:lnTo>
                      <a:pt x="60872"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283" name="Group 1282">
                <a:extLst>
                  <a:ext uri="{FF2B5EF4-FFF2-40B4-BE49-F238E27FC236}">
                    <a16:creationId xmlns:a16="http://schemas.microsoft.com/office/drawing/2014/main" id="{D16C84F3-B4AB-4257-9D04-4087723EE635}"/>
                  </a:ext>
                </a:extLst>
              </p:cNvPr>
              <p:cNvGrpSpPr/>
              <p:nvPr/>
            </p:nvGrpSpPr>
            <p:grpSpPr>
              <a:xfrm>
                <a:off x="4502245" y="4280081"/>
                <a:ext cx="3643047" cy="883965"/>
                <a:chOff x="4439221" y="4065678"/>
                <a:chExt cx="3643047" cy="883965"/>
              </a:xfrm>
            </p:grpSpPr>
            <p:cxnSp>
              <p:nvCxnSpPr>
                <p:cNvPr id="1286" name="Straight Connector 1285">
                  <a:extLst>
                    <a:ext uri="{FF2B5EF4-FFF2-40B4-BE49-F238E27FC236}">
                      <a16:creationId xmlns:a16="http://schemas.microsoft.com/office/drawing/2014/main" id="{92CF4BD6-732D-4842-B9CE-12812104F46F}"/>
                    </a:ext>
                  </a:extLst>
                </p:cNvPr>
                <p:cNvCxnSpPr>
                  <a:cxnSpLocks/>
                </p:cNvCxnSpPr>
                <p:nvPr/>
              </p:nvCxnSpPr>
              <p:spPr bwMode="auto">
                <a:xfrm>
                  <a:off x="808226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939AB56E-D334-4467-8D14-B951D4894265}"/>
                    </a:ext>
                  </a:extLst>
                </p:cNvPr>
                <p:cNvCxnSpPr>
                  <a:cxnSpLocks/>
                </p:cNvCxnSpPr>
                <p:nvPr/>
              </p:nvCxnSpPr>
              <p:spPr bwMode="auto">
                <a:xfrm>
                  <a:off x="806638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8" name="Straight Connector 1287">
                  <a:extLst>
                    <a:ext uri="{FF2B5EF4-FFF2-40B4-BE49-F238E27FC236}">
                      <a16:creationId xmlns:a16="http://schemas.microsoft.com/office/drawing/2014/main" id="{2A891BE6-4439-429A-A3E7-56EBDF93A82D}"/>
                    </a:ext>
                  </a:extLst>
                </p:cNvPr>
                <p:cNvCxnSpPr>
                  <a:cxnSpLocks/>
                </p:cNvCxnSpPr>
                <p:nvPr/>
              </p:nvCxnSpPr>
              <p:spPr bwMode="auto">
                <a:xfrm>
                  <a:off x="798434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3417552B-0FAF-4A76-A2DD-D6B946513C97}"/>
                    </a:ext>
                  </a:extLst>
                </p:cNvPr>
                <p:cNvCxnSpPr>
                  <a:cxnSpLocks/>
                </p:cNvCxnSpPr>
                <p:nvPr/>
              </p:nvCxnSpPr>
              <p:spPr bwMode="auto">
                <a:xfrm>
                  <a:off x="7845396"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93FFC42A-7945-45DA-98DD-8BDE5DB70443}"/>
                    </a:ext>
                  </a:extLst>
                </p:cNvPr>
                <p:cNvCxnSpPr>
                  <a:cxnSpLocks/>
                </p:cNvCxnSpPr>
                <p:nvPr/>
              </p:nvCxnSpPr>
              <p:spPr bwMode="auto">
                <a:xfrm>
                  <a:off x="783613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1" name="Straight Connector 1290">
                  <a:extLst>
                    <a:ext uri="{FF2B5EF4-FFF2-40B4-BE49-F238E27FC236}">
                      <a16:creationId xmlns:a16="http://schemas.microsoft.com/office/drawing/2014/main" id="{2B6E6D32-8472-402B-90C3-9FF6A74A64C1}"/>
                    </a:ext>
                  </a:extLst>
                </p:cNvPr>
                <p:cNvCxnSpPr>
                  <a:cxnSpLocks/>
                </p:cNvCxnSpPr>
                <p:nvPr/>
              </p:nvCxnSpPr>
              <p:spPr bwMode="auto">
                <a:xfrm>
                  <a:off x="782157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A21E38CE-E09E-4C5E-B9D2-65BB38F98CAE}"/>
                    </a:ext>
                  </a:extLst>
                </p:cNvPr>
                <p:cNvCxnSpPr>
                  <a:cxnSpLocks/>
                </p:cNvCxnSpPr>
                <p:nvPr/>
              </p:nvCxnSpPr>
              <p:spPr bwMode="auto">
                <a:xfrm>
                  <a:off x="780437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B9C552B6-A25F-4B5A-A9AD-78495A3DEF0A}"/>
                    </a:ext>
                  </a:extLst>
                </p:cNvPr>
                <p:cNvCxnSpPr>
                  <a:cxnSpLocks/>
                </p:cNvCxnSpPr>
                <p:nvPr/>
              </p:nvCxnSpPr>
              <p:spPr bwMode="auto">
                <a:xfrm>
                  <a:off x="778452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4" name="Straight Connector 1293">
                  <a:extLst>
                    <a:ext uri="{FF2B5EF4-FFF2-40B4-BE49-F238E27FC236}">
                      <a16:creationId xmlns:a16="http://schemas.microsoft.com/office/drawing/2014/main" id="{7A7AF847-AC09-478A-B7CF-8E624C159F45}"/>
                    </a:ext>
                  </a:extLst>
                </p:cNvPr>
                <p:cNvCxnSpPr>
                  <a:cxnSpLocks/>
                </p:cNvCxnSpPr>
                <p:nvPr/>
              </p:nvCxnSpPr>
              <p:spPr bwMode="auto">
                <a:xfrm>
                  <a:off x="777261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19DBC380-46E5-4ABF-A668-F1186D26199D}"/>
                    </a:ext>
                  </a:extLst>
                </p:cNvPr>
                <p:cNvCxnSpPr>
                  <a:cxnSpLocks/>
                </p:cNvCxnSpPr>
                <p:nvPr/>
              </p:nvCxnSpPr>
              <p:spPr bwMode="auto">
                <a:xfrm>
                  <a:off x="771835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1BAD9C02-C826-4C4B-A622-EA2CE7461E9C}"/>
                    </a:ext>
                  </a:extLst>
                </p:cNvPr>
                <p:cNvCxnSpPr>
                  <a:cxnSpLocks/>
                </p:cNvCxnSpPr>
                <p:nvPr/>
              </p:nvCxnSpPr>
              <p:spPr bwMode="auto">
                <a:xfrm>
                  <a:off x="769850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7" name="Straight Connector 1296">
                  <a:extLst>
                    <a:ext uri="{FF2B5EF4-FFF2-40B4-BE49-F238E27FC236}">
                      <a16:creationId xmlns:a16="http://schemas.microsoft.com/office/drawing/2014/main" id="{0D48DE53-1F21-4511-8DD1-AFA75835029E}"/>
                    </a:ext>
                  </a:extLst>
                </p:cNvPr>
                <p:cNvCxnSpPr>
                  <a:cxnSpLocks/>
                </p:cNvCxnSpPr>
                <p:nvPr/>
              </p:nvCxnSpPr>
              <p:spPr bwMode="auto">
                <a:xfrm>
                  <a:off x="767998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EDB1B2AA-A8EA-41A6-8E08-096191321C60}"/>
                    </a:ext>
                  </a:extLst>
                </p:cNvPr>
                <p:cNvCxnSpPr>
                  <a:cxnSpLocks/>
                </p:cNvCxnSpPr>
                <p:nvPr/>
              </p:nvCxnSpPr>
              <p:spPr bwMode="auto">
                <a:xfrm>
                  <a:off x="7654840"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45DE851D-0E1E-4C8B-830B-DEBAAA811F65}"/>
                    </a:ext>
                  </a:extLst>
                </p:cNvPr>
                <p:cNvCxnSpPr>
                  <a:cxnSpLocks/>
                </p:cNvCxnSpPr>
                <p:nvPr/>
              </p:nvCxnSpPr>
              <p:spPr bwMode="auto">
                <a:xfrm>
                  <a:off x="763234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0" name="Straight Connector 1299">
                  <a:extLst>
                    <a:ext uri="{FF2B5EF4-FFF2-40B4-BE49-F238E27FC236}">
                      <a16:creationId xmlns:a16="http://schemas.microsoft.com/office/drawing/2014/main" id="{D6E177C2-49E3-4F76-8513-F82889FB5B01}"/>
                    </a:ext>
                  </a:extLst>
                </p:cNvPr>
                <p:cNvCxnSpPr>
                  <a:cxnSpLocks/>
                </p:cNvCxnSpPr>
                <p:nvPr/>
              </p:nvCxnSpPr>
              <p:spPr bwMode="auto">
                <a:xfrm>
                  <a:off x="764160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EEB8AEEE-9615-4587-88F1-B4A2921A97FD}"/>
                    </a:ext>
                  </a:extLst>
                </p:cNvPr>
                <p:cNvCxnSpPr>
                  <a:cxnSpLocks/>
                </p:cNvCxnSpPr>
                <p:nvPr/>
              </p:nvCxnSpPr>
              <p:spPr bwMode="auto">
                <a:xfrm>
                  <a:off x="75688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BC3E317E-3282-42A5-9CB2-868E4DEC9BA9}"/>
                    </a:ext>
                  </a:extLst>
                </p:cNvPr>
                <p:cNvCxnSpPr>
                  <a:cxnSpLocks/>
                </p:cNvCxnSpPr>
                <p:nvPr/>
              </p:nvCxnSpPr>
              <p:spPr bwMode="auto">
                <a:xfrm>
                  <a:off x="7555592"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3" name="Straight Connector 1302">
                  <a:extLst>
                    <a:ext uri="{FF2B5EF4-FFF2-40B4-BE49-F238E27FC236}">
                      <a16:creationId xmlns:a16="http://schemas.microsoft.com/office/drawing/2014/main" id="{11963E30-1B34-4FBA-AF01-591C8216130D}"/>
                    </a:ext>
                  </a:extLst>
                </p:cNvPr>
                <p:cNvCxnSpPr>
                  <a:cxnSpLocks/>
                </p:cNvCxnSpPr>
                <p:nvPr/>
              </p:nvCxnSpPr>
              <p:spPr bwMode="auto">
                <a:xfrm>
                  <a:off x="754235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DE28D261-612A-49CD-9869-2C05B82A5AD6}"/>
                    </a:ext>
                  </a:extLst>
                </p:cNvPr>
                <p:cNvCxnSpPr>
                  <a:cxnSpLocks/>
                </p:cNvCxnSpPr>
                <p:nvPr/>
              </p:nvCxnSpPr>
              <p:spPr bwMode="auto">
                <a:xfrm>
                  <a:off x="753441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9D131892-76C9-4526-893B-5316E2A4E3DB}"/>
                    </a:ext>
                  </a:extLst>
                </p:cNvPr>
                <p:cNvCxnSpPr>
                  <a:cxnSpLocks/>
                </p:cNvCxnSpPr>
                <p:nvPr/>
              </p:nvCxnSpPr>
              <p:spPr bwMode="auto">
                <a:xfrm>
                  <a:off x="750133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6" name="Straight Connector 1305">
                  <a:extLst>
                    <a:ext uri="{FF2B5EF4-FFF2-40B4-BE49-F238E27FC236}">
                      <a16:creationId xmlns:a16="http://schemas.microsoft.com/office/drawing/2014/main" id="{B2CE04CE-6C40-4A80-9627-159C799F7669}"/>
                    </a:ext>
                  </a:extLst>
                </p:cNvPr>
                <p:cNvCxnSpPr>
                  <a:cxnSpLocks/>
                </p:cNvCxnSpPr>
                <p:nvPr/>
              </p:nvCxnSpPr>
              <p:spPr bwMode="auto">
                <a:xfrm>
                  <a:off x="7486781"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DADAC127-B9D2-415E-A700-2DBEFBAA70B7}"/>
                    </a:ext>
                  </a:extLst>
                </p:cNvPr>
                <p:cNvCxnSpPr>
                  <a:cxnSpLocks/>
                </p:cNvCxnSpPr>
                <p:nvPr/>
              </p:nvCxnSpPr>
              <p:spPr bwMode="auto">
                <a:xfrm>
                  <a:off x="7470901"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4D947BD1-4DAA-452B-B589-8D02CD291294}"/>
                    </a:ext>
                  </a:extLst>
                </p:cNvPr>
                <p:cNvCxnSpPr>
                  <a:cxnSpLocks/>
                </p:cNvCxnSpPr>
                <p:nvPr/>
              </p:nvCxnSpPr>
              <p:spPr bwMode="auto">
                <a:xfrm>
                  <a:off x="745634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9" name="Straight Connector 1308">
                  <a:extLst>
                    <a:ext uri="{FF2B5EF4-FFF2-40B4-BE49-F238E27FC236}">
                      <a16:creationId xmlns:a16="http://schemas.microsoft.com/office/drawing/2014/main" id="{C7256E36-1488-4B92-A634-98938B67FC2D}"/>
                    </a:ext>
                  </a:extLst>
                </p:cNvPr>
                <p:cNvCxnSpPr>
                  <a:cxnSpLocks/>
                </p:cNvCxnSpPr>
                <p:nvPr/>
              </p:nvCxnSpPr>
              <p:spPr bwMode="auto">
                <a:xfrm>
                  <a:off x="7439142"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7CECABFC-9C37-4A96-97BD-69D1B9809F67}"/>
                    </a:ext>
                  </a:extLst>
                </p:cNvPr>
                <p:cNvCxnSpPr>
                  <a:cxnSpLocks/>
                </p:cNvCxnSpPr>
                <p:nvPr/>
              </p:nvCxnSpPr>
              <p:spPr bwMode="auto">
                <a:xfrm>
                  <a:off x="7424586"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847D69E5-12D4-4122-82F0-2553E02F9C79}"/>
                    </a:ext>
                  </a:extLst>
                </p:cNvPr>
                <p:cNvCxnSpPr>
                  <a:cxnSpLocks/>
                </p:cNvCxnSpPr>
                <p:nvPr/>
              </p:nvCxnSpPr>
              <p:spPr bwMode="auto">
                <a:xfrm>
                  <a:off x="7406060"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8A01AEF5-874E-4D08-9C14-8C4652D821F0}"/>
                    </a:ext>
                  </a:extLst>
                </p:cNvPr>
                <p:cNvCxnSpPr>
                  <a:cxnSpLocks/>
                </p:cNvCxnSpPr>
                <p:nvPr/>
              </p:nvCxnSpPr>
              <p:spPr bwMode="auto">
                <a:xfrm>
                  <a:off x="740076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C446E420-A207-4C6A-97A0-51DE7EB25B95}"/>
                    </a:ext>
                  </a:extLst>
                </p:cNvPr>
                <p:cNvCxnSpPr>
                  <a:cxnSpLocks/>
                </p:cNvCxnSpPr>
                <p:nvPr/>
              </p:nvCxnSpPr>
              <p:spPr bwMode="auto">
                <a:xfrm>
                  <a:off x="736371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BB8EF0CD-C268-45EC-9C16-7F72453D49DE}"/>
                    </a:ext>
                  </a:extLst>
                </p:cNvPr>
                <p:cNvCxnSpPr>
                  <a:cxnSpLocks/>
                </p:cNvCxnSpPr>
                <p:nvPr/>
              </p:nvCxnSpPr>
              <p:spPr bwMode="auto">
                <a:xfrm>
                  <a:off x="73359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5" name="Straight Connector 1314">
                  <a:extLst>
                    <a:ext uri="{FF2B5EF4-FFF2-40B4-BE49-F238E27FC236}">
                      <a16:creationId xmlns:a16="http://schemas.microsoft.com/office/drawing/2014/main" id="{C7A1D9E7-D5AF-4230-A6EA-06FD036BA55B}"/>
                    </a:ext>
                  </a:extLst>
                </p:cNvPr>
                <p:cNvCxnSpPr>
                  <a:cxnSpLocks/>
                </p:cNvCxnSpPr>
                <p:nvPr/>
              </p:nvCxnSpPr>
              <p:spPr bwMode="auto">
                <a:xfrm>
                  <a:off x="735180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76344B8C-EA82-4824-ABDF-7E5B4D0679FE}"/>
                    </a:ext>
                  </a:extLst>
                </p:cNvPr>
                <p:cNvCxnSpPr>
                  <a:cxnSpLocks/>
                </p:cNvCxnSpPr>
                <p:nvPr/>
              </p:nvCxnSpPr>
              <p:spPr bwMode="auto">
                <a:xfrm>
                  <a:off x="732401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5B7C2EE2-C793-429E-94A3-24DEBADF3AAF}"/>
                    </a:ext>
                  </a:extLst>
                </p:cNvPr>
                <p:cNvCxnSpPr>
                  <a:cxnSpLocks/>
                </p:cNvCxnSpPr>
                <p:nvPr/>
              </p:nvCxnSpPr>
              <p:spPr bwMode="auto">
                <a:xfrm>
                  <a:off x="730945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8" name="Straight Connector 1317">
                  <a:extLst>
                    <a:ext uri="{FF2B5EF4-FFF2-40B4-BE49-F238E27FC236}">
                      <a16:creationId xmlns:a16="http://schemas.microsoft.com/office/drawing/2014/main" id="{93049B48-460D-4D48-81F0-5343E8B04B16}"/>
                    </a:ext>
                  </a:extLst>
                </p:cNvPr>
                <p:cNvCxnSpPr>
                  <a:cxnSpLocks/>
                </p:cNvCxnSpPr>
                <p:nvPr/>
              </p:nvCxnSpPr>
              <p:spPr bwMode="auto">
                <a:xfrm>
                  <a:off x="72962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DD01C286-3C8E-4C59-B7B6-24987FD3CE33}"/>
                    </a:ext>
                  </a:extLst>
                </p:cNvPr>
                <p:cNvCxnSpPr>
                  <a:cxnSpLocks/>
                </p:cNvCxnSpPr>
                <p:nvPr/>
              </p:nvCxnSpPr>
              <p:spPr bwMode="auto">
                <a:xfrm>
                  <a:off x="728960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F8E3D7CF-8C52-4AEC-9964-0C0853A0840B}"/>
                    </a:ext>
                  </a:extLst>
                </p:cNvPr>
                <p:cNvCxnSpPr>
                  <a:cxnSpLocks/>
                </p:cNvCxnSpPr>
                <p:nvPr/>
              </p:nvCxnSpPr>
              <p:spPr bwMode="auto">
                <a:xfrm>
                  <a:off x="7260496" y="4894064"/>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1" name="Straight Connector 1320">
                  <a:extLst>
                    <a:ext uri="{FF2B5EF4-FFF2-40B4-BE49-F238E27FC236}">
                      <a16:creationId xmlns:a16="http://schemas.microsoft.com/office/drawing/2014/main" id="{B8A8F3F5-FC91-4F62-9203-482CE527E01D}"/>
                    </a:ext>
                  </a:extLst>
                </p:cNvPr>
                <p:cNvCxnSpPr>
                  <a:cxnSpLocks/>
                </p:cNvCxnSpPr>
                <p:nvPr/>
              </p:nvCxnSpPr>
              <p:spPr bwMode="auto">
                <a:xfrm>
                  <a:off x="721021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D54A3F69-7B39-4C01-A139-70EBDF072387}"/>
                    </a:ext>
                  </a:extLst>
                </p:cNvPr>
                <p:cNvCxnSpPr>
                  <a:cxnSpLocks/>
                </p:cNvCxnSpPr>
                <p:nvPr/>
              </p:nvCxnSpPr>
              <p:spPr bwMode="auto">
                <a:xfrm>
                  <a:off x="719565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04BD204D-55C1-4647-8787-EAA8433779D8}"/>
                    </a:ext>
                  </a:extLst>
                </p:cNvPr>
                <p:cNvCxnSpPr>
                  <a:cxnSpLocks/>
                </p:cNvCxnSpPr>
                <p:nvPr/>
              </p:nvCxnSpPr>
              <p:spPr bwMode="auto">
                <a:xfrm>
                  <a:off x="717845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DA3C649F-E4E1-4DAB-AE9F-53FDA54F9158}"/>
                    </a:ext>
                  </a:extLst>
                </p:cNvPr>
                <p:cNvCxnSpPr>
                  <a:cxnSpLocks/>
                </p:cNvCxnSpPr>
                <p:nvPr/>
              </p:nvCxnSpPr>
              <p:spPr bwMode="auto">
                <a:xfrm>
                  <a:off x="716389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E645BE69-0C81-4FD7-B086-4E4D9A9D91F3}"/>
                    </a:ext>
                  </a:extLst>
                </p:cNvPr>
                <p:cNvCxnSpPr>
                  <a:cxnSpLocks/>
                </p:cNvCxnSpPr>
                <p:nvPr/>
              </p:nvCxnSpPr>
              <p:spPr bwMode="auto">
                <a:xfrm>
                  <a:off x="7148016"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9411C712-96D9-4EC1-831E-77327896722F}"/>
                    </a:ext>
                  </a:extLst>
                </p:cNvPr>
                <p:cNvCxnSpPr>
                  <a:cxnSpLocks/>
                </p:cNvCxnSpPr>
                <p:nvPr/>
              </p:nvCxnSpPr>
              <p:spPr bwMode="auto">
                <a:xfrm>
                  <a:off x="7137429"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7" name="Straight Connector 1326">
                  <a:extLst>
                    <a:ext uri="{FF2B5EF4-FFF2-40B4-BE49-F238E27FC236}">
                      <a16:creationId xmlns:a16="http://schemas.microsoft.com/office/drawing/2014/main" id="{48B93AD6-23A6-4018-A5D7-93BB61475175}"/>
                    </a:ext>
                  </a:extLst>
                </p:cNvPr>
                <p:cNvCxnSpPr>
                  <a:cxnSpLocks/>
                </p:cNvCxnSpPr>
                <p:nvPr/>
              </p:nvCxnSpPr>
              <p:spPr bwMode="auto">
                <a:xfrm>
                  <a:off x="704347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64C8C80A-420F-49A1-BB6A-C31AD66C294A}"/>
                    </a:ext>
                  </a:extLst>
                </p:cNvPr>
                <p:cNvCxnSpPr>
                  <a:cxnSpLocks/>
                </p:cNvCxnSpPr>
                <p:nvPr/>
              </p:nvCxnSpPr>
              <p:spPr bwMode="auto">
                <a:xfrm>
                  <a:off x="703950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D2033326-8897-42A6-866A-955C8BE3993A}"/>
                    </a:ext>
                  </a:extLst>
                </p:cNvPr>
                <p:cNvCxnSpPr>
                  <a:cxnSpLocks/>
                </p:cNvCxnSpPr>
                <p:nvPr/>
              </p:nvCxnSpPr>
              <p:spPr bwMode="auto">
                <a:xfrm>
                  <a:off x="7015686"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E74C15EE-5D30-4A54-9DA3-CC701995F869}"/>
                    </a:ext>
                  </a:extLst>
                </p:cNvPr>
                <p:cNvCxnSpPr>
                  <a:cxnSpLocks/>
                </p:cNvCxnSpPr>
                <p:nvPr/>
              </p:nvCxnSpPr>
              <p:spPr bwMode="auto">
                <a:xfrm>
                  <a:off x="6998483"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DFF78879-654E-4004-AAD7-3FF32A28B7A4}"/>
                    </a:ext>
                  </a:extLst>
                </p:cNvPr>
                <p:cNvCxnSpPr>
                  <a:cxnSpLocks/>
                </p:cNvCxnSpPr>
                <p:nvPr/>
              </p:nvCxnSpPr>
              <p:spPr bwMode="auto">
                <a:xfrm>
                  <a:off x="698260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BAC4B870-AB8E-4E86-AD43-51D956212F45}"/>
                    </a:ext>
                  </a:extLst>
                </p:cNvPr>
                <p:cNvCxnSpPr>
                  <a:cxnSpLocks/>
                </p:cNvCxnSpPr>
                <p:nvPr/>
              </p:nvCxnSpPr>
              <p:spPr bwMode="auto">
                <a:xfrm>
                  <a:off x="696672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3" name="Straight Connector 1332">
                  <a:extLst>
                    <a:ext uri="{FF2B5EF4-FFF2-40B4-BE49-F238E27FC236}">
                      <a16:creationId xmlns:a16="http://schemas.microsoft.com/office/drawing/2014/main" id="{EE028AD0-358E-4014-97B6-3ECDC1CF8BBA}"/>
                    </a:ext>
                  </a:extLst>
                </p:cNvPr>
                <p:cNvCxnSpPr>
                  <a:cxnSpLocks/>
                </p:cNvCxnSpPr>
                <p:nvPr/>
              </p:nvCxnSpPr>
              <p:spPr bwMode="auto">
                <a:xfrm>
                  <a:off x="694952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7AD44E69-4A09-484E-B179-0AAA9F006947}"/>
                    </a:ext>
                  </a:extLst>
                </p:cNvPr>
                <p:cNvCxnSpPr>
                  <a:cxnSpLocks/>
                </p:cNvCxnSpPr>
                <p:nvPr/>
              </p:nvCxnSpPr>
              <p:spPr bwMode="auto">
                <a:xfrm>
                  <a:off x="6927025"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567A07E9-E310-420E-AA81-6626388ACB49}"/>
                    </a:ext>
                  </a:extLst>
                </p:cNvPr>
                <p:cNvCxnSpPr>
                  <a:cxnSpLocks/>
                </p:cNvCxnSpPr>
                <p:nvPr/>
              </p:nvCxnSpPr>
              <p:spPr bwMode="auto">
                <a:xfrm>
                  <a:off x="6919085"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6F1DCEE6-7CE7-4B3E-BFB6-DBC06B467734}"/>
                    </a:ext>
                  </a:extLst>
                </p:cNvPr>
                <p:cNvCxnSpPr>
                  <a:cxnSpLocks/>
                </p:cNvCxnSpPr>
                <p:nvPr/>
              </p:nvCxnSpPr>
              <p:spPr bwMode="auto">
                <a:xfrm>
                  <a:off x="6889972"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AE25BE17-6C48-4AD9-A454-996DB98C124B}"/>
                    </a:ext>
                  </a:extLst>
                </p:cNvPr>
                <p:cNvCxnSpPr>
                  <a:cxnSpLocks/>
                </p:cNvCxnSpPr>
                <p:nvPr/>
              </p:nvCxnSpPr>
              <p:spPr bwMode="auto">
                <a:xfrm>
                  <a:off x="6880709"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49B9B80E-7574-46EC-AB27-4C9195F86170}"/>
                    </a:ext>
                  </a:extLst>
                </p:cNvPr>
                <p:cNvCxnSpPr>
                  <a:cxnSpLocks/>
                </p:cNvCxnSpPr>
                <p:nvPr/>
              </p:nvCxnSpPr>
              <p:spPr bwMode="auto">
                <a:xfrm>
                  <a:off x="6860859"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ACB1C345-C908-4124-9589-5A4747CF2E74}"/>
                    </a:ext>
                  </a:extLst>
                </p:cNvPr>
                <p:cNvCxnSpPr>
                  <a:cxnSpLocks/>
                </p:cNvCxnSpPr>
                <p:nvPr/>
              </p:nvCxnSpPr>
              <p:spPr bwMode="auto">
                <a:xfrm>
                  <a:off x="6854242"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CA5463DF-A897-4E30-99AA-9E6AB343D3C0}"/>
                    </a:ext>
                  </a:extLst>
                </p:cNvPr>
                <p:cNvCxnSpPr>
                  <a:cxnSpLocks/>
                </p:cNvCxnSpPr>
                <p:nvPr/>
              </p:nvCxnSpPr>
              <p:spPr bwMode="auto">
                <a:xfrm>
                  <a:off x="6822483" y="4837162"/>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985A6759-B7DE-4586-8A98-F51FDF7B1C48}"/>
                    </a:ext>
                  </a:extLst>
                </p:cNvPr>
                <p:cNvCxnSpPr>
                  <a:cxnSpLocks/>
                </p:cNvCxnSpPr>
                <p:nvPr/>
              </p:nvCxnSpPr>
              <p:spPr bwMode="auto">
                <a:xfrm>
                  <a:off x="6810573" y="479878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4C790E2A-1318-4CD8-A0F2-FC61CA3E1767}"/>
                    </a:ext>
                  </a:extLst>
                </p:cNvPr>
                <p:cNvCxnSpPr>
                  <a:cxnSpLocks/>
                </p:cNvCxnSpPr>
                <p:nvPr/>
              </p:nvCxnSpPr>
              <p:spPr bwMode="auto">
                <a:xfrm>
                  <a:off x="6798664" y="479878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8EA95562-DBC9-4C0F-9B8B-38AB59A435F5}"/>
                    </a:ext>
                  </a:extLst>
                </p:cNvPr>
                <p:cNvCxnSpPr>
                  <a:cxnSpLocks/>
                </p:cNvCxnSpPr>
                <p:nvPr/>
              </p:nvCxnSpPr>
              <p:spPr bwMode="auto">
                <a:xfrm>
                  <a:off x="6764258" y="477893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FC679656-8EBE-4D0C-B62C-7A8A03099BAF}"/>
                    </a:ext>
                  </a:extLst>
                </p:cNvPr>
                <p:cNvCxnSpPr>
                  <a:cxnSpLocks/>
                </p:cNvCxnSpPr>
                <p:nvPr/>
              </p:nvCxnSpPr>
              <p:spPr bwMode="auto">
                <a:xfrm>
                  <a:off x="6752348" y="477893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5" name="Straight Connector 1344">
                  <a:extLst>
                    <a:ext uri="{FF2B5EF4-FFF2-40B4-BE49-F238E27FC236}">
                      <a16:creationId xmlns:a16="http://schemas.microsoft.com/office/drawing/2014/main" id="{E9432CF6-F1E0-4DEC-946D-A65A28712521}"/>
                    </a:ext>
                  </a:extLst>
                </p:cNvPr>
                <p:cNvCxnSpPr>
                  <a:cxnSpLocks/>
                </p:cNvCxnSpPr>
                <p:nvPr/>
              </p:nvCxnSpPr>
              <p:spPr bwMode="auto">
                <a:xfrm>
                  <a:off x="6716619" y="476305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47C07541-98BD-4E05-B97C-525F2F19B2B3}"/>
                    </a:ext>
                  </a:extLst>
                </p:cNvPr>
                <p:cNvCxnSpPr>
                  <a:cxnSpLocks/>
                </p:cNvCxnSpPr>
                <p:nvPr/>
              </p:nvCxnSpPr>
              <p:spPr bwMode="auto">
                <a:xfrm>
                  <a:off x="6702063" y="476305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C45653F6-9395-44CD-93E1-518397CD507C}"/>
                    </a:ext>
                  </a:extLst>
                </p:cNvPr>
                <p:cNvCxnSpPr>
                  <a:cxnSpLocks/>
                </p:cNvCxnSpPr>
                <p:nvPr/>
              </p:nvCxnSpPr>
              <p:spPr bwMode="auto">
                <a:xfrm>
                  <a:off x="6626635"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342AEC3E-854C-43C7-B42B-6E966F1DF480}"/>
                    </a:ext>
                  </a:extLst>
                </p:cNvPr>
                <p:cNvCxnSpPr>
                  <a:cxnSpLocks/>
                </p:cNvCxnSpPr>
                <p:nvPr/>
              </p:nvCxnSpPr>
              <p:spPr bwMode="auto">
                <a:xfrm>
                  <a:off x="6612079"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49192D37-2F3D-4948-8056-B1B7087533D6}"/>
                    </a:ext>
                  </a:extLst>
                </p:cNvPr>
                <p:cNvCxnSpPr>
                  <a:cxnSpLocks/>
                </p:cNvCxnSpPr>
                <p:nvPr/>
              </p:nvCxnSpPr>
              <p:spPr bwMode="auto">
                <a:xfrm>
                  <a:off x="6594876"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D655D551-9074-4CE7-9713-5032343284AB}"/>
                    </a:ext>
                  </a:extLst>
                </p:cNvPr>
                <p:cNvCxnSpPr>
                  <a:cxnSpLocks/>
                </p:cNvCxnSpPr>
                <p:nvPr/>
              </p:nvCxnSpPr>
              <p:spPr bwMode="auto">
                <a:xfrm>
                  <a:off x="6581643"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7B512D95-9FC9-4B31-A9C1-9854A52B0A72}"/>
                    </a:ext>
                  </a:extLst>
                </p:cNvPr>
                <p:cNvCxnSpPr>
                  <a:cxnSpLocks/>
                </p:cNvCxnSpPr>
                <p:nvPr/>
              </p:nvCxnSpPr>
              <p:spPr bwMode="auto">
                <a:xfrm>
                  <a:off x="6580320"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6649165B-D249-4EA3-9719-CE2FCB8764D9}"/>
                    </a:ext>
                  </a:extLst>
                </p:cNvPr>
                <p:cNvCxnSpPr>
                  <a:cxnSpLocks/>
                </p:cNvCxnSpPr>
                <p:nvPr/>
              </p:nvCxnSpPr>
              <p:spPr bwMode="auto">
                <a:xfrm>
                  <a:off x="6565764"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2674431B-E437-410E-A0A0-D0919D9556B0}"/>
                    </a:ext>
                  </a:extLst>
                </p:cNvPr>
                <p:cNvCxnSpPr>
                  <a:cxnSpLocks/>
                </p:cNvCxnSpPr>
                <p:nvPr/>
              </p:nvCxnSpPr>
              <p:spPr bwMode="auto">
                <a:xfrm>
                  <a:off x="6560471"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A263285E-EFFE-46C9-838A-515375469C07}"/>
                    </a:ext>
                  </a:extLst>
                </p:cNvPr>
                <p:cNvCxnSpPr>
                  <a:cxnSpLocks/>
                </p:cNvCxnSpPr>
                <p:nvPr/>
              </p:nvCxnSpPr>
              <p:spPr bwMode="auto">
                <a:xfrm>
                  <a:off x="6530035" y="469292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205543DA-9BE9-4D12-8BCF-E49F7A9E3336}"/>
                    </a:ext>
                  </a:extLst>
                </p:cNvPr>
                <p:cNvCxnSpPr>
                  <a:cxnSpLocks/>
                </p:cNvCxnSpPr>
                <p:nvPr/>
              </p:nvCxnSpPr>
              <p:spPr bwMode="auto">
                <a:xfrm>
                  <a:off x="6510186"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7AC270B9-65D1-42A4-A0E3-64465D42F6AC}"/>
                    </a:ext>
                  </a:extLst>
                </p:cNvPr>
                <p:cNvCxnSpPr>
                  <a:cxnSpLocks/>
                </p:cNvCxnSpPr>
                <p:nvPr/>
              </p:nvCxnSpPr>
              <p:spPr bwMode="auto">
                <a:xfrm>
                  <a:off x="6494306"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7" name="Straight Connector 1356">
                  <a:extLst>
                    <a:ext uri="{FF2B5EF4-FFF2-40B4-BE49-F238E27FC236}">
                      <a16:creationId xmlns:a16="http://schemas.microsoft.com/office/drawing/2014/main" id="{BADBBD7A-DA4F-434E-864F-0D3927B1041E}"/>
                    </a:ext>
                  </a:extLst>
                </p:cNvPr>
                <p:cNvCxnSpPr>
                  <a:cxnSpLocks/>
                </p:cNvCxnSpPr>
                <p:nvPr/>
              </p:nvCxnSpPr>
              <p:spPr bwMode="auto">
                <a:xfrm>
                  <a:off x="6465194"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BEDD018E-60D7-4BE8-8671-4B2E1CFB967D}"/>
                    </a:ext>
                  </a:extLst>
                </p:cNvPr>
                <p:cNvCxnSpPr>
                  <a:cxnSpLocks/>
                </p:cNvCxnSpPr>
                <p:nvPr/>
              </p:nvCxnSpPr>
              <p:spPr bwMode="auto">
                <a:xfrm>
                  <a:off x="6449314"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CC593201-94DF-409A-8546-E4538C988563}"/>
                    </a:ext>
                  </a:extLst>
                </p:cNvPr>
                <p:cNvCxnSpPr>
                  <a:cxnSpLocks/>
                </p:cNvCxnSpPr>
                <p:nvPr/>
              </p:nvCxnSpPr>
              <p:spPr bwMode="auto">
                <a:xfrm>
                  <a:off x="6428141"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B8A8DD59-273E-4323-918F-D564D7C75734}"/>
                    </a:ext>
                  </a:extLst>
                </p:cNvPr>
                <p:cNvCxnSpPr>
                  <a:cxnSpLocks/>
                </p:cNvCxnSpPr>
                <p:nvPr/>
              </p:nvCxnSpPr>
              <p:spPr bwMode="auto">
                <a:xfrm>
                  <a:off x="6413585"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AC1E4569-8A10-49EA-8A5A-87B727F17628}"/>
                    </a:ext>
                  </a:extLst>
                </p:cNvPr>
                <p:cNvCxnSpPr>
                  <a:cxnSpLocks/>
                </p:cNvCxnSpPr>
                <p:nvPr/>
              </p:nvCxnSpPr>
              <p:spPr bwMode="auto">
                <a:xfrm>
                  <a:off x="6392412" y="464793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89C133B0-6D71-42CE-AE23-4D03605A0BC6}"/>
                    </a:ext>
                  </a:extLst>
                </p:cNvPr>
                <p:cNvCxnSpPr>
                  <a:cxnSpLocks/>
                </p:cNvCxnSpPr>
                <p:nvPr/>
              </p:nvCxnSpPr>
              <p:spPr bwMode="auto">
                <a:xfrm>
                  <a:off x="6347419" y="461220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3" name="Straight Connector 1362">
                  <a:extLst>
                    <a:ext uri="{FF2B5EF4-FFF2-40B4-BE49-F238E27FC236}">
                      <a16:creationId xmlns:a16="http://schemas.microsoft.com/office/drawing/2014/main" id="{1DF13BC2-85F6-43D0-A940-54285C4113E8}"/>
                    </a:ext>
                  </a:extLst>
                </p:cNvPr>
                <p:cNvCxnSpPr>
                  <a:cxnSpLocks/>
                </p:cNvCxnSpPr>
                <p:nvPr/>
              </p:nvCxnSpPr>
              <p:spPr bwMode="auto">
                <a:xfrm>
                  <a:off x="6232292" y="457117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23001D52-2319-41B2-B55E-7CE09E38B291}"/>
                    </a:ext>
                  </a:extLst>
                </p:cNvPr>
                <p:cNvCxnSpPr>
                  <a:cxnSpLocks/>
                </p:cNvCxnSpPr>
                <p:nvPr/>
              </p:nvCxnSpPr>
              <p:spPr bwMode="auto">
                <a:xfrm>
                  <a:off x="6216412" y="457117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5" name="Straight Connector 1364">
                  <a:extLst>
                    <a:ext uri="{FF2B5EF4-FFF2-40B4-BE49-F238E27FC236}">
                      <a16:creationId xmlns:a16="http://schemas.microsoft.com/office/drawing/2014/main" id="{8617B5DF-8A99-4DC7-92AF-A37232BEA855}"/>
                    </a:ext>
                  </a:extLst>
                </p:cNvPr>
                <p:cNvCxnSpPr>
                  <a:cxnSpLocks/>
                </p:cNvCxnSpPr>
                <p:nvPr/>
              </p:nvCxnSpPr>
              <p:spPr bwMode="auto">
                <a:xfrm>
                  <a:off x="5951752" y="451560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6" name="Straight Connector 1365">
                  <a:extLst>
                    <a:ext uri="{FF2B5EF4-FFF2-40B4-BE49-F238E27FC236}">
                      <a16:creationId xmlns:a16="http://schemas.microsoft.com/office/drawing/2014/main" id="{4BB797EF-DD57-4E97-8E7B-89B20FAC07C1}"/>
                    </a:ext>
                  </a:extLst>
                </p:cNvPr>
                <p:cNvCxnSpPr>
                  <a:cxnSpLocks/>
                </p:cNvCxnSpPr>
                <p:nvPr/>
              </p:nvCxnSpPr>
              <p:spPr bwMode="auto">
                <a:xfrm>
                  <a:off x="5885587" y="449442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4248A193-2169-4C4C-B7EF-0DAF86BE8756}"/>
                    </a:ext>
                  </a:extLst>
                </p:cNvPr>
                <p:cNvCxnSpPr>
                  <a:cxnSpLocks/>
                </p:cNvCxnSpPr>
                <p:nvPr/>
              </p:nvCxnSpPr>
              <p:spPr bwMode="auto">
                <a:xfrm>
                  <a:off x="5148510" y="4208594"/>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A3A691A2-670B-4352-B187-145CC4966BB7}"/>
                    </a:ext>
                  </a:extLst>
                </p:cNvPr>
                <p:cNvCxnSpPr>
                  <a:cxnSpLocks/>
                </p:cNvCxnSpPr>
                <p:nvPr/>
              </p:nvCxnSpPr>
              <p:spPr bwMode="auto">
                <a:xfrm>
                  <a:off x="4439221" y="4065678"/>
                  <a:ext cx="0" cy="54255"/>
                </a:xfrm>
                <a:prstGeom prst="line">
                  <a:avLst/>
                </a:prstGeom>
                <a:noFill/>
                <a:ln w="19050" cap="flat" cmpd="sng" algn="ctr">
                  <a:solidFill>
                    <a:schemeClr val="accent1"/>
                  </a:solidFill>
                  <a:prstDash val="solid"/>
                  <a:round/>
                  <a:headEnd type="none" w="med" len="med"/>
                  <a:tailEnd type="none" w="med" len="med"/>
                </a:ln>
                <a:effectLst/>
              </p:spPr>
            </p:cxnSp>
          </p:grpSp>
          <p:sp>
            <p:nvSpPr>
              <p:cNvPr id="1284" name="TextBox 1283">
                <a:extLst>
                  <a:ext uri="{FF2B5EF4-FFF2-40B4-BE49-F238E27FC236}">
                    <a16:creationId xmlns:a16="http://schemas.microsoft.com/office/drawing/2014/main" id="{407AE2BD-56E9-40BF-A2C4-BF5D83DE8136}"/>
                  </a:ext>
                </a:extLst>
              </p:cNvPr>
              <p:cNvSpPr txBox="1"/>
              <p:nvPr/>
            </p:nvSpPr>
            <p:spPr bwMode="auto">
              <a:xfrm>
                <a:off x="7594379" y="5701080"/>
                <a:ext cx="812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1285" name="TextBox 1284">
                <a:extLst>
                  <a:ext uri="{FF2B5EF4-FFF2-40B4-BE49-F238E27FC236}">
                    <a16:creationId xmlns:a16="http://schemas.microsoft.com/office/drawing/2014/main" id="{6AC7A7DE-EF28-49A8-B324-07B7C0DD2E01}"/>
                  </a:ext>
                </a:extLst>
              </p:cNvPr>
              <p:cNvSpPr txBox="1"/>
              <p:nvPr/>
            </p:nvSpPr>
            <p:spPr bwMode="auto">
              <a:xfrm>
                <a:off x="7056431" y="4826772"/>
                <a:ext cx="1366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grpSp>
      </p:grpSp>
      <p:grpSp>
        <p:nvGrpSpPr>
          <p:cNvPr id="1445" name="Group 1444">
            <a:extLst>
              <a:ext uri="{FF2B5EF4-FFF2-40B4-BE49-F238E27FC236}">
                <a16:creationId xmlns:a16="http://schemas.microsoft.com/office/drawing/2014/main" id="{2F4F8877-B5F2-423E-A15B-B2173E9801A0}"/>
              </a:ext>
            </a:extLst>
          </p:cNvPr>
          <p:cNvGrpSpPr/>
          <p:nvPr/>
        </p:nvGrpSpPr>
        <p:grpSpPr>
          <a:xfrm>
            <a:off x="1384919" y="3371891"/>
            <a:ext cx="4742902" cy="397032"/>
            <a:chOff x="1154465" y="3386600"/>
            <a:chExt cx="4765240" cy="397032"/>
          </a:xfrm>
        </p:grpSpPr>
        <p:sp>
          <p:nvSpPr>
            <p:cNvPr id="1446" name="TextBox 1445">
              <a:extLst>
                <a:ext uri="{FF2B5EF4-FFF2-40B4-BE49-F238E27FC236}">
                  <a16:creationId xmlns:a16="http://schemas.microsoft.com/office/drawing/2014/main" id="{5956110C-627E-4C42-8D00-D2EFBB34628B}"/>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309</a:t>
              </a:r>
            </a:p>
          </p:txBody>
        </p:sp>
        <p:sp>
          <p:nvSpPr>
            <p:cNvPr id="1447" name="TextBox 1446">
              <a:extLst>
                <a:ext uri="{FF2B5EF4-FFF2-40B4-BE49-F238E27FC236}">
                  <a16:creationId xmlns:a16="http://schemas.microsoft.com/office/drawing/2014/main" id="{6D3A417F-EEC4-41EE-BDC2-EF55C54A8C6E}"/>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291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295</a:t>
              </a:r>
            </a:p>
          </p:txBody>
        </p:sp>
        <p:sp>
          <p:nvSpPr>
            <p:cNvPr id="1448" name="TextBox 1447">
              <a:extLst>
                <a:ext uri="{FF2B5EF4-FFF2-40B4-BE49-F238E27FC236}">
                  <a16:creationId xmlns:a16="http://schemas.microsoft.com/office/drawing/2014/main" id="{6C2B7E41-DC67-4203-90F8-399958BE5ECB}"/>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277</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268</a:t>
              </a:r>
            </a:p>
          </p:txBody>
        </p:sp>
        <p:sp>
          <p:nvSpPr>
            <p:cNvPr id="1449" name="TextBox 1448">
              <a:extLst>
                <a:ext uri="{FF2B5EF4-FFF2-40B4-BE49-F238E27FC236}">
                  <a16:creationId xmlns:a16="http://schemas.microsoft.com/office/drawing/2014/main" id="{957CAF43-DAB5-491A-B9E6-6424005B3D82}"/>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234</a:t>
              </a:r>
            </a:p>
          </p:txBody>
        </p:sp>
        <p:sp>
          <p:nvSpPr>
            <p:cNvPr id="1450" name="TextBox 1449">
              <a:extLst>
                <a:ext uri="{FF2B5EF4-FFF2-40B4-BE49-F238E27FC236}">
                  <a16:creationId xmlns:a16="http://schemas.microsoft.com/office/drawing/2014/main" id="{1AC71EDA-7B63-4834-8180-867FB8199929}"/>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191</a:t>
              </a:r>
            </a:p>
          </p:txBody>
        </p:sp>
        <p:sp>
          <p:nvSpPr>
            <p:cNvPr id="1451" name="TextBox 1450">
              <a:extLst>
                <a:ext uri="{FF2B5EF4-FFF2-40B4-BE49-F238E27FC236}">
                  <a16:creationId xmlns:a16="http://schemas.microsoft.com/office/drawing/2014/main" id="{B585FA77-8EB2-4DF8-B008-BA27C6D510A5}"/>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160</a:t>
              </a:r>
            </a:p>
          </p:txBody>
        </p:sp>
        <p:sp>
          <p:nvSpPr>
            <p:cNvPr id="1452" name="TextBox 1451">
              <a:extLst>
                <a:ext uri="{FF2B5EF4-FFF2-40B4-BE49-F238E27FC236}">
                  <a16:creationId xmlns:a16="http://schemas.microsoft.com/office/drawing/2014/main" id="{89782ECF-456A-4031-B664-4B91BC21B274}"/>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116</a:t>
              </a:r>
            </a:p>
          </p:txBody>
        </p:sp>
        <p:sp>
          <p:nvSpPr>
            <p:cNvPr id="1453" name="TextBox 1452">
              <a:extLst>
                <a:ext uri="{FF2B5EF4-FFF2-40B4-BE49-F238E27FC236}">
                  <a16:creationId xmlns:a16="http://schemas.microsoft.com/office/drawing/2014/main" id="{D0605DC0-6086-4FF9-A527-39388D04F9C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60</a:t>
              </a:r>
            </a:p>
          </p:txBody>
        </p:sp>
        <p:sp>
          <p:nvSpPr>
            <p:cNvPr id="1454" name="TextBox 1453">
              <a:extLst>
                <a:ext uri="{FF2B5EF4-FFF2-40B4-BE49-F238E27FC236}">
                  <a16:creationId xmlns:a16="http://schemas.microsoft.com/office/drawing/2014/main" id="{BE4AE9BA-F948-4CAA-81AF-3B20CB1D143C}"/>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28</a:t>
              </a:r>
            </a:p>
          </p:txBody>
        </p:sp>
        <p:sp>
          <p:nvSpPr>
            <p:cNvPr id="1455" name="TextBox 1454">
              <a:extLst>
                <a:ext uri="{FF2B5EF4-FFF2-40B4-BE49-F238E27FC236}">
                  <a16:creationId xmlns:a16="http://schemas.microsoft.com/office/drawing/2014/main" id="{D7F345A5-939E-43C4-A9FF-170B5CE0897F}"/>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1456" name="TextBox 1455">
              <a:extLst>
                <a:ext uri="{FF2B5EF4-FFF2-40B4-BE49-F238E27FC236}">
                  <a16:creationId xmlns:a16="http://schemas.microsoft.com/office/drawing/2014/main" id="{84036804-B16E-43D1-A56A-0BB9B5997398}"/>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57" name="TextBox 1456">
            <a:extLst>
              <a:ext uri="{FF2B5EF4-FFF2-40B4-BE49-F238E27FC236}">
                <a16:creationId xmlns:a16="http://schemas.microsoft.com/office/drawing/2014/main" id="{E9490AC4-510C-443B-8567-2EDCED4F6997}"/>
              </a:ext>
            </a:extLst>
          </p:cNvPr>
          <p:cNvSpPr txBox="1"/>
          <p:nvPr/>
        </p:nvSpPr>
        <p:spPr bwMode="auto">
          <a:xfrm>
            <a:off x="172854" y="3134902"/>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58" name="Group 1457">
            <a:extLst>
              <a:ext uri="{FF2B5EF4-FFF2-40B4-BE49-F238E27FC236}">
                <a16:creationId xmlns:a16="http://schemas.microsoft.com/office/drawing/2014/main" id="{FE633E3C-99E4-4CF3-8DD0-9DE47C52E8E8}"/>
              </a:ext>
            </a:extLst>
          </p:cNvPr>
          <p:cNvGrpSpPr/>
          <p:nvPr/>
        </p:nvGrpSpPr>
        <p:grpSpPr>
          <a:xfrm>
            <a:off x="6759468" y="3369975"/>
            <a:ext cx="4835345" cy="397032"/>
            <a:chOff x="1154465" y="3386600"/>
            <a:chExt cx="4765240" cy="397032"/>
          </a:xfrm>
        </p:grpSpPr>
        <p:sp>
          <p:nvSpPr>
            <p:cNvPr id="1459" name="TextBox 1458">
              <a:extLst>
                <a:ext uri="{FF2B5EF4-FFF2-40B4-BE49-F238E27FC236}">
                  <a16:creationId xmlns:a16="http://schemas.microsoft.com/office/drawing/2014/main" id="{F96A23BF-F77B-43CD-8AEE-45A6E06666F3}"/>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275</a:t>
              </a:r>
            </a:p>
          </p:txBody>
        </p:sp>
        <p:sp>
          <p:nvSpPr>
            <p:cNvPr id="1460" name="TextBox 1459">
              <a:extLst>
                <a:ext uri="{FF2B5EF4-FFF2-40B4-BE49-F238E27FC236}">
                  <a16:creationId xmlns:a16="http://schemas.microsoft.com/office/drawing/2014/main" id="{CDE25F4F-E201-4ECF-A449-21D464A59C4D}"/>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261</a:t>
              </a:r>
            </a:p>
          </p:txBody>
        </p:sp>
        <p:sp>
          <p:nvSpPr>
            <p:cNvPr id="1461" name="TextBox 1460">
              <a:extLst>
                <a:ext uri="{FF2B5EF4-FFF2-40B4-BE49-F238E27FC236}">
                  <a16:creationId xmlns:a16="http://schemas.microsoft.com/office/drawing/2014/main" id="{4A5A8136-63AB-4EE9-9A86-25E04E116036}"/>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235</a:t>
              </a:r>
            </a:p>
          </p:txBody>
        </p:sp>
        <p:sp>
          <p:nvSpPr>
            <p:cNvPr id="1462" name="TextBox 1461">
              <a:extLst>
                <a:ext uri="{FF2B5EF4-FFF2-40B4-BE49-F238E27FC236}">
                  <a16:creationId xmlns:a16="http://schemas.microsoft.com/office/drawing/2014/main" id="{704F4B63-EDCE-4A6F-910C-D625053BE332}"/>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206</a:t>
              </a:r>
            </a:p>
          </p:txBody>
        </p:sp>
        <p:sp>
          <p:nvSpPr>
            <p:cNvPr id="1463" name="TextBox 1462">
              <a:extLst>
                <a:ext uri="{FF2B5EF4-FFF2-40B4-BE49-F238E27FC236}">
                  <a16:creationId xmlns:a16="http://schemas.microsoft.com/office/drawing/2014/main" id="{5AE3829C-EF5B-49A0-9B2D-4DE136F7437E}"/>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168</a:t>
              </a:r>
            </a:p>
          </p:txBody>
        </p:sp>
        <p:sp>
          <p:nvSpPr>
            <p:cNvPr id="1464" name="TextBox 1463">
              <a:extLst>
                <a:ext uri="{FF2B5EF4-FFF2-40B4-BE49-F238E27FC236}">
                  <a16:creationId xmlns:a16="http://schemas.microsoft.com/office/drawing/2014/main" id="{5F769EF4-4484-4672-AFB6-AB0A154B6C6D}"/>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181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140</a:t>
              </a:r>
            </a:p>
          </p:txBody>
        </p:sp>
        <p:sp>
          <p:nvSpPr>
            <p:cNvPr id="1465" name="TextBox 1464">
              <a:extLst>
                <a:ext uri="{FF2B5EF4-FFF2-40B4-BE49-F238E27FC236}">
                  <a16:creationId xmlns:a16="http://schemas.microsoft.com/office/drawing/2014/main" id="{2CC5E6AD-7D43-49C0-BC48-CA5DB0C3A3DE}"/>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100</a:t>
              </a:r>
            </a:p>
          </p:txBody>
        </p:sp>
        <p:sp>
          <p:nvSpPr>
            <p:cNvPr id="1466" name="TextBox 1465">
              <a:extLst>
                <a:ext uri="{FF2B5EF4-FFF2-40B4-BE49-F238E27FC236}">
                  <a16:creationId xmlns:a16="http://schemas.microsoft.com/office/drawing/2014/main" id="{3769D21E-E88A-4919-A0E6-502B9EE4F05A}"/>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55</a:t>
              </a:r>
            </a:p>
          </p:txBody>
        </p:sp>
        <p:sp>
          <p:nvSpPr>
            <p:cNvPr id="1467" name="TextBox 1466">
              <a:extLst>
                <a:ext uri="{FF2B5EF4-FFF2-40B4-BE49-F238E27FC236}">
                  <a16:creationId xmlns:a16="http://schemas.microsoft.com/office/drawing/2014/main" id="{C304DBBC-65A2-4B8F-A44D-9BE2B18DA386}"/>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a:t>
              </a:r>
            </a:p>
          </p:txBody>
        </p:sp>
        <p:sp>
          <p:nvSpPr>
            <p:cNvPr id="1468" name="TextBox 1467">
              <a:extLst>
                <a:ext uri="{FF2B5EF4-FFF2-40B4-BE49-F238E27FC236}">
                  <a16:creationId xmlns:a16="http://schemas.microsoft.com/office/drawing/2014/main" id="{80F89803-78D6-4292-81C4-0ED478CAC761}"/>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1469" name="TextBox 1468">
              <a:extLst>
                <a:ext uri="{FF2B5EF4-FFF2-40B4-BE49-F238E27FC236}">
                  <a16:creationId xmlns:a16="http://schemas.microsoft.com/office/drawing/2014/main" id="{E4C3210E-9B4F-47D1-9D8E-9A99A2A82652}"/>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70" name="TextBox 1469">
            <a:extLst>
              <a:ext uri="{FF2B5EF4-FFF2-40B4-BE49-F238E27FC236}">
                <a16:creationId xmlns:a16="http://schemas.microsoft.com/office/drawing/2014/main" id="{41E4E83E-AD76-4CF8-9A02-521F34DEF43C}"/>
              </a:ext>
            </a:extLst>
          </p:cNvPr>
          <p:cNvSpPr txBox="1"/>
          <p:nvPr/>
        </p:nvSpPr>
        <p:spPr bwMode="auto">
          <a:xfrm>
            <a:off x="6116894" y="2945697"/>
            <a:ext cx="7651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a:r>
            <a:b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71" name="Group 1470">
            <a:extLst>
              <a:ext uri="{FF2B5EF4-FFF2-40B4-BE49-F238E27FC236}">
                <a16:creationId xmlns:a16="http://schemas.microsoft.com/office/drawing/2014/main" id="{DCA64E21-BB28-43FC-B1DC-8B42AE5B7971}"/>
              </a:ext>
            </a:extLst>
          </p:cNvPr>
          <p:cNvGrpSpPr/>
          <p:nvPr/>
        </p:nvGrpSpPr>
        <p:grpSpPr>
          <a:xfrm>
            <a:off x="4015938" y="6253399"/>
            <a:ext cx="4566124" cy="397032"/>
            <a:chOff x="1154465" y="3386600"/>
            <a:chExt cx="4765240" cy="397032"/>
          </a:xfrm>
        </p:grpSpPr>
        <p:sp>
          <p:nvSpPr>
            <p:cNvPr id="1472" name="TextBox 1471">
              <a:extLst>
                <a:ext uri="{FF2B5EF4-FFF2-40B4-BE49-F238E27FC236}">
                  <a16:creationId xmlns:a16="http://schemas.microsoft.com/office/drawing/2014/main" id="{564FB4C3-F661-4031-A6C2-71757CC7C9BD}"/>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159</a:t>
              </a:r>
            </a:p>
          </p:txBody>
        </p:sp>
        <p:sp>
          <p:nvSpPr>
            <p:cNvPr id="1473" name="TextBox 1472">
              <a:extLst>
                <a:ext uri="{FF2B5EF4-FFF2-40B4-BE49-F238E27FC236}">
                  <a16:creationId xmlns:a16="http://schemas.microsoft.com/office/drawing/2014/main" id="{956C4E83-C07E-4D02-86DD-D15B664A3BFB}"/>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151</a:t>
              </a:r>
            </a:p>
          </p:txBody>
        </p:sp>
        <p:sp>
          <p:nvSpPr>
            <p:cNvPr id="1474" name="TextBox 1473">
              <a:extLst>
                <a:ext uri="{FF2B5EF4-FFF2-40B4-BE49-F238E27FC236}">
                  <a16:creationId xmlns:a16="http://schemas.microsoft.com/office/drawing/2014/main" id="{850DB1AB-59F9-4E32-B5E4-2E89B8C60F67}"/>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135</a:t>
              </a:r>
            </a:p>
          </p:txBody>
        </p:sp>
        <p:sp>
          <p:nvSpPr>
            <p:cNvPr id="1475" name="TextBox 1474">
              <a:extLst>
                <a:ext uri="{FF2B5EF4-FFF2-40B4-BE49-F238E27FC236}">
                  <a16:creationId xmlns:a16="http://schemas.microsoft.com/office/drawing/2014/main" id="{89522384-B7CE-4168-880D-E78AF9DCB5A8}"/>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116</a:t>
              </a:r>
            </a:p>
          </p:txBody>
        </p:sp>
        <p:sp>
          <p:nvSpPr>
            <p:cNvPr id="1476" name="TextBox 1475">
              <a:extLst>
                <a:ext uri="{FF2B5EF4-FFF2-40B4-BE49-F238E27FC236}">
                  <a16:creationId xmlns:a16="http://schemas.microsoft.com/office/drawing/2014/main" id="{576B38D7-CCAC-4341-9F1D-4B0E5FABA488}"/>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95</a:t>
              </a:r>
            </a:p>
          </p:txBody>
        </p:sp>
        <p:sp>
          <p:nvSpPr>
            <p:cNvPr id="1477" name="TextBox 1476">
              <a:extLst>
                <a:ext uri="{FF2B5EF4-FFF2-40B4-BE49-F238E27FC236}">
                  <a16:creationId xmlns:a16="http://schemas.microsoft.com/office/drawing/2014/main" id="{466BA7E9-E73B-425E-80A6-89E1E6BEB33F}"/>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81</a:t>
              </a:r>
            </a:p>
          </p:txBody>
        </p:sp>
        <p:sp>
          <p:nvSpPr>
            <p:cNvPr id="1478" name="TextBox 1477">
              <a:extLst>
                <a:ext uri="{FF2B5EF4-FFF2-40B4-BE49-F238E27FC236}">
                  <a16:creationId xmlns:a16="http://schemas.microsoft.com/office/drawing/2014/main" id="{2192951D-A2AD-41A6-AC45-9F78C7586859}"/>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56</a:t>
              </a:r>
            </a:p>
          </p:txBody>
        </p:sp>
        <p:sp>
          <p:nvSpPr>
            <p:cNvPr id="1479" name="TextBox 1478">
              <a:extLst>
                <a:ext uri="{FF2B5EF4-FFF2-40B4-BE49-F238E27FC236}">
                  <a16:creationId xmlns:a16="http://schemas.microsoft.com/office/drawing/2014/main" id="{ECBF7809-8D92-4C2A-9BC7-06E4397DAD2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31</a:t>
              </a:r>
            </a:p>
          </p:txBody>
        </p:sp>
        <p:sp>
          <p:nvSpPr>
            <p:cNvPr id="1480" name="TextBox 1479">
              <a:extLst>
                <a:ext uri="{FF2B5EF4-FFF2-40B4-BE49-F238E27FC236}">
                  <a16:creationId xmlns:a16="http://schemas.microsoft.com/office/drawing/2014/main" id="{341FE0D6-EF8D-4EF3-91B2-1AE004F5C341}"/>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a:t>
              </a:r>
            </a:p>
          </p:txBody>
        </p:sp>
        <p:sp>
          <p:nvSpPr>
            <p:cNvPr id="1481" name="TextBox 1480">
              <a:extLst>
                <a:ext uri="{FF2B5EF4-FFF2-40B4-BE49-F238E27FC236}">
                  <a16:creationId xmlns:a16="http://schemas.microsoft.com/office/drawing/2014/main" id="{FC5C3D70-BBF2-4B7F-A53C-2D199287FE19}"/>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1482" name="TextBox 1481">
              <a:extLst>
                <a:ext uri="{FF2B5EF4-FFF2-40B4-BE49-F238E27FC236}">
                  <a16:creationId xmlns:a16="http://schemas.microsoft.com/office/drawing/2014/main" id="{6B3C2348-39B7-4F86-8175-D677C2949E57}"/>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83" name="TextBox 1482">
            <a:extLst>
              <a:ext uri="{FF2B5EF4-FFF2-40B4-BE49-F238E27FC236}">
                <a16:creationId xmlns:a16="http://schemas.microsoft.com/office/drawing/2014/main" id="{64D90963-A851-4C20-8A75-DEDCE06C30A8}"/>
              </a:ext>
            </a:extLst>
          </p:cNvPr>
          <p:cNvSpPr txBox="1"/>
          <p:nvPr/>
        </p:nvSpPr>
        <p:spPr bwMode="auto">
          <a:xfrm>
            <a:off x="2821352" y="6016410"/>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84" name="Group 1483">
            <a:extLst>
              <a:ext uri="{FF2B5EF4-FFF2-40B4-BE49-F238E27FC236}">
                <a16:creationId xmlns:a16="http://schemas.microsoft.com/office/drawing/2014/main" id="{1A5B7C9F-FFD3-48D4-AA94-66FD5C27441D}"/>
              </a:ext>
            </a:extLst>
          </p:cNvPr>
          <p:cNvGrpSpPr/>
          <p:nvPr/>
        </p:nvGrpSpPr>
        <p:grpSpPr>
          <a:xfrm>
            <a:off x="9392911" y="6207927"/>
            <a:ext cx="2488502" cy="454909"/>
            <a:chOff x="9392911" y="6207927"/>
            <a:chExt cx="2488502" cy="454909"/>
          </a:xfrm>
        </p:grpSpPr>
        <p:pic>
          <p:nvPicPr>
            <p:cNvPr id="1485" name="Picture 1484" descr="A picture containing text, ax, wheel&#10;&#10;Description automatically generated">
              <a:extLst>
                <a:ext uri="{FF2B5EF4-FFF2-40B4-BE49-F238E27FC236}">
                  <a16:creationId xmlns:a16="http://schemas.microsoft.com/office/drawing/2014/main" id="{4F011787-2B9A-4EB3-BB66-89AE422AA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86" name="Rectangle 8">
              <a:extLst>
                <a:ext uri="{FF2B5EF4-FFF2-40B4-BE49-F238E27FC236}">
                  <a16:creationId xmlns:a16="http://schemas.microsoft.com/office/drawing/2014/main" id="{728FCF4B-7A41-4EA0-B1E4-95C7ED07D3F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87" name="Title 1">
            <a:extLst>
              <a:ext uri="{FF2B5EF4-FFF2-40B4-BE49-F238E27FC236}">
                <a16:creationId xmlns:a16="http://schemas.microsoft.com/office/drawing/2014/main" id="{DEA96CB7-229B-E3CC-9362-32415971B8C4}"/>
              </a:ext>
            </a:extLst>
          </p:cNvPr>
          <p:cNvSpPr>
            <a:spLocks noGrp="1"/>
          </p:cNvSpPr>
          <p:nvPr>
            <p:ph type="title"/>
          </p:nvPr>
        </p:nvSpPr>
        <p:spPr/>
        <p:txBody>
          <a:bodyPr/>
          <a:lstStyle/>
          <a:p>
            <a:r>
              <a:rPr lang="en-US" dirty="0"/>
              <a:t>KEYNOTE-826: OS</a:t>
            </a:r>
            <a:br>
              <a:rPr lang="en-US" dirty="0"/>
            </a:br>
            <a:endParaRPr lang="en-US" dirty="0"/>
          </a:p>
        </p:txBody>
      </p:sp>
    </p:spTree>
    <p:extLst>
      <p:ext uri="{BB962C8B-B14F-4D97-AF65-F5344CB8AC3E}">
        <p14:creationId xmlns:p14="http://schemas.microsoft.com/office/powerpoint/2010/main" val="490662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PFS and OS in Key Patient Subgroups </a:t>
            </a:r>
            <a:br>
              <a:rPr lang="en-US" dirty="0"/>
            </a:br>
            <a:r>
              <a:rPr lang="en-US" dirty="0"/>
              <a:t>(All Comers) </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Tewari. ASCO 2022. Abstr 5506. Colombo. NEJM. 2021;385:1856.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1131504729"/>
              </p:ext>
            </p:extLst>
          </p:nvPr>
        </p:nvGraphicFramePr>
        <p:xfrm>
          <a:off x="722558" y="1629736"/>
          <a:ext cx="10791735" cy="4297792"/>
        </p:xfrm>
        <a:graphic>
          <a:graphicData uri="http://schemas.openxmlformats.org/drawingml/2006/table">
            <a:tbl>
              <a:tblPr/>
              <a:tblGrid>
                <a:gridCol w="2598524">
                  <a:extLst>
                    <a:ext uri="{9D8B030D-6E8A-4147-A177-3AD203B41FA5}">
                      <a16:colId xmlns:a16="http://schemas.microsoft.com/office/drawing/2014/main" val="20000"/>
                    </a:ext>
                  </a:extLst>
                </a:gridCol>
                <a:gridCol w="1073946">
                  <a:extLst>
                    <a:ext uri="{9D8B030D-6E8A-4147-A177-3AD203B41FA5}">
                      <a16:colId xmlns:a16="http://schemas.microsoft.com/office/drawing/2014/main" val="20001"/>
                    </a:ext>
                  </a:extLst>
                </a:gridCol>
                <a:gridCol w="1073946">
                  <a:extLst>
                    <a:ext uri="{9D8B030D-6E8A-4147-A177-3AD203B41FA5}">
                      <a16:colId xmlns:a16="http://schemas.microsoft.com/office/drawing/2014/main" val="4095539533"/>
                    </a:ext>
                  </a:extLst>
                </a:gridCol>
                <a:gridCol w="1898830">
                  <a:extLst>
                    <a:ext uri="{9D8B030D-6E8A-4147-A177-3AD203B41FA5}">
                      <a16:colId xmlns:a16="http://schemas.microsoft.com/office/drawing/2014/main" val="322843385"/>
                    </a:ext>
                  </a:extLst>
                </a:gridCol>
                <a:gridCol w="1197323">
                  <a:extLst>
                    <a:ext uri="{9D8B030D-6E8A-4147-A177-3AD203B41FA5}">
                      <a16:colId xmlns:a16="http://schemas.microsoft.com/office/drawing/2014/main" val="3519831195"/>
                    </a:ext>
                  </a:extLst>
                </a:gridCol>
                <a:gridCol w="1197323">
                  <a:extLst>
                    <a:ext uri="{9D8B030D-6E8A-4147-A177-3AD203B41FA5}">
                      <a16:colId xmlns:a16="http://schemas.microsoft.com/office/drawing/2014/main" val="2923492554"/>
                    </a:ext>
                  </a:extLst>
                </a:gridCol>
                <a:gridCol w="1751843">
                  <a:extLst>
                    <a:ext uri="{9D8B030D-6E8A-4147-A177-3AD203B41FA5}">
                      <a16:colId xmlns:a16="http://schemas.microsoft.com/office/drawing/2014/main" val="164792772"/>
                    </a:ext>
                  </a:extLst>
                </a:gridCol>
              </a:tblGrid>
              <a:tr h="12121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212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(0.53-0.79)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(0.54-0.84)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 (n = 447)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Nonsquamous (n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(0.50-0.80)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(0.43-1.00)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(0.47-0.80)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 (0.47-1.23)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Platinum use</a:t>
                      </a:r>
                      <a:endPar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Carboplatin (n = 495)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Cisplatin (n =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(0.55-0.86)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 (0.28-0.77)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(0.54-0.89)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(0.32-1.09)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Concomitant 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389)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(0.47-0.79)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 (0.54-1.01)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(0.47-0.87)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0.74 (0.53-1.04)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CRT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243)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(0.45-0.86)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(0.53-0.90)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(0.45-0.91)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0.71 (0.53-0.97)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1459795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PFS and OS in PD-L1 CPS ≥1 Subgroup</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Tewari. ASCO 2022. Abstr 5506. Colombo. NEJM. 2021;385:1856.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2282014229"/>
              </p:ext>
            </p:extLst>
          </p:nvPr>
        </p:nvGraphicFramePr>
        <p:xfrm>
          <a:off x="726734" y="1623060"/>
          <a:ext cx="10779465" cy="4297792"/>
        </p:xfrm>
        <a:graphic>
          <a:graphicData uri="http://schemas.openxmlformats.org/drawingml/2006/table">
            <a:tbl>
              <a:tblPr/>
              <a:tblGrid>
                <a:gridCol w="4508764">
                  <a:extLst>
                    <a:ext uri="{9D8B030D-6E8A-4147-A177-3AD203B41FA5}">
                      <a16:colId xmlns:a16="http://schemas.microsoft.com/office/drawing/2014/main" val="20000"/>
                    </a:ext>
                  </a:extLst>
                </a:gridCol>
                <a:gridCol w="3067043">
                  <a:extLst>
                    <a:ext uri="{9D8B030D-6E8A-4147-A177-3AD203B41FA5}">
                      <a16:colId xmlns:a16="http://schemas.microsoft.com/office/drawing/2014/main" val="322843385"/>
                    </a:ext>
                  </a:extLst>
                </a:gridCol>
                <a:gridCol w="3203658">
                  <a:extLst>
                    <a:ext uri="{9D8B030D-6E8A-4147-A177-3AD203B41FA5}">
                      <a16:colId xmlns:a16="http://schemas.microsoft.com/office/drawing/2014/main" val="164792772"/>
                    </a:ext>
                  </a:extLst>
                </a:gridCol>
              </a:tblGrid>
              <a:tr h="1713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713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13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(N = 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(0.50-0.77)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(0.50-0.81)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20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 (n = 409)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Nonsquamous (n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(0.48-0.78)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(0.37-0.93)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(0.46-0.79)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 (0.41-1.20)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20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Platinum use</a:t>
                      </a:r>
                      <a:endPar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Carboplatin (n = 447)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Cisplatin (n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(0.53-0.85)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0.39 (0.22-0.68)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(0.50-0.85)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0.53 (0.27-1.04)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20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Concomitant 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346)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(0.46-0.80)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(0.47-0.92)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(0.45-0.87)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(0.47-0.96)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420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CRT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215)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 (0.39-0.78)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(0.52-0.90)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 (0.39-0.81)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0.72 (0.52-1.00)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651377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ORR in Key Patient Subgroups </a:t>
            </a:r>
            <a:br>
              <a:rPr lang="en-US" dirty="0"/>
            </a:br>
            <a:r>
              <a:rPr lang="en-US" dirty="0"/>
              <a:t>(All-Comer and CPS ≥1 Populations )</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Tewari. ASCO 2022. Abstr 5506.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B94AC43C-7E81-3431-6B4C-023AA5DF5304}"/>
              </a:ext>
            </a:extLst>
          </p:cNvPr>
          <p:cNvGraphicFramePr>
            <a:graphicFrameLocks/>
          </p:cNvGraphicFramePr>
          <p:nvPr>
            <p:extLst>
              <p:ext uri="{D42A27DB-BD31-4B8C-83A1-F6EECF244321}">
                <p14:modId xmlns:p14="http://schemas.microsoft.com/office/powerpoint/2010/main" val="2447952067"/>
              </p:ext>
            </p:extLst>
          </p:nvPr>
        </p:nvGraphicFramePr>
        <p:xfrm>
          <a:off x="720726" y="1628775"/>
          <a:ext cx="10785473" cy="4370944"/>
        </p:xfrm>
        <a:graphic>
          <a:graphicData uri="http://schemas.openxmlformats.org/drawingml/2006/table">
            <a:tbl>
              <a:tblPr/>
              <a:tblGrid>
                <a:gridCol w="2442340">
                  <a:extLst>
                    <a:ext uri="{9D8B030D-6E8A-4147-A177-3AD203B41FA5}">
                      <a16:colId xmlns:a16="http://schemas.microsoft.com/office/drawing/2014/main" val="20000"/>
                    </a:ext>
                  </a:extLst>
                </a:gridCol>
                <a:gridCol w="952522">
                  <a:extLst>
                    <a:ext uri="{9D8B030D-6E8A-4147-A177-3AD203B41FA5}">
                      <a16:colId xmlns:a16="http://schemas.microsoft.com/office/drawing/2014/main" val="20001"/>
                    </a:ext>
                  </a:extLst>
                </a:gridCol>
                <a:gridCol w="992296">
                  <a:extLst>
                    <a:ext uri="{9D8B030D-6E8A-4147-A177-3AD203B41FA5}">
                      <a16:colId xmlns:a16="http://schemas.microsoft.com/office/drawing/2014/main" val="4095539533"/>
                    </a:ext>
                  </a:extLst>
                </a:gridCol>
                <a:gridCol w="2071185">
                  <a:extLst>
                    <a:ext uri="{9D8B030D-6E8A-4147-A177-3AD203B41FA5}">
                      <a16:colId xmlns:a16="http://schemas.microsoft.com/office/drawing/2014/main" val="322843385"/>
                    </a:ext>
                  </a:extLst>
                </a:gridCol>
                <a:gridCol w="1185117">
                  <a:extLst>
                    <a:ext uri="{9D8B030D-6E8A-4147-A177-3AD203B41FA5}">
                      <a16:colId xmlns:a16="http://schemas.microsoft.com/office/drawing/2014/main" val="3519831195"/>
                    </a:ext>
                  </a:extLst>
                </a:gridCol>
                <a:gridCol w="1196191">
                  <a:extLst>
                    <a:ext uri="{9D8B030D-6E8A-4147-A177-3AD203B41FA5}">
                      <a16:colId xmlns:a16="http://schemas.microsoft.com/office/drawing/2014/main" val="2923492554"/>
                    </a:ext>
                  </a:extLst>
                </a:gridCol>
                <a:gridCol w="1945822">
                  <a:extLst>
                    <a:ext uri="{9D8B030D-6E8A-4147-A177-3AD203B41FA5}">
                      <a16:colId xmlns:a16="http://schemas.microsoft.com/office/drawing/2014/main" val="164792772"/>
                    </a:ext>
                  </a:extLst>
                </a:gridCol>
              </a:tblGrid>
              <a:tr h="294069">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All-Comer 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CPS ≥1 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50792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Diff in ORR, % </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90000"/>
                        </a:lnSpc>
                      </a:pPr>
                      <a:r>
                        <a:rPr lang="en-US" sz="1600" b="1" dirty="0">
                          <a:latin typeface="Calibri" panose="020F0502020204030204" pitchFamily="34" charset="0"/>
                          <a:cs typeface="Calibri" panose="020F0502020204030204" pitchFamily="34" charset="0"/>
                        </a:rPr>
                        <a:t>Pembro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Diff in ORR, % </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406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15.3 (7.8-22.6)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18.0 (10.1-25.7)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2178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Histology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Squamous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Nonsquamous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20.3 (11.4-29.0)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 (-6.8-21.7)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67.0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20.4 (11.1-29.4)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13.8 (-2.2-28.1)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2178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Platinum use</a:t>
                      </a:r>
                      <a:endPar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Carboplatin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Cisplatin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14.0 (5.4-22.3)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19.6 (3.5-35.2)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16.1 (7.2-24.8)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26.1 (9.4-42.6)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35643">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Concomitant bevacizumab</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Yes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75.5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15.1 (5.8-24.3)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14.6 (1.8-27.0)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77.1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17.3 (7.5-26.9)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18.3 (4.7-31.3)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721785">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Prior CRT only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Yes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18.7 (6.4-30.5)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13.5 (3.9-22.9)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23.8 (10.8-36.1)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15.0 (4.9-24.7)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spTree>
    <p:extLst>
      <p:ext uri="{BB962C8B-B14F-4D97-AF65-F5344CB8AC3E}">
        <p14:creationId xmlns:p14="http://schemas.microsoft.com/office/powerpoint/2010/main" val="3870134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EE404E2-0F5E-494C-8B97-03B6E5E2B1C3}"/>
              </a:ext>
            </a:extLst>
          </p:cNvPr>
          <p:cNvSpPr/>
          <p:nvPr/>
        </p:nvSpPr>
        <p:spPr bwMode="auto">
          <a:xfrm>
            <a:off x="3630363" y="2023353"/>
            <a:ext cx="245137" cy="3583670"/>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itle 1">
            <a:extLst>
              <a:ext uri="{FF2B5EF4-FFF2-40B4-BE49-F238E27FC236}">
                <a16:creationId xmlns:a16="http://schemas.microsoft.com/office/drawing/2014/main" id="{4B47465C-1613-49DC-8638-ED7FFAE6D8EB}"/>
              </a:ext>
            </a:extLst>
          </p:cNvPr>
          <p:cNvSpPr>
            <a:spLocks noGrp="1"/>
          </p:cNvSpPr>
          <p:nvPr>
            <p:ph type="title"/>
          </p:nvPr>
        </p:nvSpPr>
        <p:spPr>
          <a:xfrm>
            <a:off x="609759" y="205076"/>
            <a:ext cx="11141055" cy="1103313"/>
          </a:xfrm>
        </p:spPr>
        <p:txBody>
          <a:bodyPr/>
          <a:lstStyle/>
          <a:p>
            <a:r>
              <a:rPr lang="en-US" dirty="0"/>
              <a:t>KEYNOTE-826: PFS/OS Across </a:t>
            </a:r>
            <a:br>
              <a:rPr lang="en-US" dirty="0"/>
            </a:br>
            <a:r>
              <a:rPr lang="en-US" dirty="0"/>
              <a:t>Protocol-Specified Subgroups</a:t>
            </a:r>
          </a:p>
        </p:txBody>
      </p:sp>
      <p:sp>
        <p:nvSpPr>
          <p:cNvPr id="14" name="Rectangle 13">
            <a:extLst>
              <a:ext uri="{FF2B5EF4-FFF2-40B4-BE49-F238E27FC236}">
                <a16:creationId xmlns:a16="http://schemas.microsoft.com/office/drawing/2014/main" id="{A2F625E9-1EB0-4FD1-9C55-10DD5C62367A}"/>
              </a:ext>
            </a:extLst>
          </p:cNvPr>
          <p:cNvSpPr/>
          <p:nvPr/>
        </p:nvSpPr>
        <p:spPr bwMode="auto">
          <a:xfrm>
            <a:off x="9067030" y="2036064"/>
            <a:ext cx="284787" cy="3625823"/>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 Box 15">
            <a:extLst>
              <a:ext uri="{FF2B5EF4-FFF2-40B4-BE49-F238E27FC236}">
                <a16:creationId xmlns:a16="http://schemas.microsoft.com/office/drawing/2014/main" id="{E97AE7CD-27E1-499D-9473-81FF6061F58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2021;386:1856.</a:t>
            </a:r>
            <a:endParaRPr lang="en-US" altLang="en-US" sz="1200" b="0" dirty="0">
              <a:solidFill>
                <a:schemeClr val="bg2"/>
              </a:solidFill>
              <a:latin typeface="Calibri" panose="020F0502020204030204" pitchFamily="34" charset="0"/>
            </a:endParaRPr>
          </a:p>
        </p:txBody>
      </p:sp>
      <p:sp>
        <p:nvSpPr>
          <p:cNvPr id="19" name="TextBox 18">
            <a:extLst>
              <a:ext uri="{FF2B5EF4-FFF2-40B4-BE49-F238E27FC236}">
                <a16:creationId xmlns:a16="http://schemas.microsoft.com/office/drawing/2014/main" id="{25BA910E-CADF-4C7F-9B8F-9072A2E79CA5}"/>
              </a:ext>
            </a:extLst>
          </p:cNvPr>
          <p:cNvSpPr txBox="1"/>
          <p:nvPr/>
        </p:nvSpPr>
        <p:spPr bwMode="auto">
          <a:xfrm>
            <a:off x="3335073" y="1233265"/>
            <a:ext cx="78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PFS</a:t>
            </a:r>
          </a:p>
        </p:txBody>
      </p:sp>
      <p:sp>
        <p:nvSpPr>
          <p:cNvPr id="20" name="TextBox 19">
            <a:extLst>
              <a:ext uri="{FF2B5EF4-FFF2-40B4-BE49-F238E27FC236}">
                <a16:creationId xmlns:a16="http://schemas.microsoft.com/office/drawing/2014/main" id="{3F188B85-63C1-4DEB-8F4B-5354CADA1CCB}"/>
              </a:ext>
            </a:extLst>
          </p:cNvPr>
          <p:cNvSpPr txBox="1"/>
          <p:nvPr/>
        </p:nvSpPr>
        <p:spPr bwMode="auto">
          <a:xfrm>
            <a:off x="8807097" y="1233265"/>
            <a:ext cx="787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OS</a:t>
            </a:r>
          </a:p>
        </p:txBody>
      </p:sp>
      <p:cxnSp>
        <p:nvCxnSpPr>
          <p:cNvPr id="22" name="Straight Connector 21">
            <a:extLst>
              <a:ext uri="{FF2B5EF4-FFF2-40B4-BE49-F238E27FC236}">
                <a16:creationId xmlns:a16="http://schemas.microsoft.com/office/drawing/2014/main" id="{F183D58A-14F6-4DB6-901B-589CDDF2BC60}"/>
              </a:ext>
            </a:extLst>
          </p:cNvPr>
          <p:cNvCxnSpPr/>
          <p:nvPr/>
        </p:nvCxnSpPr>
        <p:spPr bwMode="auto">
          <a:xfrm>
            <a:off x="3206287" y="5613944"/>
            <a:ext cx="161884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4085A63-E560-4555-9E76-C83F75B71835}"/>
              </a:ext>
            </a:extLst>
          </p:cNvPr>
          <p:cNvCxnSpPr>
            <a:cxnSpLocks/>
          </p:cNvCxnSpPr>
          <p:nvPr/>
        </p:nvCxnSpPr>
        <p:spPr bwMode="auto">
          <a:xfrm>
            <a:off x="3208249"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B5FBE92-2256-4470-9025-BB1F6E2EDFDE}"/>
              </a:ext>
            </a:extLst>
          </p:cNvPr>
          <p:cNvCxnSpPr>
            <a:cxnSpLocks/>
          </p:cNvCxnSpPr>
          <p:nvPr/>
        </p:nvCxnSpPr>
        <p:spPr bwMode="auto">
          <a:xfrm>
            <a:off x="3610997"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ADE45FE-7A82-4042-AC5C-9D2F5B842A4F}"/>
              </a:ext>
            </a:extLst>
          </p:cNvPr>
          <p:cNvCxnSpPr>
            <a:cxnSpLocks/>
          </p:cNvCxnSpPr>
          <p:nvPr/>
        </p:nvCxnSpPr>
        <p:spPr bwMode="auto">
          <a:xfrm>
            <a:off x="4013745" y="2025023"/>
            <a:ext cx="0" cy="366152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8681582-80AF-4862-B642-F5A3CCE98554}"/>
              </a:ext>
            </a:extLst>
          </p:cNvPr>
          <p:cNvCxnSpPr>
            <a:cxnSpLocks/>
          </p:cNvCxnSpPr>
          <p:nvPr/>
        </p:nvCxnSpPr>
        <p:spPr bwMode="auto">
          <a:xfrm>
            <a:off x="4416493"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9A0DF1B-F284-47FD-B74C-F714196D8C24}"/>
              </a:ext>
            </a:extLst>
          </p:cNvPr>
          <p:cNvCxnSpPr>
            <a:cxnSpLocks/>
          </p:cNvCxnSpPr>
          <p:nvPr/>
        </p:nvCxnSpPr>
        <p:spPr bwMode="auto">
          <a:xfrm>
            <a:off x="4819242"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Arrow Connector 27">
            <a:extLst>
              <a:ext uri="{FF2B5EF4-FFF2-40B4-BE49-F238E27FC236}">
                <a16:creationId xmlns:a16="http://schemas.microsoft.com/office/drawing/2014/main" id="{FF310A5F-77F7-42C4-BDA1-A4CF7B88C71B}"/>
              </a:ext>
            </a:extLst>
          </p:cNvPr>
          <p:cNvCxnSpPr/>
          <p:nvPr/>
        </p:nvCxnSpPr>
        <p:spPr bwMode="auto">
          <a:xfrm flipH="1">
            <a:off x="3184702" y="5892582"/>
            <a:ext cx="757421"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53C56119-CD4B-4289-A839-8FDD32151E61}"/>
              </a:ext>
            </a:extLst>
          </p:cNvPr>
          <p:cNvCxnSpPr/>
          <p:nvPr/>
        </p:nvCxnSpPr>
        <p:spPr bwMode="auto">
          <a:xfrm>
            <a:off x="4081442" y="5890620"/>
            <a:ext cx="741724"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FD44FC29-541C-4D6B-9C2C-9499746B5B9B}"/>
              </a:ext>
            </a:extLst>
          </p:cNvPr>
          <p:cNvSpPr txBox="1"/>
          <p:nvPr/>
        </p:nvSpPr>
        <p:spPr bwMode="auto">
          <a:xfrm>
            <a:off x="737975" y="1673890"/>
            <a:ext cx="953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31" name="TextBox 30">
            <a:extLst>
              <a:ext uri="{FF2B5EF4-FFF2-40B4-BE49-F238E27FC236}">
                <a16:creationId xmlns:a16="http://schemas.microsoft.com/office/drawing/2014/main" id="{C9D309B2-869C-4BE6-8936-793316CBE9EE}"/>
              </a:ext>
            </a:extLst>
          </p:cNvPr>
          <p:cNvSpPr txBox="1"/>
          <p:nvPr/>
        </p:nvSpPr>
        <p:spPr bwMode="auto">
          <a:xfrm>
            <a:off x="2207470" y="1523282"/>
            <a:ext cx="13274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Events, 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Patients, n</a:t>
            </a:r>
          </a:p>
        </p:txBody>
      </p:sp>
      <p:sp>
        <p:nvSpPr>
          <p:cNvPr id="32" name="TextBox 31">
            <a:extLst>
              <a:ext uri="{FF2B5EF4-FFF2-40B4-BE49-F238E27FC236}">
                <a16:creationId xmlns:a16="http://schemas.microsoft.com/office/drawing/2014/main" id="{6E3F56DE-1FFA-4150-BA3A-09E0ED4B1FF0}"/>
              </a:ext>
            </a:extLst>
          </p:cNvPr>
          <p:cNvSpPr txBox="1"/>
          <p:nvPr/>
        </p:nvSpPr>
        <p:spPr bwMode="auto">
          <a:xfrm>
            <a:off x="3481176" y="1531887"/>
            <a:ext cx="28034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HR for Disease Progression or Death (95% CI)</a:t>
            </a:r>
          </a:p>
        </p:txBody>
      </p:sp>
      <p:sp>
        <p:nvSpPr>
          <p:cNvPr id="33" name="TextBox 32">
            <a:extLst>
              <a:ext uri="{FF2B5EF4-FFF2-40B4-BE49-F238E27FC236}">
                <a16:creationId xmlns:a16="http://schemas.microsoft.com/office/drawing/2014/main" id="{C433ED37-5A2E-41EB-A88E-B1E637F0CED7}"/>
              </a:ext>
            </a:extLst>
          </p:cNvPr>
          <p:cNvSpPr txBox="1"/>
          <p:nvPr/>
        </p:nvSpPr>
        <p:spPr bwMode="auto">
          <a:xfrm>
            <a:off x="746580" y="1970800"/>
            <a:ext cx="226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&lt;65 yr</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≥65 yr</a:t>
            </a:r>
          </a:p>
        </p:txBody>
      </p:sp>
      <p:sp>
        <p:nvSpPr>
          <p:cNvPr id="34" name="TextBox 33">
            <a:extLst>
              <a:ext uri="{FF2B5EF4-FFF2-40B4-BE49-F238E27FC236}">
                <a16:creationId xmlns:a16="http://schemas.microsoft.com/office/drawing/2014/main" id="{88B5AB3D-F3E5-4D63-BA04-05AE0E03C695}"/>
              </a:ext>
            </a:extLst>
          </p:cNvPr>
          <p:cNvSpPr txBox="1"/>
          <p:nvPr/>
        </p:nvSpPr>
        <p:spPr bwMode="auto">
          <a:xfrm>
            <a:off x="751959" y="2697644"/>
            <a:ext cx="9950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Race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White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Non-White</a:t>
            </a:r>
          </a:p>
        </p:txBody>
      </p:sp>
      <p:sp>
        <p:nvSpPr>
          <p:cNvPr id="35" name="TextBox 34">
            <a:extLst>
              <a:ext uri="{FF2B5EF4-FFF2-40B4-BE49-F238E27FC236}">
                <a16:creationId xmlns:a16="http://schemas.microsoft.com/office/drawing/2014/main" id="{4A539AD1-1901-4CB4-8E24-B3EDE848D60A}"/>
              </a:ext>
            </a:extLst>
          </p:cNvPr>
          <p:cNvSpPr txBox="1"/>
          <p:nvPr/>
        </p:nvSpPr>
        <p:spPr bwMode="auto">
          <a:xfrm>
            <a:off x="759541" y="3229095"/>
            <a:ext cx="22196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ECOG PS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a:t>
            </a:r>
          </a:p>
        </p:txBody>
      </p:sp>
      <p:sp>
        <p:nvSpPr>
          <p:cNvPr id="36" name="TextBox 35">
            <a:extLst>
              <a:ext uri="{FF2B5EF4-FFF2-40B4-BE49-F238E27FC236}">
                <a16:creationId xmlns:a16="http://schemas.microsoft.com/office/drawing/2014/main" id="{0F23C296-2349-452D-9E0C-3F5A9839E74F}"/>
              </a:ext>
            </a:extLst>
          </p:cNvPr>
          <p:cNvSpPr txBox="1"/>
          <p:nvPr/>
        </p:nvSpPr>
        <p:spPr bwMode="auto">
          <a:xfrm>
            <a:off x="755855" y="3762581"/>
            <a:ext cx="2193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PD-L1 combined positive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&lt;1</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 to &lt;10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≥10</a:t>
            </a:r>
          </a:p>
        </p:txBody>
      </p:sp>
      <p:sp>
        <p:nvSpPr>
          <p:cNvPr id="37" name="TextBox 36">
            <a:extLst>
              <a:ext uri="{FF2B5EF4-FFF2-40B4-BE49-F238E27FC236}">
                <a16:creationId xmlns:a16="http://schemas.microsoft.com/office/drawing/2014/main" id="{DA539615-6DE4-46D9-8A16-A881B20B2E06}"/>
              </a:ext>
            </a:extLst>
          </p:cNvPr>
          <p:cNvSpPr txBox="1"/>
          <p:nvPr/>
        </p:nvSpPr>
        <p:spPr bwMode="auto">
          <a:xfrm>
            <a:off x="762482" y="4474964"/>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Concomitant bevacizumab</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38" name="TextBox 37">
            <a:extLst>
              <a:ext uri="{FF2B5EF4-FFF2-40B4-BE49-F238E27FC236}">
                <a16:creationId xmlns:a16="http://schemas.microsoft.com/office/drawing/2014/main" id="{BD423C8B-CE94-4504-8936-13C08BBC364C}"/>
              </a:ext>
            </a:extLst>
          </p:cNvPr>
          <p:cNvSpPr txBox="1"/>
          <p:nvPr/>
        </p:nvSpPr>
        <p:spPr bwMode="auto">
          <a:xfrm>
            <a:off x="760823" y="5010021"/>
            <a:ext cx="22159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Metastatic disease at diagnosis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39" name="TextBox 38">
            <a:extLst>
              <a:ext uri="{FF2B5EF4-FFF2-40B4-BE49-F238E27FC236}">
                <a16:creationId xmlns:a16="http://schemas.microsoft.com/office/drawing/2014/main" id="{725BEAE3-3163-45B6-8CCB-2CA15239CE4A}"/>
              </a:ext>
            </a:extLst>
          </p:cNvPr>
          <p:cNvSpPr txBox="1"/>
          <p:nvPr/>
        </p:nvSpPr>
        <p:spPr bwMode="auto">
          <a:xfrm>
            <a:off x="2461591" y="1997765"/>
            <a:ext cx="682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406/617</a:t>
            </a:r>
          </a:p>
        </p:txBody>
      </p:sp>
      <p:sp>
        <p:nvSpPr>
          <p:cNvPr id="40" name="TextBox 39">
            <a:extLst>
              <a:ext uri="{FF2B5EF4-FFF2-40B4-BE49-F238E27FC236}">
                <a16:creationId xmlns:a16="http://schemas.microsoft.com/office/drawing/2014/main" id="{1B2CC2E2-7CE1-431A-995E-86DB9C53BAE7}"/>
              </a:ext>
            </a:extLst>
          </p:cNvPr>
          <p:cNvSpPr txBox="1"/>
          <p:nvPr/>
        </p:nvSpPr>
        <p:spPr bwMode="auto">
          <a:xfrm>
            <a:off x="2461591" y="2343978"/>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345/517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61/100</a:t>
            </a:r>
          </a:p>
        </p:txBody>
      </p:sp>
      <p:sp>
        <p:nvSpPr>
          <p:cNvPr id="41" name="TextBox 40">
            <a:extLst>
              <a:ext uri="{FF2B5EF4-FFF2-40B4-BE49-F238E27FC236}">
                <a16:creationId xmlns:a16="http://schemas.microsoft.com/office/drawing/2014/main" id="{10858FAD-D77B-40E6-B5FF-46839FF2C38C}"/>
              </a:ext>
            </a:extLst>
          </p:cNvPr>
          <p:cNvSpPr txBox="1"/>
          <p:nvPr/>
        </p:nvSpPr>
        <p:spPr bwMode="auto">
          <a:xfrm>
            <a:off x="2461591" y="2890632"/>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239/360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139/221</a:t>
            </a:r>
          </a:p>
        </p:txBody>
      </p:sp>
      <p:sp>
        <p:nvSpPr>
          <p:cNvPr id="42" name="TextBox 41">
            <a:extLst>
              <a:ext uri="{FF2B5EF4-FFF2-40B4-BE49-F238E27FC236}">
                <a16:creationId xmlns:a16="http://schemas.microsoft.com/office/drawing/2014/main" id="{FEE2B6BB-BFB5-4F76-93FE-DD041BD3B91B}"/>
              </a:ext>
            </a:extLst>
          </p:cNvPr>
          <p:cNvSpPr txBox="1"/>
          <p:nvPr/>
        </p:nvSpPr>
        <p:spPr bwMode="auto">
          <a:xfrm>
            <a:off x="2461591" y="3420721"/>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197/348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207/267</a:t>
            </a:r>
          </a:p>
        </p:txBody>
      </p:sp>
      <p:sp>
        <p:nvSpPr>
          <p:cNvPr id="43" name="TextBox 42">
            <a:extLst>
              <a:ext uri="{FF2B5EF4-FFF2-40B4-BE49-F238E27FC236}">
                <a16:creationId xmlns:a16="http://schemas.microsoft.com/office/drawing/2014/main" id="{C640D0A0-ECF7-45D8-AD5A-FD155245C754}"/>
              </a:ext>
            </a:extLst>
          </p:cNvPr>
          <p:cNvSpPr txBox="1"/>
          <p:nvPr/>
        </p:nvSpPr>
        <p:spPr bwMode="auto">
          <a:xfrm>
            <a:off x="2461591" y="3964060"/>
            <a:ext cx="68248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51/69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152/231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203/317</a:t>
            </a:r>
          </a:p>
        </p:txBody>
      </p:sp>
      <p:sp>
        <p:nvSpPr>
          <p:cNvPr id="44" name="TextBox 43">
            <a:extLst>
              <a:ext uri="{FF2B5EF4-FFF2-40B4-BE49-F238E27FC236}">
                <a16:creationId xmlns:a16="http://schemas.microsoft.com/office/drawing/2014/main" id="{BE74342C-F6BB-4E62-A213-DDCC56629045}"/>
              </a:ext>
            </a:extLst>
          </p:cNvPr>
          <p:cNvSpPr txBox="1"/>
          <p:nvPr/>
        </p:nvSpPr>
        <p:spPr bwMode="auto">
          <a:xfrm>
            <a:off x="2461591" y="4674708"/>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234/389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172/228</a:t>
            </a:r>
          </a:p>
        </p:txBody>
      </p:sp>
      <p:sp>
        <p:nvSpPr>
          <p:cNvPr id="45" name="TextBox 44">
            <a:extLst>
              <a:ext uri="{FF2B5EF4-FFF2-40B4-BE49-F238E27FC236}">
                <a16:creationId xmlns:a16="http://schemas.microsoft.com/office/drawing/2014/main" id="{D7FFC42F-0A67-42C3-9D4B-9E322B58F153}"/>
              </a:ext>
            </a:extLst>
          </p:cNvPr>
          <p:cNvSpPr txBox="1"/>
          <p:nvPr/>
        </p:nvSpPr>
        <p:spPr bwMode="auto">
          <a:xfrm>
            <a:off x="2449995" y="5201483"/>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137/190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269/427</a:t>
            </a:r>
          </a:p>
        </p:txBody>
      </p:sp>
      <p:sp>
        <p:nvSpPr>
          <p:cNvPr id="46" name="TextBox 45">
            <a:extLst>
              <a:ext uri="{FF2B5EF4-FFF2-40B4-BE49-F238E27FC236}">
                <a16:creationId xmlns:a16="http://schemas.microsoft.com/office/drawing/2014/main" id="{6A442B28-3ECD-4135-8A14-A13854C5CF75}"/>
              </a:ext>
            </a:extLst>
          </p:cNvPr>
          <p:cNvSpPr txBox="1"/>
          <p:nvPr/>
        </p:nvSpPr>
        <p:spPr bwMode="auto">
          <a:xfrm>
            <a:off x="2990021"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0.25</a:t>
            </a:r>
          </a:p>
        </p:txBody>
      </p:sp>
      <p:sp>
        <p:nvSpPr>
          <p:cNvPr id="47" name="TextBox 46">
            <a:extLst>
              <a:ext uri="{FF2B5EF4-FFF2-40B4-BE49-F238E27FC236}">
                <a16:creationId xmlns:a16="http://schemas.microsoft.com/office/drawing/2014/main" id="{5F98BFA1-7F5E-4D56-A8E4-498E82E8E283}"/>
              </a:ext>
            </a:extLst>
          </p:cNvPr>
          <p:cNvSpPr txBox="1"/>
          <p:nvPr/>
        </p:nvSpPr>
        <p:spPr bwMode="auto">
          <a:xfrm>
            <a:off x="3380960"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a:t>
            </a:r>
          </a:p>
        </p:txBody>
      </p:sp>
      <p:sp>
        <p:nvSpPr>
          <p:cNvPr id="48" name="TextBox 47">
            <a:extLst>
              <a:ext uri="{FF2B5EF4-FFF2-40B4-BE49-F238E27FC236}">
                <a16:creationId xmlns:a16="http://schemas.microsoft.com/office/drawing/2014/main" id="{467E0BAA-2276-4B6B-A087-EA89A51E82AF}"/>
              </a:ext>
            </a:extLst>
          </p:cNvPr>
          <p:cNvSpPr txBox="1"/>
          <p:nvPr/>
        </p:nvSpPr>
        <p:spPr bwMode="auto">
          <a:xfrm>
            <a:off x="3786808"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49" name="TextBox 48">
            <a:extLst>
              <a:ext uri="{FF2B5EF4-FFF2-40B4-BE49-F238E27FC236}">
                <a16:creationId xmlns:a16="http://schemas.microsoft.com/office/drawing/2014/main" id="{A6B8FD3F-6AFF-4A58-8DC9-14EA435B4B4D}"/>
              </a:ext>
            </a:extLst>
          </p:cNvPr>
          <p:cNvSpPr txBox="1"/>
          <p:nvPr/>
        </p:nvSpPr>
        <p:spPr bwMode="auto">
          <a:xfrm>
            <a:off x="4191000"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AD85C92D-1B53-43B1-9DE8-CAC911A740E0}"/>
              </a:ext>
            </a:extLst>
          </p:cNvPr>
          <p:cNvSpPr txBox="1"/>
          <p:nvPr/>
        </p:nvSpPr>
        <p:spPr bwMode="auto">
          <a:xfrm>
            <a:off x="4611756"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0976421C-63FE-4B2D-AE96-46DDC4BB24B0}"/>
              </a:ext>
            </a:extLst>
          </p:cNvPr>
          <p:cNvSpPr txBox="1"/>
          <p:nvPr/>
        </p:nvSpPr>
        <p:spPr bwMode="auto">
          <a:xfrm>
            <a:off x="4865204" y="199776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0.65 (0.53-0.79)</a:t>
            </a:r>
          </a:p>
        </p:txBody>
      </p:sp>
      <p:sp>
        <p:nvSpPr>
          <p:cNvPr id="52" name="TextBox 51">
            <a:extLst>
              <a:ext uri="{FF2B5EF4-FFF2-40B4-BE49-F238E27FC236}">
                <a16:creationId xmlns:a16="http://schemas.microsoft.com/office/drawing/2014/main" id="{F4B3D259-1A9C-4F99-B8EA-0AE091FCCB81}"/>
              </a:ext>
            </a:extLst>
          </p:cNvPr>
          <p:cNvSpPr txBox="1"/>
          <p:nvPr/>
        </p:nvSpPr>
        <p:spPr bwMode="auto">
          <a:xfrm>
            <a:off x="4732683" y="2343978"/>
            <a:ext cx="13152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0.63 (0.50-0.78)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0.77 (0.42-1.42)</a:t>
            </a:r>
          </a:p>
        </p:txBody>
      </p:sp>
      <p:sp>
        <p:nvSpPr>
          <p:cNvPr id="53" name="TextBox 52">
            <a:extLst>
              <a:ext uri="{FF2B5EF4-FFF2-40B4-BE49-F238E27FC236}">
                <a16:creationId xmlns:a16="http://schemas.microsoft.com/office/drawing/2014/main" id="{26E99C83-5BFE-410B-A99E-E161259ED512}"/>
              </a:ext>
            </a:extLst>
          </p:cNvPr>
          <p:cNvSpPr txBox="1"/>
          <p:nvPr/>
        </p:nvSpPr>
        <p:spPr bwMode="auto">
          <a:xfrm>
            <a:off x="4833729" y="2890632"/>
            <a:ext cx="112974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0.70 (0.53-0.91)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0.64 (0.45-0.90)</a:t>
            </a:r>
          </a:p>
        </p:txBody>
      </p:sp>
      <p:sp>
        <p:nvSpPr>
          <p:cNvPr id="54" name="TextBox 53">
            <a:extLst>
              <a:ext uri="{FF2B5EF4-FFF2-40B4-BE49-F238E27FC236}">
                <a16:creationId xmlns:a16="http://schemas.microsoft.com/office/drawing/2014/main" id="{3B5EAB86-CB40-4BD7-8217-84AF3A64174B}"/>
              </a:ext>
            </a:extLst>
          </p:cNvPr>
          <p:cNvSpPr txBox="1"/>
          <p:nvPr/>
        </p:nvSpPr>
        <p:spPr bwMode="auto">
          <a:xfrm>
            <a:off x="4809771" y="3420721"/>
            <a:ext cx="113382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0.65 (0.48-0.87)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0.69 (0.52-0.93)</a:t>
            </a:r>
          </a:p>
        </p:txBody>
      </p:sp>
      <p:sp>
        <p:nvSpPr>
          <p:cNvPr id="55" name="TextBox 54">
            <a:extLst>
              <a:ext uri="{FF2B5EF4-FFF2-40B4-BE49-F238E27FC236}">
                <a16:creationId xmlns:a16="http://schemas.microsoft.com/office/drawing/2014/main" id="{4F72B3F4-5D56-4CB8-BE80-00E811822FEE}"/>
              </a:ext>
            </a:extLst>
          </p:cNvPr>
          <p:cNvSpPr txBox="1"/>
          <p:nvPr/>
        </p:nvSpPr>
        <p:spPr bwMode="auto">
          <a:xfrm>
            <a:off x="4722164" y="3964060"/>
            <a:ext cx="121646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0.94 (0.52-1.70)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(0.49-0.94)</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0.58 (0.44-0.77)</a:t>
            </a:r>
          </a:p>
        </p:txBody>
      </p:sp>
      <p:sp>
        <p:nvSpPr>
          <p:cNvPr id="56" name="TextBox 55">
            <a:extLst>
              <a:ext uri="{FF2B5EF4-FFF2-40B4-BE49-F238E27FC236}">
                <a16:creationId xmlns:a16="http://schemas.microsoft.com/office/drawing/2014/main" id="{AB06C1BE-8B68-421A-ACA4-9906F00C2A53}"/>
              </a:ext>
            </a:extLst>
          </p:cNvPr>
          <p:cNvSpPr txBox="1"/>
          <p:nvPr/>
        </p:nvSpPr>
        <p:spPr bwMode="auto">
          <a:xfrm>
            <a:off x="4853609" y="4674708"/>
            <a:ext cx="1098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(0.47-0.79)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0.74 (0.54-1.01)</a:t>
            </a:r>
          </a:p>
        </p:txBody>
      </p:sp>
      <p:sp>
        <p:nvSpPr>
          <p:cNvPr id="57" name="TextBox 56">
            <a:extLst>
              <a:ext uri="{FF2B5EF4-FFF2-40B4-BE49-F238E27FC236}">
                <a16:creationId xmlns:a16="http://schemas.microsoft.com/office/drawing/2014/main" id="{AE2511BE-6B66-406C-8732-514826A646C9}"/>
              </a:ext>
            </a:extLst>
          </p:cNvPr>
          <p:cNvSpPr txBox="1"/>
          <p:nvPr/>
        </p:nvSpPr>
        <p:spPr bwMode="auto">
          <a:xfrm>
            <a:off x="4808815" y="5201483"/>
            <a:ext cx="1131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0.92 (0.64-1.30)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0.58 (0.45-0.75)</a:t>
            </a:r>
          </a:p>
        </p:txBody>
      </p:sp>
      <p:cxnSp>
        <p:nvCxnSpPr>
          <p:cNvPr id="58" name="Straight Connector 57">
            <a:extLst>
              <a:ext uri="{FF2B5EF4-FFF2-40B4-BE49-F238E27FC236}">
                <a16:creationId xmlns:a16="http://schemas.microsoft.com/office/drawing/2014/main" id="{1D282A2D-F996-42F4-BA18-0152ACF14EAF}"/>
              </a:ext>
            </a:extLst>
          </p:cNvPr>
          <p:cNvCxnSpPr>
            <a:cxnSpLocks/>
          </p:cNvCxnSpPr>
          <p:nvPr/>
        </p:nvCxnSpPr>
        <p:spPr bwMode="auto">
          <a:xfrm>
            <a:off x="3642691" y="2126974"/>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A725C4F-A7FF-4B38-855B-918DF513301D}"/>
              </a:ext>
            </a:extLst>
          </p:cNvPr>
          <p:cNvCxnSpPr>
            <a:cxnSpLocks/>
          </p:cNvCxnSpPr>
          <p:nvPr/>
        </p:nvCxnSpPr>
        <p:spPr bwMode="auto">
          <a:xfrm>
            <a:off x="3597965" y="2479813"/>
            <a:ext cx="27498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706EE0C-1186-4EAF-966A-9AA77AC6C466}"/>
              </a:ext>
            </a:extLst>
          </p:cNvPr>
          <p:cNvCxnSpPr>
            <a:cxnSpLocks/>
          </p:cNvCxnSpPr>
          <p:nvPr/>
        </p:nvCxnSpPr>
        <p:spPr bwMode="auto">
          <a:xfrm>
            <a:off x="3505200" y="2658717"/>
            <a:ext cx="720587"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0F3F226-8949-4129-97AB-C94996D0ABD6}"/>
              </a:ext>
            </a:extLst>
          </p:cNvPr>
          <p:cNvCxnSpPr>
            <a:cxnSpLocks/>
          </p:cNvCxnSpPr>
          <p:nvPr/>
        </p:nvCxnSpPr>
        <p:spPr bwMode="auto">
          <a:xfrm>
            <a:off x="3634409" y="3016526"/>
            <a:ext cx="33296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1816995-5D74-4BE9-819F-645985A8EF02}"/>
              </a:ext>
            </a:extLst>
          </p:cNvPr>
          <p:cNvCxnSpPr>
            <a:cxnSpLocks/>
          </p:cNvCxnSpPr>
          <p:nvPr/>
        </p:nvCxnSpPr>
        <p:spPr bwMode="auto">
          <a:xfrm>
            <a:off x="3543301" y="3195431"/>
            <a:ext cx="41412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10E24AA-7B1F-42A5-BEE0-6C4CF0473C2D}"/>
              </a:ext>
            </a:extLst>
          </p:cNvPr>
          <p:cNvCxnSpPr>
            <a:cxnSpLocks/>
          </p:cNvCxnSpPr>
          <p:nvPr/>
        </p:nvCxnSpPr>
        <p:spPr bwMode="auto">
          <a:xfrm>
            <a:off x="3586370" y="3548271"/>
            <a:ext cx="34786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6B2392C-E4A7-45A5-9DD1-B62D1A2AB617}"/>
              </a:ext>
            </a:extLst>
          </p:cNvPr>
          <p:cNvCxnSpPr>
            <a:cxnSpLocks/>
          </p:cNvCxnSpPr>
          <p:nvPr/>
        </p:nvCxnSpPr>
        <p:spPr bwMode="auto">
          <a:xfrm>
            <a:off x="3622813" y="3725519"/>
            <a:ext cx="34952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DBBE556-77A3-4CCB-842F-8AF541996821}"/>
              </a:ext>
            </a:extLst>
          </p:cNvPr>
          <p:cNvCxnSpPr>
            <a:cxnSpLocks/>
          </p:cNvCxnSpPr>
          <p:nvPr/>
        </p:nvCxnSpPr>
        <p:spPr bwMode="auto">
          <a:xfrm>
            <a:off x="3626126" y="4088297"/>
            <a:ext cx="70733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20CF250-1B42-4595-BB60-B8C871350B50}"/>
              </a:ext>
            </a:extLst>
          </p:cNvPr>
          <p:cNvCxnSpPr>
            <a:cxnSpLocks/>
          </p:cNvCxnSpPr>
          <p:nvPr/>
        </p:nvCxnSpPr>
        <p:spPr bwMode="auto">
          <a:xfrm>
            <a:off x="3591339" y="4265545"/>
            <a:ext cx="39425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F0FFE99-5AA1-4340-BDCD-EB0B66641F1D}"/>
              </a:ext>
            </a:extLst>
          </p:cNvPr>
          <p:cNvCxnSpPr>
            <a:cxnSpLocks/>
          </p:cNvCxnSpPr>
          <p:nvPr/>
        </p:nvCxnSpPr>
        <p:spPr bwMode="auto">
          <a:xfrm>
            <a:off x="3528391" y="4442793"/>
            <a:ext cx="34290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ABD256F-E4DC-47C4-A605-6DB34734B534}"/>
              </a:ext>
            </a:extLst>
          </p:cNvPr>
          <p:cNvCxnSpPr>
            <a:cxnSpLocks/>
          </p:cNvCxnSpPr>
          <p:nvPr/>
        </p:nvCxnSpPr>
        <p:spPr bwMode="auto">
          <a:xfrm>
            <a:off x="3568148" y="4795632"/>
            <a:ext cx="30645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06D1F4D-8FCC-4B06-B253-852A2E1C04EE}"/>
              </a:ext>
            </a:extLst>
          </p:cNvPr>
          <p:cNvCxnSpPr>
            <a:cxnSpLocks/>
          </p:cNvCxnSpPr>
          <p:nvPr/>
        </p:nvCxnSpPr>
        <p:spPr bwMode="auto">
          <a:xfrm>
            <a:off x="3652631" y="4976193"/>
            <a:ext cx="35118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53B7D61-D10F-4C7B-88E6-95537CB9B710}"/>
              </a:ext>
            </a:extLst>
          </p:cNvPr>
          <p:cNvCxnSpPr>
            <a:cxnSpLocks/>
          </p:cNvCxnSpPr>
          <p:nvPr/>
        </p:nvCxnSpPr>
        <p:spPr bwMode="auto">
          <a:xfrm>
            <a:off x="3752022" y="5334000"/>
            <a:ext cx="422413"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B8FB781-3D25-41B9-8086-9BC95A0C9827}"/>
              </a:ext>
            </a:extLst>
          </p:cNvPr>
          <p:cNvCxnSpPr>
            <a:cxnSpLocks/>
          </p:cNvCxnSpPr>
          <p:nvPr/>
        </p:nvCxnSpPr>
        <p:spPr bwMode="auto">
          <a:xfrm>
            <a:off x="3539987" y="5511248"/>
            <a:ext cx="308113" cy="0"/>
          </a:xfrm>
          <a:prstGeom prst="line">
            <a:avLst/>
          </a:prstGeom>
          <a:noFill/>
          <a:ln w="28575" cap="flat" cmpd="sng" algn="ctr">
            <a:solidFill>
              <a:schemeClr val="bg1"/>
            </a:solidFill>
            <a:prstDash val="solid"/>
            <a:round/>
            <a:headEnd type="none" w="med" len="med"/>
            <a:tailEnd type="none" w="med" len="med"/>
          </a:ln>
          <a:effectLst/>
        </p:spPr>
      </p:cxnSp>
      <p:sp>
        <p:nvSpPr>
          <p:cNvPr id="72" name="Rectangle 71">
            <a:extLst>
              <a:ext uri="{FF2B5EF4-FFF2-40B4-BE49-F238E27FC236}">
                <a16:creationId xmlns:a16="http://schemas.microsoft.com/office/drawing/2014/main" id="{47456E46-2328-429F-B5C1-1BFF538A0A17}"/>
              </a:ext>
            </a:extLst>
          </p:cNvPr>
          <p:cNvSpPr/>
          <p:nvPr/>
        </p:nvSpPr>
        <p:spPr bwMode="auto">
          <a:xfrm>
            <a:off x="3728830" y="2090530"/>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46BFE61B-A623-4E0B-A6D0-0E9FCCDCACEF}"/>
              </a:ext>
            </a:extLst>
          </p:cNvPr>
          <p:cNvSpPr/>
          <p:nvPr/>
        </p:nvSpPr>
        <p:spPr bwMode="auto">
          <a:xfrm>
            <a:off x="3717234" y="2443370"/>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E53C837C-64DC-4ADA-86C5-4DF6AA09D2CF}"/>
              </a:ext>
            </a:extLst>
          </p:cNvPr>
          <p:cNvSpPr/>
          <p:nvPr/>
        </p:nvSpPr>
        <p:spPr bwMode="auto">
          <a:xfrm>
            <a:off x="3826565" y="2622275"/>
            <a:ext cx="79512" cy="795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554CF452-911D-4DC6-8D2F-97583688537A}"/>
              </a:ext>
            </a:extLst>
          </p:cNvPr>
          <p:cNvSpPr/>
          <p:nvPr/>
        </p:nvSpPr>
        <p:spPr bwMode="auto">
          <a:xfrm>
            <a:off x="3776870" y="2983397"/>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76531C84-6BE7-425B-BB55-07C6474D1302}"/>
              </a:ext>
            </a:extLst>
          </p:cNvPr>
          <p:cNvSpPr/>
          <p:nvPr/>
        </p:nvSpPr>
        <p:spPr bwMode="auto">
          <a:xfrm>
            <a:off x="3718892" y="3158989"/>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133F2B24-6532-449D-A4F3-FB2311C8999D}"/>
              </a:ext>
            </a:extLst>
          </p:cNvPr>
          <p:cNvSpPr/>
          <p:nvPr/>
        </p:nvSpPr>
        <p:spPr bwMode="auto">
          <a:xfrm>
            <a:off x="3730487" y="3516797"/>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77278464-3607-4706-85C8-00BED8B7E01B}"/>
              </a:ext>
            </a:extLst>
          </p:cNvPr>
          <p:cNvSpPr/>
          <p:nvPr/>
        </p:nvSpPr>
        <p:spPr bwMode="auto">
          <a:xfrm>
            <a:off x="3760305" y="3694045"/>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E55D2214-B0AC-4F67-BBE0-D0EAC842B56E}"/>
              </a:ext>
            </a:extLst>
          </p:cNvPr>
          <p:cNvSpPr/>
          <p:nvPr/>
        </p:nvSpPr>
        <p:spPr bwMode="auto">
          <a:xfrm>
            <a:off x="3934240" y="4053510"/>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1C43E0F-18DE-488E-8798-79A3F0CDDCF4}"/>
              </a:ext>
            </a:extLst>
          </p:cNvPr>
          <p:cNvSpPr/>
          <p:nvPr/>
        </p:nvSpPr>
        <p:spPr bwMode="auto">
          <a:xfrm>
            <a:off x="3758649" y="4225789"/>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EB526E21-9EBC-4059-B53C-F955D24428CC}"/>
              </a:ext>
            </a:extLst>
          </p:cNvPr>
          <p:cNvSpPr/>
          <p:nvPr/>
        </p:nvSpPr>
        <p:spPr bwMode="auto">
          <a:xfrm>
            <a:off x="3660914" y="4404694"/>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68361439-F3D5-48C9-AF31-4B5B4EC75D74}"/>
              </a:ext>
            </a:extLst>
          </p:cNvPr>
          <p:cNvSpPr/>
          <p:nvPr/>
        </p:nvSpPr>
        <p:spPr bwMode="auto">
          <a:xfrm>
            <a:off x="3697357" y="4762503"/>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D4725B9-8EE3-44AA-A66A-E2AC0BE99D68}"/>
              </a:ext>
            </a:extLst>
          </p:cNvPr>
          <p:cNvSpPr/>
          <p:nvPr/>
        </p:nvSpPr>
        <p:spPr bwMode="auto">
          <a:xfrm>
            <a:off x="3800062" y="4939751"/>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053BE13-0CA6-44F3-912C-E86422C57629}"/>
              </a:ext>
            </a:extLst>
          </p:cNvPr>
          <p:cNvSpPr/>
          <p:nvPr/>
        </p:nvSpPr>
        <p:spPr bwMode="auto">
          <a:xfrm>
            <a:off x="3930927" y="5300873"/>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9DCCD6C8-24D8-453A-AF8F-0C9339C4FB72}"/>
              </a:ext>
            </a:extLst>
          </p:cNvPr>
          <p:cNvSpPr/>
          <p:nvPr/>
        </p:nvSpPr>
        <p:spPr bwMode="auto">
          <a:xfrm>
            <a:off x="3665884" y="5478121"/>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TextBox 85">
            <a:extLst>
              <a:ext uri="{FF2B5EF4-FFF2-40B4-BE49-F238E27FC236}">
                <a16:creationId xmlns:a16="http://schemas.microsoft.com/office/drawing/2014/main" id="{6DDAB2BC-415F-4A54-8A52-9F4A0AB73AA5}"/>
              </a:ext>
            </a:extLst>
          </p:cNvPr>
          <p:cNvSpPr txBox="1"/>
          <p:nvPr/>
        </p:nvSpPr>
        <p:spPr bwMode="auto">
          <a:xfrm>
            <a:off x="2883278" y="5904116"/>
            <a:ext cx="1237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Pembrolizumab Better</a:t>
            </a:r>
          </a:p>
        </p:txBody>
      </p:sp>
      <p:sp>
        <p:nvSpPr>
          <p:cNvPr id="87" name="TextBox 86">
            <a:extLst>
              <a:ext uri="{FF2B5EF4-FFF2-40B4-BE49-F238E27FC236}">
                <a16:creationId xmlns:a16="http://schemas.microsoft.com/office/drawing/2014/main" id="{5694471C-28D0-4411-B08D-65C2E3C9273F}"/>
              </a:ext>
            </a:extLst>
          </p:cNvPr>
          <p:cNvSpPr txBox="1"/>
          <p:nvPr/>
        </p:nvSpPr>
        <p:spPr bwMode="auto">
          <a:xfrm>
            <a:off x="3980558" y="5911898"/>
            <a:ext cx="10000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Placebo Better</a:t>
            </a:r>
          </a:p>
        </p:txBody>
      </p:sp>
      <p:sp>
        <p:nvSpPr>
          <p:cNvPr id="88" name="TextBox 87">
            <a:extLst>
              <a:ext uri="{FF2B5EF4-FFF2-40B4-BE49-F238E27FC236}">
                <a16:creationId xmlns:a16="http://schemas.microsoft.com/office/drawing/2014/main" id="{F6A10ADF-204A-4C98-A84D-0E48005E68CD}"/>
              </a:ext>
            </a:extLst>
          </p:cNvPr>
          <p:cNvSpPr txBox="1"/>
          <p:nvPr/>
        </p:nvSpPr>
        <p:spPr bwMode="auto">
          <a:xfrm>
            <a:off x="6143486" y="1970800"/>
            <a:ext cx="226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&lt;65 yr</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≥65 yr</a:t>
            </a:r>
          </a:p>
        </p:txBody>
      </p:sp>
      <p:sp>
        <p:nvSpPr>
          <p:cNvPr id="89" name="TextBox 88">
            <a:extLst>
              <a:ext uri="{FF2B5EF4-FFF2-40B4-BE49-F238E27FC236}">
                <a16:creationId xmlns:a16="http://schemas.microsoft.com/office/drawing/2014/main" id="{A6692D2F-6894-4F3C-8324-6C01C00DC6FB}"/>
              </a:ext>
            </a:extLst>
          </p:cNvPr>
          <p:cNvSpPr txBox="1"/>
          <p:nvPr/>
        </p:nvSpPr>
        <p:spPr bwMode="auto">
          <a:xfrm>
            <a:off x="6148865" y="2700672"/>
            <a:ext cx="9950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Race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White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Non-White</a:t>
            </a:r>
          </a:p>
        </p:txBody>
      </p:sp>
      <p:sp>
        <p:nvSpPr>
          <p:cNvPr id="90" name="TextBox 89">
            <a:extLst>
              <a:ext uri="{FF2B5EF4-FFF2-40B4-BE49-F238E27FC236}">
                <a16:creationId xmlns:a16="http://schemas.microsoft.com/office/drawing/2014/main" id="{882A57B8-2364-45D5-92E4-0CF4851CC21D}"/>
              </a:ext>
            </a:extLst>
          </p:cNvPr>
          <p:cNvSpPr txBox="1"/>
          <p:nvPr/>
        </p:nvSpPr>
        <p:spPr bwMode="auto">
          <a:xfrm>
            <a:off x="6156447" y="3238178"/>
            <a:ext cx="22196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ECOG PS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a:t>
            </a:r>
          </a:p>
        </p:txBody>
      </p:sp>
      <p:sp>
        <p:nvSpPr>
          <p:cNvPr id="91" name="TextBox 90">
            <a:extLst>
              <a:ext uri="{FF2B5EF4-FFF2-40B4-BE49-F238E27FC236}">
                <a16:creationId xmlns:a16="http://schemas.microsoft.com/office/drawing/2014/main" id="{B44C0813-B09B-4062-8DFB-27035D92F6D8}"/>
              </a:ext>
            </a:extLst>
          </p:cNvPr>
          <p:cNvSpPr txBox="1"/>
          <p:nvPr/>
        </p:nvSpPr>
        <p:spPr bwMode="auto">
          <a:xfrm>
            <a:off x="6152761" y="3786804"/>
            <a:ext cx="2193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PD-L1 combined positive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&lt;1</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 to &lt;10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≥10</a:t>
            </a:r>
          </a:p>
        </p:txBody>
      </p:sp>
      <p:sp>
        <p:nvSpPr>
          <p:cNvPr id="92" name="TextBox 91">
            <a:extLst>
              <a:ext uri="{FF2B5EF4-FFF2-40B4-BE49-F238E27FC236}">
                <a16:creationId xmlns:a16="http://schemas.microsoft.com/office/drawing/2014/main" id="{71A07DA2-0A89-40E1-BC38-1D53C249EB23}"/>
              </a:ext>
            </a:extLst>
          </p:cNvPr>
          <p:cNvSpPr txBox="1"/>
          <p:nvPr/>
        </p:nvSpPr>
        <p:spPr bwMode="auto">
          <a:xfrm>
            <a:off x="6159388" y="4511297"/>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Concomitant bevacizumab</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93" name="TextBox 92">
            <a:extLst>
              <a:ext uri="{FF2B5EF4-FFF2-40B4-BE49-F238E27FC236}">
                <a16:creationId xmlns:a16="http://schemas.microsoft.com/office/drawing/2014/main" id="{A94CE139-A787-4DCD-AB1C-FC4A8B9166A7}"/>
              </a:ext>
            </a:extLst>
          </p:cNvPr>
          <p:cNvSpPr txBox="1"/>
          <p:nvPr/>
        </p:nvSpPr>
        <p:spPr bwMode="auto">
          <a:xfrm>
            <a:off x="6157729" y="5055438"/>
            <a:ext cx="22159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Metastatic disease at diagnosis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94" name="TextBox 93">
            <a:extLst>
              <a:ext uri="{FF2B5EF4-FFF2-40B4-BE49-F238E27FC236}">
                <a16:creationId xmlns:a16="http://schemas.microsoft.com/office/drawing/2014/main" id="{028A7A88-AA80-4AE2-A0B2-97712C39490F}"/>
              </a:ext>
            </a:extLst>
          </p:cNvPr>
          <p:cNvSpPr txBox="1"/>
          <p:nvPr/>
        </p:nvSpPr>
        <p:spPr bwMode="auto">
          <a:xfrm>
            <a:off x="6100763" y="1673890"/>
            <a:ext cx="953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95" name="TextBox 94">
            <a:extLst>
              <a:ext uri="{FF2B5EF4-FFF2-40B4-BE49-F238E27FC236}">
                <a16:creationId xmlns:a16="http://schemas.microsoft.com/office/drawing/2014/main" id="{839C76AA-C3F0-481F-973B-815B52932C18}"/>
              </a:ext>
            </a:extLst>
          </p:cNvPr>
          <p:cNvSpPr txBox="1"/>
          <p:nvPr/>
        </p:nvSpPr>
        <p:spPr bwMode="auto">
          <a:xfrm>
            <a:off x="7570258" y="1523282"/>
            <a:ext cx="13274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Events, 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Patients, n</a:t>
            </a:r>
          </a:p>
        </p:txBody>
      </p:sp>
      <p:sp>
        <p:nvSpPr>
          <p:cNvPr id="96" name="TextBox 95">
            <a:extLst>
              <a:ext uri="{FF2B5EF4-FFF2-40B4-BE49-F238E27FC236}">
                <a16:creationId xmlns:a16="http://schemas.microsoft.com/office/drawing/2014/main" id="{46D7C347-DAA9-41B3-A38F-0E5EFCB89C9A}"/>
              </a:ext>
            </a:extLst>
          </p:cNvPr>
          <p:cNvSpPr txBox="1"/>
          <p:nvPr/>
        </p:nvSpPr>
        <p:spPr bwMode="auto">
          <a:xfrm>
            <a:off x="8902496" y="1668617"/>
            <a:ext cx="2709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HR for Death (95% CI)</a:t>
            </a:r>
          </a:p>
        </p:txBody>
      </p:sp>
      <p:cxnSp>
        <p:nvCxnSpPr>
          <p:cNvPr id="97" name="Straight Connector 96">
            <a:extLst>
              <a:ext uri="{FF2B5EF4-FFF2-40B4-BE49-F238E27FC236}">
                <a16:creationId xmlns:a16="http://schemas.microsoft.com/office/drawing/2014/main" id="{81670AFE-F7BA-49F7-9082-DBD9E5F268B3}"/>
              </a:ext>
            </a:extLst>
          </p:cNvPr>
          <p:cNvCxnSpPr/>
          <p:nvPr/>
        </p:nvCxnSpPr>
        <p:spPr bwMode="auto">
          <a:xfrm>
            <a:off x="8629354" y="5665817"/>
            <a:ext cx="165253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5EADD17-2ECE-48A4-971D-BC80A71B2617}"/>
              </a:ext>
            </a:extLst>
          </p:cNvPr>
          <p:cNvCxnSpPr>
            <a:cxnSpLocks/>
          </p:cNvCxnSpPr>
          <p:nvPr/>
        </p:nvCxnSpPr>
        <p:spPr bwMode="auto">
          <a:xfrm>
            <a:off x="8640372"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815241F-5628-4188-BB07-FBE147D2C903}"/>
              </a:ext>
            </a:extLst>
          </p:cNvPr>
          <p:cNvCxnSpPr>
            <a:cxnSpLocks/>
          </p:cNvCxnSpPr>
          <p:nvPr/>
        </p:nvCxnSpPr>
        <p:spPr bwMode="auto">
          <a:xfrm>
            <a:off x="9049570"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E2BF360-8CD0-468F-A3AA-5798AD875801}"/>
              </a:ext>
            </a:extLst>
          </p:cNvPr>
          <p:cNvCxnSpPr>
            <a:cxnSpLocks/>
          </p:cNvCxnSpPr>
          <p:nvPr/>
        </p:nvCxnSpPr>
        <p:spPr bwMode="auto">
          <a:xfrm>
            <a:off x="9458768" y="2022049"/>
            <a:ext cx="0" cy="3717739"/>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D374E20-9EC7-4F19-AD02-B9C27E5CAE8E}"/>
              </a:ext>
            </a:extLst>
          </p:cNvPr>
          <p:cNvCxnSpPr>
            <a:cxnSpLocks/>
          </p:cNvCxnSpPr>
          <p:nvPr/>
        </p:nvCxnSpPr>
        <p:spPr bwMode="auto">
          <a:xfrm>
            <a:off x="9867966"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682E037-FF7E-4565-BE03-7789353B2081}"/>
              </a:ext>
            </a:extLst>
          </p:cNvPr>
          <p:cNvCxnSpPr>
            <a:cxnSpLocks/>
          </p:cNvCxnSpPr>
          <p:nvPr/>
        </p:nvCxnSpPr>
        <p:spPr bwMode="auto">
          <a:xfrm>
            <a:off x="10277164" y="5659522"/>
            <a:ext cx="0" cy="80266"/>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49A9AD02-5305-434E-A46C-BCAF350BE80D}"/>
              </a:ext>
            </a:extLst>
          </p:cNvPr>
          <p:cNvSpPr txBox="1"/>
          <p:nvPr/>
        </p:nvSpPr>
        <p:spPr bwMode="auto">
          <a:xfrm>
            <a:off x="10054088"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a:t>
            </a:r>
          </a:p>
        </p:txBody>
      </p:sp>
      <p:sp>
        <p:nvSpPr>
          <p:cNvPr id="104" name="TextBox 103">
            <a:extLst>
              <a:ext uri="{FF2B5EF4-FFF2-40B4-BE49-F238E27FC236}">
                <a16:creationId xmlns:a16="http://schemas.microsoft.com/office/drawing/2014/main" id="{9BFC147A-847E-4981-9088-78D51E5BA2A3}"/>
              </a:ext>
            </a:extLst>
          </p:cNvPr>
          <p:cNvSpPr txBox="1"/>
          <p:nvPr/>
        </p:nvSpPr>
        <p:spPr bwMode="auto">
          <a:xfrm>
            <a:off x="9632300"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a:t>
            </a:r>
          </a:p>
        </p:txBody>
      </p:sp>
      <p:sp>
        <p:nvSpPr>
          <p:cNvPr id="105" name="TextBox 104">
            <a:extLst>
              <a:ext uri="{FF2B5EF4-FFF2-40B4-BE49-F238E27FC236}">
                <a16:creationId xmlns:a16="http://schemas.microsoft.com/office/drawing/2014/main" id="{517DD788-D7A2-4702-B11C-3B64F35048C3}"/>
              </a:ext>
            </a:extLst>
          </p:cNvPr>
          <p:cNvSpPr txBox="1"/>
          <p:nvPr/>
        </p:nvSpPr>
        <p:spPr bwMode="auto">
          <a:xfrm>
            <a:off x="9232545" y="5671481"/>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106" name="TextBox 105">
            <a:extLst>
              <a:ext uri="{FF2B5EF4-FFF2-40B4-BE49-F238E27FC236}">
                <a16:creationId xmlns:a16="http://schemas.microsoft.com/office/drawing/2014/main" id="{19CA60E7-F413-4387-B356-17D17C3A93F5}"/>
              </a:ext>
            </a:extLst>
          </p:cNvPr>
          <p:cNvSpPr txBox="1"/>
          <p:nvPr/>
        </p:nvSpPr>
        <p:spPr bwMode="auto">
          <a:xfrm>
            <a:off x="8820199"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a:t>
            </a:r>
          </a:p>
        </p:txBody>
      </p:sp>
      <p:sp>
        <p:nvSpPr>
          <p:cNvPr id="107" name="TextBox 106">
            <a:extLst>
              <a:ext uri="{FF2B5EF4-FFF2-40B4-BE49-F238E27FC236}">
                <a16:creationId xmlns:a16="http://schemas.microsoft.com/office/drawing/2014/main" id="{1473D413-28C8-4B41-ACA6-78863964491E}"/>
              </a:ext>
            </a:extLst>
          </p:cNvPr>
          <p:cNvSpPr txBox="1"/>
          <p:nvPr/>
        </p:nvSpPr>
        <p:spPr bwMode="auto">
          <a:xfrm>
            <a:off x="8417297"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0.25</a:t>
            </a:r>
          </a:p>
        </p:txBody>
      </p:sp>
      <p:cxnSp>
        <p:nvCxnSpPr>
          <p:cNvPr id="108" name="Straight Arrow Connector 107">
            <a:extLst>
              <a:ext uri="{FF2B5EF4-FFF2-40B4-BE49-F238E27FC236}">
                <a16:creationId xmlns:a16="http://schemas.microsoft.com/office/drawing/2014/main" id="{0CAB63F9-6EA7-4A9C-A3BA-3D4684607789}"/>
              </a:ext>
            </a:extLst>
          </p:cNvPr>
          <p:cNvCxnSpPr/>
          <p:nvPr/>
        </p:nvCxnSpPr>
        <p:spPr bwMode="auto">
          <a:xfrm>
            <a:off x="9524869" y="5950682"/>
            <a:ext cx="749147" cy="0"/>
          </a:xfrm>
          <a:prstGeom prst="straightConnector1">
            <a:avLst/>
          </a:prstGeom>
          <a:noFill/>
          <a:ln w="28575" cap="flat" cmpd="sng" algn="ctr">
            <a:solidFill>
              <a:schemeClr val="bg1"/>
            </a:solidFill>
            <a:prstDash val="solid"/>
            <a:round/>
            <a:headEnd type="none" w="med" len="med"/>
            <a:tailEnd type="triangle"/>
          </a:ln>
          <a:effectLst/>
        </p:spPr>
      </p:cxnSp>
      <p:cxnSp>
        <p:nvCxnSpPr>
          <p:cNvPr id="109" name="Straight Arrow Connector 108">
            <a:extLst>
              <a:ext uri="{FF2B5EF4-FFF2-40B4-BE49-F238E27FC236}">
                <a16:creationId xmlns:a16="http://schemas.microsoft.com/office/drawing/2014/main" id="{0397B75E-5AD8-4D14-868B-F16D23D03FB1}"/>
              </a:ext>
            </a:extLst>
          </p:cNvPr>
          <p:cNvCxnSpPr/>
          <p:nvPr/>
        </p:nvCxnSpPr>
        <p:spPr bwMode="auto">
          <a:xfrm flipH="1">
            <a:off x="8597878" y="5949108"/>
            <a:ext cx="788493" cy="0"/>
          </a:xfrm>
          <a:prstGeom prst="straightConnector1">
            <a:avLst/>
          </a:prstGeom>
          <a:noFill/>
          <a:ln w="28575" cap="flat" cmpd="sng" algn="ctr">
            <a:solidFill>
              <a:schemeClr val="bg1"/>
            </a:solidFill>
            <a:prstDash val="solid"/>
            <a:round/>
            <a:headEnd type="none" w="med" len="med"/>
            <a:tailEnd type="triangle"/>
          </a:ln>
          <a:effectLst/>
        </p:spPr>
      </p:cxnSp>
      <p:sp>
        <p:nvSpPr>
          <p:cNvPr id="110" name="TextBox 109">
            <a:extLst>
              <a:ext uri="{FF2B5EF4-FFF2-40B4-BE49-F238E27FC236}">
                <a16:creationId xmlns:a16="http://schemas.microsoft.com/office/drawing/2014/main" id="{5419D8A2-83E5-44A3-A88D-F147216642D2}"/>
              </a:ext>
            </a:extLst>
          </p:cNvPr>
          <p:cNvSpPr txBox="1"/>
          <p:nvPr/>
        </p:nvSpPr>
        <p:spPr bwMode="auto">
          <a:xfrm>
            <a:off x="8341969" y="5971410"/>
            <a:ext cx="1237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Pembrolizumab Better</a:t>
            </a:r>
          </a:p>
        </p:txBody>
      </p:sp>
      <p:sp>
        <p:nvSpPr>
          <p:cNvPr id="111" name="TextBox 110">
            <a:extLst>
              <a:ext uri="{FF2B5EF4-FFF2-40B4-BE49-F238E27FC236}">
                <a16:creationId xmlns:a16="http://schemas.microsoft.com/office/drawing/2014/main" id="{EE465FF0-1B18-41C5-897F-6651B69907E3}"/>
              </a:ext>
            </a:extLst>
          </p:cNvPr>
          <p:cNvSpPr txBox="1"/>
          <p:nvPr/>
        </p:nvSpPr>
        <p:spPr bwMode="auto">
          <a:xfrm>
            <a:off x="9463000" y="5987109"/>
            <a:ext cx="10000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Placebo Better</a:t>
            </a:r>
          </a:p>
        </p:txBody>
      </p:sp>
      <p:sp>
        <p:nvSpPr>
          <p:cNvPr id="112" name="TextBox 111">
            <a:extLst>
              <a:ext uri="{FF2B5EF4-FFF2-40B4-BE49-F238E27FC236}">
                <a16:creationId xmlns:a16="http://schemas.microsoft.com/office/drawing/2014/main" id="{51A7A758-868E-4565-9614-DD03613CD7FF}"/>
              </a:ext>
            </a:extLst>
          </p:cNvPr>
          <p:cNvSpPr txBox="1"/>
          <p:nvPr/>
        </p:nvSpPr>
        <p:spPr bwMode="auto">
          <a:xfrm>
            <a:off x="7613117" y="198362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312/617</a:t>
            </a:r>
          </a:p>
        </p:txBody>
      </p:sp>
      <p:sp>
        <p:nvSpPr>
          <p:cNvPr id="113" name="TextBox 112">
            <a:extLst>
              <a:ext uri="{FF2B5EF4-FFF2-40B4-BE49-F238E27FC236}">
                <a16:creationId xmlns:a16="http://schemas.microsoft.com/office/drawing/2014/main" id="{99EAAF3B-52B0-49D2-8711-8245638B34F4}"/>
              </a:ext>
            </a:extLst>
          </p:cNvPr>
          <p:cNvSpPr txBox="1"/>
          <p:nvPr/>
        </p:nvSpPr>
        <p:spPr bwMode="auto">
          <a:xfrm>
            <a:off x="7613117" y="2358340"/>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265/517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47/100</a:t>
            </a:r>
          </a:p>
        </p:txBody>
      </p:sp>
      <p:sp>
        <p:nvSpPr>
          <p:cNvPr id="114" name="TextBox 113">
            <a:extLst>
              <a:ext uri="{FF2B5EF4-FFF2-40B4-BE49-F238E27FC236}">
                <a16:creationId xmlns:a16="http://schemas.microsoft.com/office/drawing/2014/main" id="{6090A488-B282-4C94-B817-2687102683CC}"/>
              </a:ext>
            </a:extLst>
          </p:cNvPr>
          <p:cNvSpPr txBox="1"/>
          <p:nvPr/>
        </p:nvSpPr>
        <p:spPr bwMode="auto">
          <a:xfrm>
            <a:off x="7613117" y="289095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189/360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107/221</a:t>
            </a:r>
          </a:p>
        </p:txBody>
      </p:sp>
      <p:sp>
        <p:nvSpPr>
          <p:cNvPr id="115" name="TextBox 114">
            <a:extLst>
              <a:ext uri="{FF2B5EF4-FFF2-40B4-BE49-F238E27FC236}">
                <a16:creationId xmlns:a16="http://schemas.microsoft.com/office/drawing/2014/main" id="{8393C7A4-CD49-4F9E-8B93-2E67CFE8198B}"/>
              </a:ext>
            </a:extLst>
          </p:cNvPr>
          <p:cNvSpPr txBox="1"/>
          <p:nvPr/>
        </p:nvSpPr>
        <p:spPr bwMode="auto">
          <a:xfrm>
            <a:off x="7613117" y="344242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141/348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169/267</a:t>
            </a:r>
          </a:p>
        </p:txBody>
      </p:sp>
      <p:sp>
        <p:nvSpPr>
          <p:cNvPr id="116" name="TextBox 115">
            <a:extLst>
              <a:ext uri="{FF2B5EF4-FFF2-40B4-BE49-F238E27FC236}">
                <a16:creationId xmlns:a16="http://schemas.microsoft.com/office/drawing/2014/main" id="{A720DB27-DB75-45BD-8CFD-A7380EF273D8}"/>
              </a:ext>
            </a:extLst>
          </p:cNvPr>
          <p:cNvSpPr txBox="1"/>
          <p:nvPr/>
        </p:nvSpPr>
        <p:spPr bwMode="auto">
          <a:xfrm>
            <a:off x="7613117" y="3991535"/>
            <a:ext cx="116122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40/69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118/231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154/317</a:t>
            </a:r>
          </a:p>
        </p:txBody>
      </p:sp>
      <p:sp>
        <p:nvSpPr>
          <p:cNvPr id="117" name="TextBox 116">
            <a:extLst>
              <a:ext uri="{FF2B5EF4-FFF2-40B4-BE49-F238E27FC236}">
                <a16:creationId xmlns:a16="http://schemas.microsoft.com/office/drawing/2014/main" id="{14389AE7-CF66-4367-9132-984733233317}"/>
              </a:ext>
            </a:extLst>
          </p:cNvPr>
          <p:cNvSpPr txBox="1"/>
          <p:nvPr/>
        </p:nvSpPr>
        <p:spPr bwMode="auto">
          <a:xfrm>
            <a:off x="7613117" y="470561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166/389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146/228</a:t>
            </a:r>
          </a:p>
        </p:txBody>
      </p:sp>
      <p:sp>
        <p:nvSpPr>
          <p:cNvPr id="118" name="TextBox 117">
            <a:extLst>
              <a:ext uri="{FF2B5EF4-FFF2-40B4-BE49-F238E27FC236}">
                <a16:creationId xmlns:a16="http://schemas.microsoft.com/office/drawing/2014/main" id="{15CD6262-B568-4232-85F3-2CC48567DB40}"/>
              </a:ext>
            </a:extLst>
          </p:cNvPr>
          <p:cNvSpPr txBox="1"/>
          <p:nvPr/>
        </p:nvSpPr>
        <p:spPr bwMode="auto">
          <a:xfrm>
            <a:off x="7613117" y="525001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104/190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208/427</a:t>
            </a:r>
          </a:p>
        </p:txBody>
      </p:sp>
      <p:sp>
        <p:nvSpPr>
          <p:cNvPr id="119" name="TextBox 118">
            <a:extLst>
              <a:ext uri="{FF2B5EF4-FFF2-40B4-BE49-F238E27FC236}">
                <a16:creationId xmlns:a16="http://schemas.microsoft.com/office/drawing/2014/main" id="{64CDAA71-58E7-49A3-8B94-D8BFEA422BBE}"/>
              </a:ext>
            </a:extLst>
          </p:cNvPr>
          <p:cNvSpPr txBox="1"/>
          <p:nvPr/>
        </p:nvSpPr>
        <p:spPr bwMode="auto">
          <a:xfrm>
            <a:off x="10290329" y="198362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0.67 (0.54-0.84)</a:t>
            </a:r>
          </a:p>
        </p:txBody>
      </p:sp>
      <p:sp>
        <p:nvSpPr>
          <p:cNvPr id="120" name="TextBox 119">
            <a:extLst>
              <a:ext uri="{FF2B5EF4-FFF2-40B4-BE49-F238E27FC236}">
                <a16:creationId xmlns:a16="http://schemas.microsoft.com/office/drawing/2014/main" id="{9A9FFA3E-207D-4CBD-8937-A5855BD92A45}"/>
              </a:ext>
            </a:extLst>
          </p:cNvPr>
          <p:cNvSpPr txBox="1"/>
          <p:nvPr/>
        </p:nvSpPr>
        <p:spPr bwMode="auto">
          <a:xfrm>
            <a:off x="10283259" y="2358340"/>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0.64 (0.50-0.82)</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0.88 (0.47-1.64)</a:t>
            </a:r>
          </a:p>
        </p:txBody>
      </p:sp>
      <p:sp>
        <p:nvSpPr>
          <p:cNvPr id="121" name="TextBox 120">
            <a:extLst>
              <a:ext uri="{FF2B5EF4-FFF2-40B4-BE49-F238E27FC236}">
                <a16:creationId xmlns:a16="http://schemas.microsoft.com/office/drawing/2014/main" id="{0648CE48-A4C9-4500-B327-525622FBEBB6}"/>
              </a:ext>
            </a:extLst>
          </p:cNvPr>
          <p:cNvSpPr txBox="1"/>
          <p:nvPr/>
        </p:nvSpPr>
        <p:spPr bwMode="auto">
          <a:xfrm>
            <a:off x="10283260" y="289095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(0.50-0.91)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0.70 (0.47-1.04)</a:t>
            </a:r>
          </a:p>
        </p:txBody>
      </p:sp>
      <p:sp>
        <p:nvSpPr>
          <p:cNvPr id="122" name="TextBox 121">
            <a:extLst>
              <a:ext uri="{FF2B5EF4-FFF2-40B4-BE49-F238E27FC236}">
                <a16:creationId xmlns:a16="http://schemas.microsoft.com/office/drawing/2014/main" id="{AAAFE5FD-134C-4711-ABB0-B088A19D3749}"/>
              </a:ext>
            </a:extLst>
          </p:cNvPr>
          <p:cNvSpPr txBox="1"/>
          <p:nvPr/>
        </p:nvSpPr>
        <p:spPr bwMode="auto">
          <a:xfrm>
            <a:off x="10278546" y="344242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(0.49-0.96)</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(0.50-0.94)</a:t>
            </a:r>
          </a:p>
        </p:txBody>
      </p:sp>
      <p:sp>
        <p:nvSpPr>
          <p:cNvPr id="123" name="TextBox 122">
            <a:extLst>
              <a:ext uri="{FF2B5EF4-FFF2-40B4-BE49-F238E27FC236}">
                <a16:creationId xmlns:a16="http://schemas.microsoft.com/office/drawing/2014/main" id="{0DB10437-B702-4FF7-BB6E-15EA3F3806BB}"/>
              </a:ext>
            </a:extLst>
          </p:cNvPr>
          <p:cNvSpPr txBox="1"/>
          <p:nvPr/>
        </p:nvSpPr>
        <p:spPr bwMode="auto">
          <a:xfrm>
            <a:off x="10290330" y="3991535"/>
            <a:ext cx="116122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1.00 (0.53-1.89)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0.67 (0.46-0.97)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(0.44-0.84)</a:t>
            </a:r>
          </a:p>
        </p:txBody>
      </p:sp>
      <p:sp>
        <p:nvSpPr>
          <p:cNvPr id="124" name="TextBox 123">
            <a:extLst>
              <a:ext uri="{FF2B5EF4-FFF2-40B4-BE49-F238E27FC236}">
                <a16:creationId xmlns:a16="http://schemas.microsoft.com/office/drawing/2014/main" id="{B8F769D8-95C2-41F6-ACD6-0E5B8D8E94DE}"/>
              </a:ext>
            </a:extLst>
          </p:cNvPr>
          <p:cNvSpPr txBox="1"/>
          <p:nvPr/>
        </p:nvSpPr>
        <p:spPr bwMode="auto">
          <a:xfrm>
            <a:off x="10287973" y="470561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0.63 (0.47-0.87)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0.74 (0.53-1.04)</a:t>
            </a:r>
          </a:p>
        </p:txBody>
      </p:sp>
      <p:sp>
        <p:nvSpPr>
          <p:cNvPr id="125" name="TextBox 124">
            <a:extLst>
              <a:ext uri="{FF2B5EF4-FFF2-40B4-BE49-F238E27FC236}">
                <a16:creationId xmlns:a16="http://schemas.microsoft.com/office/drawing/2014/main" id="{3003E8FF-73C0-4FB8-AD1E-13EED6C3410C}"/>
              </a:ext>
            </a:extLst>
          </p:cNvPr>
          <p:cNvSpPr txBox="1"/>
          <p:nvPr/>
        </p:nvSpPr>
        <p:spPr bwMode="auto">
          <a:xfrm>
            <a:off x="10295042" y="525001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0.84 (0.56-1.26)</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(0.46-0.80)</a:t>
            </a:r>
          </a:p>
        </p:txBody>
      </p:sp>
      <p:cxnSp>
        <p:nvCxnSpPr>
          <p:cNvPr id="126" name="Straight Connector 125">
            <a:extLst>
              <a:ext uri="{FF2B5EF4-FFF2-40B4-BE49-F238E27FC236}">
                <a16:creationId xmlns:a16="http://schemas.microsoft.com/office/drawing/2014/main" id="{FD053FE7-1F21-4915-91F3-44B00281B48C}"/>
              </a:ext>
            </a:extLst>
          </p:cNvPr>
          <p:cNvCxnSpPr/>
          <p:nvPr/>
        </p:nvCxnSpPr>
        <p:spPr bwMode="auto">
          <a:xfrm>
            <a:off x="9091047" y="2120685"/>
            <a:ext cx="267346"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FF81569-B3B1-401B-9031-91C57DC39FB7}"/>
              </a:ext>
            </a:extLst>
          </p:cNvPr>
          <p:cNvCxnSpPr>
            <a:cxnSpLocks/>
          </p:cNvCxnSpPr>
          <p:nvPr/>
        </p:nvCxnSpPr>
        <p:spPr bwMode="auto">
          <a:xfrm>
            <a:off x="9041969" y="2483604"/>
            <a:ext cx="298343"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2FE6853-14A6-48FC-A657-8761999A1CEA}"/>
              </a:ext>
            </a:extLst>
          </p:cNvPr>
          <p:cNvCxnSpPr>
            <a:cxnSpLocks/>
          </p:cNvCxnSpPr>
          <p:nvPr/>
        </p:nvCxnSpPr>
        <p:spPr bwMode="auto">
          <a:xfrm>
            <a:off x="9005807" y="2663126"/>
            <a:ext cx="75166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614FD24-3E67-461C-ACDF-8659D0905D24}"/>
              </a:ext>
            </a:extLst>
          </p:cNvPr>
          <p:cNvCxnSpPr>
            <a:cxnSpLocks/>
          </p:cNvCxnSpPr>
          <p:nvPr/>
        </p:nvCxnSpPr>
        <p:spPr bwMode="auto">
          <a:xfrm>
            <a:off x="9031637" y="3024753"/>
            <a:ext cx="40166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E7A7F5B-D2EC-4184-880B-87AD7334E783}"/>
              </a:ext>
            </a:extLst>
          </p:cNvPr>
          <p:cNvCxnSpPr>
            <a:cxnSpLocks/>
          </p:cNvCxnSpPr>
          <p:nvPr/>
        </p:nvCxnSpPr>
        <p:spPr bwMode="auto">
          <a:xfrm>
            <a:off x="9007098" y="3204275"/>
            <a:ext cx="479156"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621E9DD-E80C-4BC4-87E1-D2AFBDCCD217}"/>
              </a:ext>
            </a:extLst>
          </p:cNvPr>
          <p:cNvCxnSpPr>
            <a:cxnSpLocks/>
          </p:cNvCxnSpPr>
          <p:nvPr/>
        </p:nvCxnSpPr>
        <p:spPr bwMode="auto">
          <a:xfrm>
            <a:off x="9029054" y="3565901"/>
            <a:ext cx="408122"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1A4000F-27BA-47FA-94EF-52D8E5217CFD}"/>
              </a:ext>
            </a:extLst>
          </p:cNvPr>
          <p:cNvCxnSpPr>
            <a:cxnSpLocks/>
          </p:cNvCxnSpPr>
          <p:nvPr/>
        </p:nvCxnSpPr>
        <p:spPr bwMode="auto">
          <a:xfrm>
            <a:off x="9040678" y="3749298"/>
            <a:ext cx="38358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052A4BF-7FA8-4A95-82B8-A016C5964263}"/>
              </a:ext>
            </a:extLst>
          </p:cNvPr>
          <p:cNvCxnSpPr>
            <a:cxnSpLocks/>
          </p:cNvCxnSpPr>
          <p:nvPr/>
        </p:nvCxnSpPr>
        <p:spPr bwMode="auto">
          <a:xfrm>
            <a:off x="9076840" y="4113508"/>
            <a:ext cx="755543"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76FB9E5-AA1C-43FF-A62D-397DAB5A9584}"/>
              </a:ext>
            </a:extLst>
          </p:cNvPr>
          <p:cNvCxnSpPr>
            <a:cxnSpLocks/>
          </p:cNvCxnSpPr>
          <p:nvPr/>
        </p:nvCxnSpPr>
        <p:spPr bwMode="auto">
          <a:xfrm>
            <a:off x="8990308" y="4290447"/>
            <a:ext cx="450743"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D28E0A2-0130-430B-ABEE-C0F3011A1542}"/>
              </a:ext>
            </a:extLst>
          </p:cNvPr>
          <p:cNvCxnSpPr>
            <a:cxnSpLocks/>
          </p:cNvCxnSpPr>
          <p:nvPr/>
        </p:nvCxnSpPr>
        <p:spPr bwMode="auto">
          <a:xfrm>
            <a:off x="8964478" y="4468677"/>
            <a:ext cx="39649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946D028-D36B-4BA7-80D8-0B58FBB1BD1E}"/>
              </a:ext>
            </a:extLst>
          </p:cNvPr>
          <p:cNvCxnSpPr>
            <a:cxnSpLocks/>
          </p:cNvCxnSpPr>
          <p:nvPr/>
        </p:nvCxnSpPr>
        <p:spPr bwMode="auto">
          <a:xfrm>
            <a:off x="9001932" y="4839345"/>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53DE6F4-5938-45B3-BCA4-B93C7A945E3D}"/>
              </a:ext>
            </a:extLst>
          </p:cNvPr>
          <p:cNvCxnSpPr>
            <a:cxnSpLocks/>
          </p:cNvCxnSpPr>
          <p:nvPr/>
        </p:nvCxnSpPr>
        <p:spPr bwMode="auto">
          <a:xfrm>
            <a:off x="9074258" y="5020158"/>
            <a:ext cx="411996"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15FAD82-513F-458E-B0B3-9D481681977E}"/>
              </a:ext>
            </a:extLst>
          </p:cNvPr>
          <p:cNvCxnSpPr>
            <a:cxnSpLocks/>
          </p:cNvCxnSpPr>
          <p:nvPr/>
        </p:nvCxnSpPr>
        <p:spPr bwMode="auto">
          <a:xfrm>
            <a:off x="9102671" y="5377912"/>
            <a:ext cx="498529"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6869EF2-8A53-49FD-A241-DB4162579D70}"/>
              </a:ext>
            </a:extLst>
          </p:cNvPr>
          <p:cNvCxnSpPr>
            <a:cxnSpLocks/>
          </p:cNvCxnSpPr>
          <p:nvPr/>
        </p:nvCxnSpPr>
        <p:spPr bwMode="auto">
          <a:xfrm>
            <a:off x="8987726" y="5561309"/>
            <a:ext cx="339671" cy="0"/>
          </a:xfrm>
          <a:prstGeom prst="line">
            <a:avLst/>
          </a:prstGeom>
          <a:noFill/>
          <a:ln w="28575" cap="flat" cmpd="sng" algn="ctr">
            <a:solidFill>
              <a:schemeClr val="bg1"/>
            </a:solidFill>
            <a:prstDash val="solid"/>
            <a:round/>
            <a:headEnd type="none" w="med" len="med"/>
            <a:tailEnd type="none" w="med" len="med"/>
          </a:ln>
          <a:effectLst/>
        </p:spPr>
      </p:cxnSp>
      <p:sp>
        <p:nvSpPr>
          <p:cNvPr id="140" name="Rectangle 139">
            <a:extLst>
              <a:ext uri="{FF2B5EF4-FFF2-40B4-BE49-F238E27FC236}">
                <a16:creationId xmlns:a16="http://schemas.microsoft.com/office/drawing/2014/main" id="{0B985BDE-AFA1-4A16-914A-7E13DE023DEB}"/>
              </a:ext>
            </a:extLst>
          </p:cNvPr>
          <p:cNvSpPr/>
          <p:nvPr/>
        </p:nvSpPr>
        <p:spPr bwMode="auto">
          <a:xfrm>
            <a:off x="9186439" y="2085131"/>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A9900E12-C2CA-44D5-978D-51A036B2D7F4}"/>
              </a:ext>
            </a:extLst>
          </p:cNvPr>
          <p:cNvSpPr/>
          <p:nvPr/>
        </p:nvSpPr>
        <p:spPr bwMode="auto">
          <a:xfrm>
            <a:off x="9155189" y="2439749"/>
            <a:ext cx="76549" cy="765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6CBEB292-C90F-4E53-924B-9ABE0E5D8CCF}"/>
              </a:ext>
            </a:extLst>
          </p:cNvPr>
          <p:cNvSpPr/>
          <p:nvPr/>
        </p:nvSpPr>
        <p:spPr bwMode="auto">
          <a:xfrm>
            <a:off x="9348124" y="2627250"/>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793D80B9-8323-4680-81E0-6650EEE7AC79}"/>
              </a:ext>
            </a:extLst>
          </p:cNvPr>
          <p:cNvSpPr/>
          <p:nvPr/>
        </p:nvSpPr>
        <p:spPr bwMode="auto">
          <a:xfrm>
            <a:off x="9194592" y="2985944"/>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3A35C30A-576D-4784-B3F2-ACF1B55D4A8A}"/>
              </a:ext>
            </a:extLst>
          </p:cNvPr>
          <p:cNvSpPr/>
          <p:nvPr/>
        </p:nvSpPr>
        <p:spPr bwMode="auto">
          <a:xfrm>
            <a:off x="9213613" y="3172085"/>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99FE1C86-825E-4A64-B9E8-89E95922C48B}"/>
              </a:ext>
            </a:extLst>
          </p:cNvPr>
          <p:cNvSpPr/>
          <p:nvPr/>
        </p:nvSpPr>
        <p:spPr bwMode="auto">
          <a:xfrm>
            <a:off x="9191873" y="353078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047658D1-B361-451C-B314-C169F22FB67F}"/>
              </a:ext>
            </a:extLst>
          </p:cNvPr>
          <p:cNvSpPr/>
          <p:nvPr/>
        </p:nvSpPr>
        <p:spPr bwMode="auto">
          <a:xfrm>
            <a:off x="9194590" y="3710127"/>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B2E1C46B-044D-4BDA-8EA8-5B6049BCD752}"/>
              </a:ext>
            </a:extLst>
          </p:cNvPr>
          <p:cNvSpPr/>
          <p:nvPr/>
        </p:nvSpPr>
        <p:spPr bwMode="auto">
          <a:xfrm>
            <a:off x="9418774" y="4076974"/>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6122513B-1CBC-410C-A85C-1D4002F90311}"/>
              </a:ext>
            </a:extLst>
          </p:cNvPr>
          <p:cNvSpPr/>
          <p:nvPr/>
        </p:nvSpPr>
        <p:spPr bwMode="auto">
          <a:xfrm>
            <a:off x="9182361" y="4254963"/>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77103FC4-8E93-407B-9FF4-0FFE8E4AD6CF}"/>
              </a:ext>
            </a:extLst>
          </p:cNvPr>
          <p:cNvSpPr/>
          <p:nvPr/>
        </p:nvSpPr>
        <p:spPr bwMode="auto">
          <a:xfrm>
            <a:off x="9121220" y="443431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F57D4C67-F131-45DD-AEDC-6C51D90A7C33}"/>
              </a:ext>
            </a:extLst>
          </p:cNvPr>
          <p:cNvSpPr/>
          <p:nvPr/>
        </p:nvSpPr>
        <p:spPr bwMode="auto">
          <a:xfrm>
            <a:off x="9148394" y="4799798"/>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C803F95D-F5C5-4653-9A2F-E58A3B594B6C}"/>
              </a:ext>
            </a:extLst>
          </p:cNvPr>
          <p:cNvSpPr/>
          <p:nvPr/>
        </p:nvSpPr>
        <p:spPr bwMode="auto">
          <a:xfrm>
            <a:off x="9239426" y="498458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446AC4E6-BA1D-41BE-86BC-4BBC30CCE70A}"/>
              </a:ext>
            </a:extLst>
          </p:cNvPr>
          <p:cNvSpPr/>
          <p:nvPr/>
        </p:nvSpPr>
        <p:spPr bwMode="auto">
          <a:xfrm>
            <a:off x="9315512" y="5344634"/>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953A700B-2575-4EB4-9617-4C2B8B0D47F7}"/>
              </a:ext>
            </a:extLst>
          </p:cNvPr>
          <p:cNvSpPr/>
          <p:nvPr/>
        </p:nvSpPr>
        <p:spPr bwMode="auto">
          <a:xfrm>
            <a:off x="9126653" y="552534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4" name="Group 153">
            <a:extLst>
              <a:ext uri="{FF2B5EF4-FFF2-40B4-BE49-F238E27FC236}">
                <a16:creationId xmlns:a16="http://schemas.microsoft.com/office/drawing/2014/main" id="{9B9A20C1-E4C8-4B6F-83DC-625A955A16D8}"/>
              </a:ext>
            </a:extLst>
          </p:cNvPr>
          <p:cNvGrpSpPr/>
          <p:nvPr/>
        </p:nvGrpSpPr>
        <p:grpSpPr>
          <a:xfrm>
            <a:off x="9392911" y="6207927"/>
            <a:ext cx="2488502" cy="454909"/>
            <a:chOff x="9392911" y="6207927"/>
            <a:chExt cx="2488502" cy="454909"/>
          </a:xfrm>
        </p:grpSpPr>
        <p:pic>
          <p:nvPicPr>
            <p:cNvPr id="155" name="Picture 154" descr="A picture containing text, ax, wheel&#10;&#10;Description automatically generated">
              <a:extLst>
                <a:ext uri="{FF2B5EF4-FFF2-40B4-BE49-F238E27FC236}">
                  <a16:creationId xmlns:a16="http://schemas.microsoft.com/office/drawing/2014/main" id="{D001B2C1-E03B-4C64-9261-669722D623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6" name="Rectangle 8">
              <a:extLst>
                <a:ext uri="{FF2B5EF4-FFF2-40B4-BE49-F238E27FC236}">
                  <a16:creationId xmlns:a16="http://schemas.microsoft.com/office/drawing/2014/main" id="{4831DDB6-18BF-49EA-BCFE-1E5B52EA9DA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03128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2556605-01AD-4659-8B75-0E4ABB379859}"/>
              </a:ext>
            </a:extLst>
          </p:cNvPr>
          <p:cNvSpPr/>
          <p:nvPr/>
        </p:nvSpPr>
        <p:spPr bwMode="auto">
          <a:xfrm>
            <a:off x="8476963" y="4123215"/>
            <a:ext cx="2173804" cy="1248184"/>
          </a:xfrm>
          <a:custGeom>
            <a:avLst/>
            <a:gdLst>
              <a:gd name="connsiteX0" fmla="*/ 0 w 2173804"/>
              <a:gd name="connsiteY0" fmla="*/ 0 h 1248184"/>
              <a:gd name="connsiteX1" fmla="*/ 263661 w 2173804"/>
              <a:gd name="connsiteY1" fmla="*/ 0 h 1248184"/>
              <a:gd name="connsiteX2" fmla="*/ 263661 w 2173804"/>
              <a:gd name="connsiteY2" fmla="*/ 30854 h 1248184"/>
              <a:gd name="connsiteX3" fmla="*/ 294515 w 2173804"/>
              <a:gd name="connsiteY3" fmla="*/ 30854 h 1248184"/>
              <a:gd name="connsiteX4" fmla="*/ 294515 w 2173804"/>
              <a:gd name="connsiteY4" fmla="*/ 42073 h 1248184"/>
              <a:gd name="connsiteX5" fmla="*/ 370248 w 2173804"/>
              <a:gd name="connsiteY5" fmla="*/ 42073 h 1248184"/>
              <a:gd name="connsiteX6" fmla="*/ 359028 w 2173804"/>
              <a:gd name="connsiteY6" fmla="*/ 53293 h 1248184"/>
              <a:gd name="connsiteX7" fmla="*/ 398297 w 2173804"/>
              <a:gd name="connsiteY7" fmla="*/ 53293 h 1248184"/>
              <a:gd name="connsiteX8" fmla="*/ 398297 w 2173804"/>
              <a:gd name="connsiteY8" fmla="*/ 140245 h 1248184"/>
              <a:gd name="connsiteX9" fmla="*/ 398297 w 2173804"/>
              <a:gd name="connsiteY9" fmla="*/ 140245 h 1248184"/>
              <a:gd name="connsiteX10" fmla="*/ 398297 w 2173804"/>
              <a:gd name="connsiteY10" fmla="*/ 140245 h 1248184"/>
              <a:gd name="connsiteX11" fmla="*/ 423541 w 2173804"/>
              <a:gd name="connsiteY11" fmla="*/ 140245 h 1248184"/>
              <a:gd name="connsiteX12" fmla="*/ 423541 w 2173804"/>
              <a:gd name="connsiteY12" fmla="*/ 272076 h 1248184"/>
              <a:gd name="connsiteX13" fmla="*/ 431956 w 2173804"/>
              <a:gd name="connsiteY13" fmla="*/ 272076 h 1248184"/>
              <a:gd name="connsiteX14" fmla="*/ 431956 w 2173804"/>
              <a:gd name="connsiteY14" fmla="*/ 314149 h 1248184"/>
              <a:gd name="connsiteX15" fmla="*/ 479639 w 2173804"/>
              <a:gd name="connsiteY15" fmla="*/ 314149 h 1248184"/>
              <a:gd name="connsiteX16" fmla="*/ 479639 w 2173804"/>
              <a:gd name="connsiteY16" fmla="*/ 339394 h 1248184"/>
              <a:gd name="connsiteX17" fmla="*/ 538542 w 2173804"/>
              <a:gd name="connsiteY17" fmla="*/ 339394 h 1248184"/>
              <a:gd name="connsiteX18" fmla="*/ 538542 w 2173804"/>
              <a:gd name="connsiteY18" fmla="*/ 364638 h 1248184"/>
              <a:gd name="connsiteX19" fmla="*/ 589031 w 2173804"/>
              <a:gd name="connsiteY19" fmla="*/ 364638 h 1248184"/>
              <a:gd name="connsiteX20" fmla="*/ 589031 w 2173804"/>
              <a:gd name="connsiteY20" fmla="*/ 392687 h 1248184"/>
              <a:gd name="connsiteX21" fmla="*/ 633909 w 2173804"/>
              <a:gd name="connsiteY21" fmla="*/ 392687 h 1248184"/>
              <a:gd name="connsiteX22" fmla="*/ 633909 w 2173804"/>
              <a:gd name="connsiteY22" fmla="*/ 541347 h 1248184"/>
              <a:gd name="connsiteX23" fmla="*/ 667568 w 2173804"/>
              <a:gd name="connsiteY23" fmla="*/ 541347 h 1248184"/>
              <a:gd name="connsiteX24" fmla="*/ 667568 w 2173804"/>
              <a:gd name="connsiteY24" fmla="*/ 563786 h 1248184"/>
              <a:gd name="connsiteX25" fmla="*/ 692812 w 2173804"/>
              <a:gd name="connsiteY25" fmla="*/ 563786 h 1248184"/>
              <a:gd name="connsiteX26" fmla="*/ 692812 w 2173804"/>
              <a:gd name="connsiteY26" fmla="*/ 583421 h 1248184"/>
              <a:gd name="connsiteX27" fmla="*/ 779764 w 2173804"/>
              <a:gd name="connsiteY27" fmla="*/ 583421 h 1248184"/>
              <a:gd name="connsiteX28" fmla="*/ 779764 w 2173804"/>
              <a:gd name="connsiteY28" fmla="*/ 603055 h 1248184"/>
              <a:gd name="connsiteX29" fmla="*/ 810618 w 2173804"/>
              <a:gd name="connsiteY29" fmla="*/ 603055 h 1248184"/>
              <a:gd name="connsiteX30" fmla="*/ 810618 w 2173804"/>
              <a:gd name="connsiteY30" fmla="*/ 631104 h 1248184"/>
              <a:gd name="connsiteX31" fmla="*/ 827448 w 2173804"/>
              <a:gd name="connsiteY31" fmla="*/ 631104 h 1248184"/>
              <a:gd name="connsiteX32" fmla="*/ 827448 w 2173804"/>
              <a:gd name="connsiteY32" fmla="*/ 774154 h 1248184"/>
              <a:gd name="connsiteX33" fmla="*/ 925619 w 2173804"/>
              <a:gd name="connsiteY33" fmla="*/ 774154 h 1248184"/>
              <a:gd name="connsiteX34" fmla="*/ 925619 w 2173804"/>
              <a:gd name="connsiteY34" fmla="*/ 805008 h 1248184"/>
              <a:gd name="connsiteX35" fmla="*/ 950864 w 2173804"/>
              <a:gd name="connsiteY35" fmla="*/ 805008 h 1248184"/>
              <a:gd name="connsiteX36" fmla="*/ 950864 w 2173804"/>
              <a:gd name="connsiteY36" fmla="*/ 830252 h 1248184"/>
              <a:gd name="connsiteX37" fmla="*/ 1023791 w 2173804"/>
              <a:gd name="connsiteY37" fmla="*/ 830252 h 1248184"/>
              <a:gd name="connsiteX38" fmla="*/ 1023791 w 2173804"/>
              <a:gd name="connsiteY38" fmla="*/ 858302 h 1248184"/>
              <a:gd name="connsiteX39" fmla="*/ 1046231 w 2173804"/>
              <a:gd name="connsiteY39" fmla="*/ 858302 h 1248184"/>
              <a:gd name="connsiteX40" fmla="*/ 1046231 w 2173804"/>
              <a:gd name="connsiteY40" fmla="*/ 920010 h 1248184"/>
              <a:gd name="connsiteX41" fmla="*/ 1265013 w 2173804"/>
              <a:gd name="connsiteY41" fmla="*/ 920010 h 1248184"/>
              <a:gd name="connsiteX42" fmla="*/ 1265013 w 2173804"/>
              <a:gd name="connsiteY42" fmla="*/ 934034 h 1248184"/>
              <a:gd name="connsiteX43" fmla="*/ 1337941 w 2173804"/>
              <a:gd name="connsiteY43" fmla="*/ 934034 h 1248184"/>
              <a:gd name="connsiteX44" fmla="*/ 1337941 w 2173804"/>
              <a:gd name="connsiteY44" fmla="*/ 987327 h 1248184"/>
              <a:gd name="connsiteX45" fmla="*/ 1405259 w 2173804"/>
              <a:gd name="connsiteY45" fmla="*/ 987327 h 1248184"/>
              <a:gd name="connsiteX46" fmla="*/ 1405259 w 2173804"/>
              <a:gd name="connsiteY46" fmla="*/ 1012572 h 1248184"/>
              <a:gd name="connsiteX47" fmla="*/ 1598797 w 2173804"/>
              <a:gd name="connsiteY47" fmla="*/ 1012572 h 1248184"/>
              <a:gd name="connsiteX48" fmla="*/ 1598797 w 2173804"/>
              <a:gd name="connsiteY48" fmla="*/ 1046230 h 1248184"/>
              <a:gd name="connsiteX49" fmla="*/ 1654896 w 2173804"/>
              <a:gd name="connsiteY49" fmla="*/ 1046230 h 1248184"/>
              <a:gd name="connsiteX50" fmla="*/ 1654896 w 2173804"/>
              <a:gd name="connsiteY50" fmla="*/ 1121963 h 1248184"/>
              <a:gd name="connsiteX51" fmla="*/ 1868069 w 2173804"/>
              <a:gd name="connsiteY51" fmla="*/ 1121963 h 1248184"/>
              <a:gd name="connsiteX52" fmla="*/ 1868069 w 2173804"/>
              <a:gd name="connsiteY52" fmla="*/ 1248184 h 1248184"/>
              <a:gd name="connsiteX53" fmla="*/ 2173804 w 2173804"/>
              <a:gd name="connsiteY53" fmla="*/ 1248184 h 12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73804" h="1248184">
                <a:moveTo>
                  <a:pt x="0" y="0"/>
                </a:moveTo>
                <a:lnTo>
                  <a:pt x="263661" y="0"/>
                </a:lnTo>
                <a:lnTo>
                  <a:pt x="263661" y="30854"/>
                </a:lnTo>
                <a:lnTo>
                  <a:pt x="294515" y="30854"/>
                </a:lnTo>
                <a:lnTo>
                  <a:pt x="294515" y="42073"/>
                </a:lnTo>
                <a:lnTo>
                  <a:pt x="370248" y="42073"/>
                </a:lnTo>
                <a:lnTo>
                  <a:pt x="359028" y="53293"/>
                </a:lnTo>
                <a:lnTo>
                  <a:pt x="398297" y="53293"/>
                </a:lnTo>
                <a:lnTo>
                  <a:pt x="398297" y="140245"/>
                </a:lnTo>
                <a:lnTo>
                  <a:pt x="398297" y="140245"/>
                </a:lnTo>
                <a:lnTo>
                  <a:pt x="398297" y="140245"/>
                </a:lnTo>
                <a:lnTo>
                  <a:pt x="423541" y="140245"/>
                </a:lnTo>
                <a:lnTo>
                  <a:pt x="423541" y="272076"/>
                </a:lnTo>
                <a:lnTo>
                  <a:pt x="431956" y="272076"/>
                </a:lnTo>
                <a:lnTo>
                  <a:pt x="431956" y="314149"/>
                </a:lnTo>
                <a:lnTo>
                  <a:pt x="479639" y="314149"/>
                </a:lnTo>
                <a:lnTo>
                  <a:pt x="479639" y="339394"/>
                </a:lnTo>
                <a:lnTo>
                  <a:pt x="538542" y="339394"/>
                </a:lnTo>
                <a:lnTo>
                  <a:pt x="538542" y="364638"/>
                </a:lnTo>
                <a:lnTo>
                  <a:pt x="589031" y="364638"/>
                </a:lnTo>
                <a:lnTo>
                  <a:pt x="589031" y="392687"/>
                </a:lnTo>
                <a:lnTo>
                  <a:pt x="633909" y="392687"/>
                </a:lnTo>
                <a:lnTo>
                  <a:pt x="633909" y="541347"/>
                </a:lnTo>
                <a:lnTo>
                  <a:pt x="667568" y="541347"/>
                </a:lnTo>
                <a:lnTo>
                  <a:pt x="667568" y="563786"/>
                </a:lnTo>
                <a:lnTo>
                  <a:pt x="692812" y="563786"/>
                </a:lnTo>
                <a:lnTo>
                  <a:pt x="692812" y="583421"/>
                </a:lnTo>
                <a:lnTo>
                  <a:pt x="779764" y="583421"/>
                </a:lnTo>
                <a:lnTo>
                  <a:pt x="779764" y="603055"/>
                </a:lnTo>
                <a:lnTo>
                  <a:pt x="810618" y="603055"/>
                </a:lnTo>
                <a:lnTo>
                  <a:pt x="810618" y="631104"/>
                </a:lnTo>
                <a:lnTo>
                  <a:pt x="827448" y="631104"/>
                </a:lnTo>
                <a:lnTo>
                  <a:pt x="827448" y="774154"/>
                </a:lnTo>
                <a:lnTo>
                  <a:pt x="925619" y="774154"/>
                </a:lnTo>
                <a:lnTo>
                  <a:pt x="925619" y="805008"/>
                </a:lnTo>
                <a:lnTo>
                  <a:pt x="950864" y="805008"/>
                </a:lnTo>
                <a:lnTo>
                  <a:pt x="950864" y="830252"/>
                </a:lnTo>
                <a:lnTo>
                  <a:pt x="1023791" y="830252"/>
                </a:lnTo>
                <a:lnTo>
                  <a:pt x="1023791" y="858302"/>
                </a:lnTo>
                <a:lnTo>
                  <a:pt x="1046231" y="858302"/>
                </a:lnTo>
                <a:lnTo>
                  <a:pt x="1046231" y="920010"/>
                </a:lnTo>
                <a:lnTo>
                  <a:pt x="1265013" y="920010"/>
                </a:lnTo>
                <a:lnTo>
                  <a:pt x="1265013" y="934034"/>
                </a:lnTo>
                <a:lnTo>
                  <a:pt x="1337941" y="934034"/>
                </a:lnTo>
                <a:lnTo>
                  <a:pt x="1337941" y="987327"/>
                </a:lnTo>
                <a:lnTo>
                  <a:pt x="1405259" y="987327"/>
                </a:lnTo>
                <a:lnTo>
                  <a:pt x="1405259" y="1012572"/>
                </a:lnTo>
                <a:lnTo>
                  <a:pt x="1598797" y="1012572"/>
                </a:lnTo>
                <a:lnTo>
                  <a:pt x="1598797" y="1046230"/>
                </a:lnTo>
                <a:lnTo>
                  <a:pt x="1654896" y="1046230"/>
                </a:lnTo>
                <a:lnTo>
                  <a:pt x="1654896" y="1121963"/>
                </a:lnTo>
                <a:lnTo>
                  <a:pt x="1868069" y="1121963"/>
                </a:lnTo>
                <a:lnTo>
                  <a:pt x="1868069" y="1248184"/>
                </a:lnTo>
                <a:lnTo>
                  <a:pt x="2173804" y="1248184"/>
                </a:lnTo>
              </a:path>
            </a:pathLst>
          </a:custGeom>
          <a:noFill/>
          <a:ln w="28575">
            <a:solidFill>
              <a:schemeClr val="accent3"/>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A316AAAE-950B-4723-BB87-00DF4B13E317}"/>
              </a:ext>
            </a:extLst>
          </p:cNvPr>
          <p:cNvSpPr/>
          <p:nvPr/>
        </p:nvSpPr>
        <p:spPr bwMode="auto">
          <a:xfrm>
            <a:off x="8479768" y="4123215"/>
            <a:ext cx="2431855" cy="838667"/>
          </a:xfrm>
          <a:custGeom>
            <a:avLst/>
            <a:gdLst>
              <a:gd name="connsiteX0" fmla="*/ 0 w 2431855"/>
              <a:gd name="connsiteY0" fmla="*/ 0 h 838667"/>
              <a:gd name="connsiteX1" fmla="*/ 359028 w 2431855"/>
              <a:gd name="connsiteY1" fmla="*/ 0 h 838667"/>
              <a:gd name="connsiteX2" fmla="*/ 359028 w 2431855"/>
              <a:gd name="connsiteY2" fmla="*/ 30854 h 838667"/>
              <a:gd name="connsiteX3" fmla="*/ 389882 w 2431855"/>
              <a:gd name="connsiteY3" fmla="*/ 30854 h 838667"/>
              <a:gd name="connsiteX4" fmla="*/ 389882 w 2431855"/>
              <a:gd name="connsiteY4" fmla="*/ 64513 h 838667"/>
              <a:gd name="connsiteX5" fmla="*/ 412321 w 2431855"/>
              <a:gd name="connsiteY5" fmla="*/ 64513 h 838667"/>
              <a:gd name="connsiteX6" fmla="*/ 412321 w 2431855"/>
              <a:gd name="connsiteY6" fmla="*/ 148660 h 838667"/>
              <a:gd name="connsiteX7" fmla="*/ 434760 w 2431855"/>
              <a:gd name="connsiteY7" fmla="*/ 148660 h 838667"/>
              <a:gd name="connsiteX8" fmla="*/ 434760 w 2431855"/>
              <a:gd name="connsiteY8" fmla="*/ 196343 h 838667"/>
              <a:gd name="connsiteX9" fmla="*/ 493664 w 2431855"/>
              <a:gd name="connsiteY9" fmla="*/ 196343 h 838667"/>
              <a:gd name="connsiteX10" fmla="*/ 493664 w 2431855"/>
              <a:gd name="connsiteY10" fmla="*/ 218783 h 838667"/>
              <a:gd name="connsiteX11" fmla="*/ 577811 w 2431855"/>
              <a:gd name="connsiteY11" fmla="*/ 218783 h 838667"/>
              <a:gd name="connsiteX12" fmla="*/ 577811 w 2431855"/>
              <a:gd name="connsiteY12" fmla="*/ 255246 h 838667"/>
              <a:gd name="connsiteX13" fmla="*/ 608665 w 2431855"/>
              <a:gd name="connsiteY13" fmla="*/ 255246 h 838667"/>
              <a:gd name="connsiteX14" fmla="*/ 608665 w 2431855"/>
              <a:gd name="connsiteY14" fmla="*/ 322564 h 838667"/>
              <a:gd name="connsiteX15" fmla="*/ 633909 w 2431855"/>
              <a:gd name="connsiteY15" fmla="*/ 322564 h 838667"/>
              <a:gd name="connsiteX16" fmla="*/ 633909 w 2431855"/>
              <a:gd name="connsiteY16" fmla="*/ 342198 h 838667"/>
              <a:gd name="connsiteX17" fmla="*/ 633909 w 2431855"/>
              <a:gd name="connsiteY17" fmla="*/ 387077 h 838667"/>
              <a:gd name="connsiteX18" fmla="*/ 681592 w 2431855"/>
              <a:gd name="connsiteY18" fmla="*/ 387077 h 838667"/>
              <a:gd name="connsiteX19" fmla="*/ 681592 w 2431855"/>
              <a:gd name="connsiteY19" fmla="*/ 443175 h 838667"/>
              <a:gd name="connsiteX20" fmla="*/ 765740 w 2431855"/>
              <a:gd name="connsiteY20" fmla="*/ 443175 h 838667"/>
              <a:gd name="connsiteX21" fmla="*/ 765740 w 2431855"/>
              <a:gd name="connsiteY21" fmla="*/ 485249 h 838667"/>
              <a:gd name="connsiteX22" fmla="*/ 821838 w 2431855"/>
              <a:gd name="connsiteY22" fmla="*/ 485249 h 838667"/>
              <a:gd name="connsiteX23" fmla="*/ 821838 w 2431855"/>
              <a:gd name="connsiteY23" fmla="*/ 541347 h 838667"/>
              <a:gd name="connsiteX24" fmla="*/ 841472 w 2431855"/>
              <a:gd name="connsiteY24" fmla="*/ 541347 h 838667"/>
              <a:gd name="connsiteX25" fmla="*/ 841472 w 2431855"/>
              <a:gd name="connsiteY25" fmla="*/ 611470 h 838667"/>
              <a:gd name="connsiteX26" fmla="*/ 875131 w 2431855"/>
              <a:gd name="connsiteY26" fmla="*/ 611470 h 838667"/>
              <a:gd name="connsiteX27" fmla="*/ 875131 w 2431855"/>
              <a:gd name="connsiteY27" fmla="*/ 631104 h 838667"/>
              <a:gd name="connsiteX28" fmla="*/ 1001352 w 2431855"/>
              <a:gd name="connsiteY28" fmla="*/ 631104 h 838667"/>
              <a:gd name="connsiteX29" fmla="*/ 1001352 w 2431855"/>
              <a:gd name="connsiteY29" fmla="*/ 661958 h 838667"/>
              <a:gd name="connsiteX30" fmla="*/ 1049035 w 2431855"/>
              <a:gd name="connsiteY30" fmla="*/ 661958 h 838667"/>
              <a:gd name="connsiteX31" fmla="*/ 1049035 w 2431855"/>
              <a:gd name="connsiteY31" fmla="*/ 681592 h 838667"/>
              <a:gd name="connsiteX32" fmla="*/ 1315502 w 2431855"/>
              <a:gd name="connsiteY32" fmla="*/ 681592 h 838667"/>
              <a:gd name="connsiteX33" fmla="*/ 1315502 w 2431855"/>
              <a:gd name="connsiteY33" fmla="*/ 698422 h 838667"/>
              <a:gd name="connsiteX34" fmla="*/ 1382819 w 2431855"/>
              <a:gd name="connsiteY34" fmla="*/ 698422 h 838667"/>
              <a:gd name="connsiteX35" fmla="*/ 1382819 w 2431855"/>
              <a:gd name="connsiteY35" fmla="*/ 718056 h 838667"/>
              <a:gd name="connsiteX36" fmla="*/ 1710994 w 2431855"/>
              <a:gd name="connsiteY36" fmla="*/ 718056 h 838667"/>
              <a:gd name="connsiteX37" fmla="*/ 1710994 w 2431855"/>
              <a:gd name="connsiteY37" fmla="*/ 760130 h 838667"/>
              <a:gd name="connsiteX38" fmla="*/ 2117705 w 2431855"/>
              <a:gd name="connsiteY38" fmla="*/ 760130 h 838667"/>
              <a:gd name="connsiteX39" fmla="*/ 2117705 w 2431855"/>
              <a:gd name="connsiteY39" fmla="*/ 838667 h 838667"/>
              <a:gd name="connsiteX40" fmla="*/ 2431855 w 2431855"/>
              <a:gd name="connsiteY40" fmla="*/ 838667 h 8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31855" h="838667">
                <a:moveTo>
                  <a:pt x="0" y="0"/>
                </a:moveTo>
                <a:lnTo>
                  <a:pt x="359028" y="0"/>
                </a:lnTo>
                <a:lnTo>
                  <a:pt x="359028" y="30854"/>
                </a:lnTo>
                <a:lnTo>
                  <a:pt x="389882" y="30854"/>
                </a:lnTo>
                <a:lnTo>
                  <a:pt x="389882" y="64513"/>
                </a:lnTo>
                <a:lnTo>
                  <a:pt x="412321" y="64513"/>
                </a:lnTo>
                <a:lnTo>
                  <a:pt x="412321" y="148660"/>
                </a:lnTo>
                <a:lnTo>
                  <a:pt x="434760" y="148660"/>
                </a:lnTo>
                <a:lnTo>
                  <a:pt x="434760" y="196343"/>
                </a:lnTo>
                <a:lnTo>
                  <a:pt x="493664" y="196343"/>
                </a:lnTo>
                <a:lnTo>
                  <a:pt x="493664" y="218783"/>
                </a:lnTo>
                <a:lnTo>
                  <a:pt x="577811" y="218783"/>
                </a:lnTo>
                <a:lnTo>
                  <a:pt x="577811" y="255246"/>
                </a:lnTo>
                <a:lnTo>
                  <a:pt x="608665" y="255246"/>
                </a:lnTo>
                <a:lnTo>
                  <a:pt x="608665" y="322564"/>
                </a:lnTo>
                <a:lnTo>
                  <a:pt x="633909" y="322564"/>
                </a:lnTo>
                <a:lnTo>
                  <a:pt x="633909" y="342198"/>
                </a:lnTo>
                <a:lnTo>
                  <a:pt x="633909" y="387077"/>
                </a:lnTo>
                <a:lnTo>
                  <a:pt x="681592" y="387077"/>
                </a:lnTo>
                <a:lnTo>
                  <a:pt x="681592" y="443175"/>
                </a:lnTo>
                <a:lnTo>
                  <a:pt x="765740" y="443175"/>
                </a:lnTo>
                <a:lnTo>
                  <a:pt x="765740" y="485249"/>
                </a:lnTo>
                <a:lnTo>
                  <a:pt x="821838" y="485249"/>
                </a:lnTo>
                <a:lnTo>
                  <a:pt x="821838" y="541347"/>
                </a:lnTo>
                <a:lnTo>
                  <a:pt x="841472" y="541347"/>
                </a:lnTo>
                <a:lnTo>
                  <a:pt x="841472" y="611470"/>
                </a:lnTo>
                <a:lnTo>
                  <a:pt x="875131" y="611470"/>
                </a:lnTo>
                <a:lnTo>
                  <a:pt x="875131" y="631104"/>
                </a:lnTo>
                <a:lnTo>
                  <a:pt x="1001352" y="631104"/>
                </a:lnTo>
                <a:lnTo>
                  <a:pt x="1001352" y="661958"/>
                </a:lnTo>
                <a:lnTo>
                  <a:pt x="1049035" y="661958"/>
                </a:lnTo>
                <a:lnTo>
                  <a:pt x="1049035" y="681592"/>
                </a:lnTo>
                <a:lnTo>
                  <a:pt x="1315502" y="681592"/>
                </a:lnTo>
                <a:lnTo>
                  <a:pt x="1315502" y="698422"/>
                </a:lnTo>
                <a:lnTo>
                  <a:pt x="1382819" y="698422"/>
                </a:lnTo>
                <a:lnTo>
                  <a:pt x="1382819" y="718056"/>
                </a:lnTo>
                <a:lnTo>
                  <a:pt x="1710994" y="718056"/>
                </a:lnTo>
                <a:lnTo>
                  <a:pt x="1710994" y="760130"/>
                </a:lnTo>
                <a:lnTo>
                  <a:pt x="2117705" y="760130"/>
                </a:lnTo>
                <a:lnTo>
                  <a:pt x="2117705" y="838667"/>
                </a:lnTo>
                <a:lnTo>
                  <a:pt x="2431855" y="838667"/>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C8F0F363-32E2-4AE4-B26A-CF5B1409A802}"/>
              </a:ext>
            </a:extLst>
          </p:cNvPr>
          <p:cNvSpPr/>
          <p:nvPr/>
        </p:nvSpPr>
        <p:spPr bwMode="auto">
          <a:xfrm>
            <a:off x="4861399" y="4142132"/>
            <a:ext cx="2229935" cy="1239585"/>
          </a:xfrm>
          <a:custGeom>
            <a:avLst/>
            <a:gdLst>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37187 w 2219632"/>
              <a:gd name="connsiteY59" fmla="*/ 934065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4612 w 2219632"/>
              <a:gd name="connsiteY58" fmla="*/ 958601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5006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489587 w 2219632"/>
              <a:gd name="connsiteY62" fmla="*/ 948813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510193 w 2219632"/>
              <a:gd name="connsiteY62" fmla="*/ 971970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0432 h 1197077"/>
              <a:gd name="connsiteX66" fmla="*/ 1605116 w 2219632"/>
              <a:gd name="connsiteY66" fmla="*/ 1013298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8152 h 1197077"/>
              <a:gd name="connsiteX66" fmla="*/ 1605116 w 2219632"/>
              <a:gd name="connsiteY66" fmla="*/ 1013298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8152 h 1197077"/>
              <a:gd name="connsiteX66" fmla="*/ 1605116 w 2219632"/>
              <a:gd name="connsiteY66" fmla="*/ 103238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592826 w 2219632"/>
              <a:gd name="connsiteY65" fmla="*/ 1008152 h 1197077"/>
              <a:gd name="connsiteX66" fmla="*/ 1605116 w 2219632"/>
              <a:gd name="connsiteY66" fmla="*/ 103238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592826 w 2219632"/>
              <a:gd name="connsiteY65" fmla="*/ 1008152 h 1197077"/>
              <a:gd name="connsiteX66" fmla="*/ 1612843 w 2219632"/>
              <a:gd name="connsiteY66" fmla="*/ 105811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32387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8127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49243 w 2219632"/>
              <a:gd name="connsiteY67" fmla="*/ 107355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23146 w 2219632"/>
              <a:gd name="connsiteY66" fmla="*/ 1073555 h 1197077"/>
              <a:gd name="connsiteX67" fmla="*/ 1649243 w 2219632"/>
              <a:gd name="connsiteY67" fmla="*/ 107355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18852 w 2229935"/>
              <a:gd name="connsiteY75" fmla="*/ 1197077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36883 w 2229935"/>
              <a:gd name="connsiteY75" fmla="*/ 1233100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85806 w 2229935"/>
              <a:gd name="connsiteY71" fmla="*/ 1142957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80655 w 2229935"/>
              <a:gd name="connsiteY70" fmla="*/ 1126555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6555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05970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05970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28637 w 2229935"/>
              <a:gd name="connsiteY67" fmla="*/ 1078700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33448 w 2229935"/>
              <a:gd name="connsiteY66" fmla="*/ 1052971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3129 w 2229935"/>
              <a:gd name="connsiteY65" fmla="*/ 1041601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595402 w 2229935"/>
              <a:gd name="connsiteY65" fmla="*/ 1049321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595402 w 2229935"/>
              <a:gd name="connsiteY65" fmla="*/ 1046748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1731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4283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6856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29935" h="1238248">
                <a:moveTo>
                  <a:pt x="0" y="0"/>
                </a:moveTo>
                <a:lnTo>
                  <a:pt x="287594" y="0"/>
                </a:lnTo>
                <a:lnTo>
                  <a:pt x="287594" y="29497"/>
                </a:lnTo>
                <a:lnTo>
                  <a:pt x="378542" y="29497"/>
                </a:lnTo>
                <a:lnTo>
                  <a:pt x="378542" y="51619"/>
                </a:lnTo>
                <a:lnTo>
                  <a:pt x="400665" y="51619"/>
                </a:lnTo>
                <a:lnTo>
                  <a:pt x="400665" y="110613"/>
                </a:lnTo>
                <a:lnTo>
                  <a:pt x="412955" y="110613"/>
                </a:lnTo>
                <a:lnTo>
                  <a:pt x="412955" y="181897"/>
                </a:lnTo>
                <a:lnTo>
                  <a:pt x="432619" y="181897"/>
                </a:lnTo>
                <a:lnTo>
                  <a:pt x="432619" y="248265"/>
                </a:lnTo>
                <a:lnTo>
                  <a:pt x="437536" y="248265"/>
                </a:lnTo>
                <a:lnTo>
                  <a:pt x="437536" y="290052"/>
                </a:lnTo>
                <a:lnTo>
                  <a:pt x="479323" y="290052"/>
                </a:lnTo>
                <a:lnTo>
                  <a:pt x="479323" y="290052"/>
                </a:lnTo>
                <a:lnTo>
                  <a:pt x="523568" y="290052"/>
                </a:lnTo>
                <a:lnTo>
                  <a:pt x="523568" y="324465"/>
                </a:lnTo>
                <a:lnTo>
                  <a:pt x="587478" y="324465"/>
                </a:lnTo>
                <a:lnTo>
                  <a:pt x="587478" y="336755"/>
                </a:lnTo>
                <a:lnTo>
                  <a:pt x="619432" y="336755"/>
                </a:lnTo>
                <a:lnTo>
                  <a:pt x="619432" y="417871"/>
                </a:lnTo>
                <a:lnTo>
                  <a:pt x="631723" y="417871"/>
                </a:lnTo>
                <a:lnTo>
                  <a:pt x="631723" y="479323"/>
                </a:lnTo>
                <a:lnTo>
                  <a:pt x="639097" y="479323"/>
                </a:lnTo>
                <a:lnTo>
                  <a:pt x="639097" y="511277"/>
                </a:lnTo>
                <a:lnTo>
                  <a:pt x="639097" y="511277"/>
                </a:lnTo>
                <a:lnTo>
                  <a:pt x="663678" y="511277"/>
                </a:lnTo>
                <a:lnTo>
                  <a:pt x="663678" y="511277"/>
                </a:lnTo>
                <a:lnTo>
                  <a:pt x="663678" y="535858"/>
                </a:lnTo>
                <a:lnTo>
                  <a:pt x="727587" y="535858"/>
                </a:lnTo>
                <a:lnTo>
                  <a:pt x="727587" y="535858"/>
                </a:lnTo>
                <a:lnTo>
                  <a:pt x="747252" y="555523"/>
                </a:lnTo>
                <a:lnTo>
                  <a:pt x="747252" y="572729"/>
                </a:lnTo>
                <a:lnTo>
                  <a:pt x="796413" y="572729"/>
                </a:lnTo>
                <a:lnTo>
                  <a:pt x="796413" y="609600"/>
                </a:lnTo>
                <a:lnTo>
                  <a:pt x="818536" y="609600"/>
                </a:lnTo>
                <a:lnTo>
                  <a:pt x="818536" y="668594"/>
                </a:lnTo>
                <a:lnTo>
                  <a:pt x="833284" y="668594"/>
                </a:lnTo>
                <a:lnTo>
                  <a:pt x="833284" y="715297"/>
                </a:lnTo>
                <a:lnTo>
                  <a:pt x="848032" y="715297"/>
                </a:lnTo>
                <a:lnTo>
                  <a:pt x="848032" y="744794"/>
                </a:lnTo>
                <a:lnTo>
                  <a:pt x="924232" y="744794"/>
                </a:lnTo>
                <a:lnTo>
                  <a:pt x="924232" y="757084"/>
                </a:lnTo>
                <a:lnTo>
                  <a:pt x="956187" y="757084"/>
                </a:lnTo>
                <a:lnTo>
                  <a:pt x="956187" y="779206"/>
                </a:lnTo>
                <a:lnTo>
                  <a:pt x="1017639" y="779206"/>
                </a:lnTo>
                <a:lnTo>
                  <a:pt x="1017639" y="811161"/>
                </a:lnTo>
                <a:lnTo>
                  <a:pt x="1039761" y="811161"/>
                </a:lnTo>
                <a:lnTo>
                  <a:pt x="1039761" y="843116"/>
                </a:lnTo>
                <a:lnTo>
                  <a:pt x="1069258" y="843116"/>
                </a:lnTo>
                <a:lnTo>
                  <a:pt x="1069258" y="852948"/>
                </a:lnTo>
                <a:lnTo>
                  <a:pt x="1138084" y="852948"/>
                </a:lnTo>
                <a:lnTo>
                  <a:pt x="1138084" y="877529"/>
                </a:lnTo>
                <a:lnTo>
                  <a:pt x="1260987" y="877529"/>
                </a:lnTo>
                <a:lnTo>
                  <a:pt x="1260987" y="877529"/>
                </a:lnTo>
                <a:lnTo>
                  <a:pt x="1260987" y="894736"/>
                </a:lnTo>
                <a:lnTo>
                  <a:pt x="1312607" y="894736"/>
                </a:lnTo>
                <a:lnTo>
                  <a:pt x="1312607" y="904568"/>
                </a:lnTo>
                <a:lnTo>
                  <a:pt x="1362945" y="909713"/>
                </a:lnTo>
                <a:lnTo>
                  <a:pt x="1368096" y="954649"/>
                </a:lnTo>
                <a:lnTo>
                  <a:pt x="1403320" y="954649"/>
                </a:lnTo>
                <a:lnTo>
                  <a:pt x="1408471" y="966824"/>
                </a:lnTo>
                <a:lnTo>
                  <a:pt x="1510193" y="971970"/>
                </a:lnTo>
                <a:cubicBezTo>
                  <a:pt x="1510193" y="980906"/>
                  <a:pt x="1510192" y="989843"/>
                  <a:pt x="1510192" y="998779"/>
                </a:cubicBezTo>
                <a:lnTo>
                  <a:pt x="1592826" y="998779"/>
                </a:lnTo>
                <a:lnTo>
                  <a:pt x="1595402" y="1046748"/>
                </a:lnTo>
                <a:lnTo>
                  <a:pt x="1633448" y="1047825"/>
                </a:lnTo>
                <a:lnTo>
                  <a:pt x="1636364" y="1083847"/>
                </a:lnTo>
                <a:lnTo>
                  <a:pt x="1675000" y="1085384"/>
                </a:lnTo>
                <a:lnTo>
                  <a:pt x="1683497" y="1111116"/>
                </a:lnTo>
                <a:lnTo>
                  <a:pt x="1880655" y="1116264"/>
                </a:lnTo>
                <a:lnTo>
                  <a:pt x="1885806" y="1135238"/>
                </a:lnTo>
                <a:lnTo>
                  <a:pt x="1905353" y="1137810"/>
                </a:lnTo>
                <a:lnTo>
                  <a:pt x="1910505" y="1189430"/>
                </a:lnTo>
                <a:lnTo>
                  <a:pt x="2134307" y="1189430"/>
                </a:lnTo>
                <a:lnTo>
                  <a:pt x="2139458" y="1238248"/>
                </a:lnTo>
                <a:lnTo>
                  <a:pt x="2229935" y="1238245"/>
                </a:lnTo>
              </a:path>
            </a:pathLst>
          </a:custGeom>
          <a:noFill/>
          <a:ln w="28575">
            <a:solidFill>
              <a:schemeClr val="accent3"/>
            </a:solidFill>
            <a:miter lim="800000"/>
            <a:headEnd/>
            <a:tailEnd/>
          </a:ln>
        </p:spPr>
        <p:txBody>
          <a:bodyPr rtlCol="0" anchor="ctr"/>
          <a:lstStyle/>
          <a:p>
            <a:pPr algn="ctr"/>
            <a:endParaRPr lang="en-US" dirty="0"/>
          </a:p>
        </p:txBody>
      </p:sp>
      <p:sp>
        <p:nvSpPr>
          <p:cNvPr id="12" name="Freeform: Shape 11">
            <a:extLst>
              <a:ext uri="{FF2B5EF4-FFF2-40B4-BE49-F238E27FC236}">
                <a16:creationId xmlns:a16="http://schemas.microsoft.com/office/drawing/2014/main" id="{10EAA246-37C9-4FDB-83BD-F41C060D7290}"/>
              </a:ext>
            </a:extLst>
          </p:cNvPr>
          <p:cNvSpPr/>
          <p:nvPr/>
        </p:nvSpPr>
        <p:spPr bwMode="auto">
          <a:xfrm>
            <a:off x="1278833" y="4151671"/>
            <a:ext cx="2445774" cy="870155"/>
          </a:xfrm>
          <a:custGeom>
            <a:avLst/>
            <a:gdLst>
              <a:gd name="connsiteX0" fmla="*/ 0 w 2445774"/>
              <a:gd name="connsiteY0" fmla="*/ 0 h 870155"/>
              <a:gd name="connsiteX1" fmla="*/ 290051 w 2445774"/>
              <a:gd name="connsiteY1" fmla="*/ 0 h 870155"/>
              <a:gd name="connsiteX2" fmla="*/ 290051 w 2445774"/>
              <a:gd name="connsiteY2" fmla="*/ 27039 h 870155"/>
              <a:gd name="connsiteX3" fmla="*/ 381000 w 2445774"/>
              <a:gd name="connsiteY3" fmla="*/ 27039 h 870155"/>
              <a:gd name="connsiteX4" fmla="*/ 381000 w 2445774"/>
              <a:gd name="connsiteY4" fmla="*/ 44245 h 870155"/>
              <a:gd name="connsiteX5" fmla="*/ 405581 w 2445774"/>
              <a:gd name="connsiteY5" fmla="*/ 44245 h 870155"/>
              <a:gd name="connsiteX6" fmla="*/ 405581 w 2445774"/>
              <a:gd name="connsiteY6" fmla="*/ 130277 h 870155"/>
              <a:gd name="connsiteX7" fmla="*/ 425245 w 2445774"/>
              <a:gd name="connsiteY7" fmla="*/ 130277 h 870155"/>
              <a:gd name="connsiteX8" fmla="*/ 425245 w 2445774"/>
              <a:gd name="connsiteY8" fmla="*/ 199103 h 870155"/>
              <a:gd name="connsiteX9" fmla="*/ 464574 w 2445774"/>
              <a:gd name="connsiteY9" fmla="*/ 199103 h 870155"/>
              <a:gd name="connsiteX10" fmla="*/ 464574 w 2445774"/>
              <a:gd name="connsiteY10" fmla="*/ 218768 h 870155"/>
              <a:gd name="connsiteX11" fmla="*/ 508819 w 2445774"/>
              <a:gd name="connsiteY11" fmla="*/ 218768 h 870155"/>
              <a:gd name="connsiteX12" fmla="*/ 508819 w 2445774"/>
              <a:gd name="connsiteY12" fmla="*/ 226142 h 870155"/>
              <a:gd name="connsiteX13" fmla="*/ 587477 w 2445774"/>
              <a:gd name="connsiteY13" fmla="*/ 226142 h 870155"/>
              <a:gd name="connsiteX14" fmla="*/ 587477 w 2445774"/>
              <a:gd name="connsiteY14" fmla="*/ 270387 h 870155"/>
              <a:gd name="connsiteX15" fmla="*/ 607142 w 2445774"/>
              <a:gd name="connsiteY15" fmla="*/ 270387 h 870155"/>
              <a:gd name="connsiteX16" fmla="*/ 607142 w 2445774"/>
              <a:gd name="connsiteY16" fmla="*/ 292510 h 870155"/>
              <a:gd name="connsiteX17" fmla="*/ 624348 w 2445774"/>
              <a:gd name="connsiteY17" fmla="*/ 292510 h 870155"/>
              <a:gd name="connsiteX18" fmla="*/ 624348 w 2445774"/>
              <a:gd name="connsiteY18" fmla="*/ 373626 h 870155"/>
              <a:gd name="connsiteX19" fmla="*/ 641555 w 2445774"/>
              <a:gd name="connsiteY19" fmla="*/ 373626 h 870155"/>
              <a:gd name="connsiteX20" fmla="*/ 641555 w 2445774"/>
              <a:gd name="connsiteY20" fmla="*/ 432619 h 870155"/>
              <a:gd name="connsiteX21" fmla="*/ 683342 w 2445774"/>
              <a:gd name="connsiteY21" fmla="*/ 432619 h 870155"/>
              <a:gd name="connsiteX22" fmla="*/ 683342 w 2445774"/>
              <a:gd name="connsiteY22" fmla="*/ 444910 h 870155"/>
              <a:gd name="connsiteX23" fmla="*/ 707922 w 2445774"/>
              <a:gd name="connsiteY23" fmla="*/ 444910 h 870155"/>
              <a:gd name="connsiteX24" fmla="*/ 707922 w 2445774"/>
              <a:gd name="connsiteY24" fmla="*/ 467032 h 870155"/>
              <a:gd name="connsiteX25" fmla="*/ 752168 w 2445774"/>
              <a:gd name="connsiteY25" fmla="*/ 467032 h 870155"/>
              <a:gd name="connsiteX26" fmla="*/ 752168 w 2445774"/>
              <a:gd name="connsiteY26" fmla="*/ 489155 h 870155"/>
              <a:gd name="connsiteX27" fmla="*/ 774290 w 2445774"/>
              <a:gd name="connsiteY27" fmla="*/ 489155 h 870155"/>
              <a:gd name="connsiteX28" fmla="*/ 774290 w 2445774"/>
              <a:gd name="connsiteY28" fmla="*/ 523568 h 870155"/>
              <a:gd name="connsiteX29" fmla="*/ 828368 w 2445774"/>
              <a:gd name="connsiteY29" fmla="*/ 523568 h 870155"/>
              <a:gd name="connsiteX30" fmla="*/ 828368 w 2445774"/>
              <a:gd name="connsiteY30" fmla="*/ 555523 h 870155"/>
              <a:gd name="connsiteX31" fmla="*/ 838200 w 2445774"/>
              <a:gd name="connsiteY31" fmla="*/ 555523 h 870155"/>
              <a:gd name="connsiteX32" fmla="*/ 838200 w 2445774"/>
              <a:gd name="connsiteY32" fmla="*/ 575187 h 870155"/>
              <a:gd name="connsiteX33" fmla="*/ 838200 w 2445774"/>
              <a:gd name="connsiteY33" fmla="*/ 575187 h 870155"/>
              <a:gd name="connsiteX34" fmla="*/ 855406 w 2445774"/>
              <a:gd name="connsiteY34" fmla="*/ 575187 h 870155"/>
              <a:gd name="connsiteX35" fmla="*/ 855406 w 2445774"/>
              <a:gd name="connsiteY35" fmla="*/ 619432 h 870155"/>
              <a:gd name="connsiteX36" fmla="*/ 877529 w 2445774"/>
              <a:gd name="connsiteY36" fmla="*/ 619432 h 870155"/>
              <a:gd name="connsiteX37" fmla="*/ 877529 w 2445774"/>
              <a:gd name="connsiteY37" fmla="*/ 641555 h 870155"/>
              <a:gd name="connsiteX38" fmla="*/ 919316 w 2445774"/>
              <a:gd name="connsiteY38" fmla="*/ 641555 h 870155"/>
              <a:gd name="connsiteX39" fmla="*/ 919316 w 2445774"/>
              <a:gd name="connsiteY39" fmla="*/ 648929 h 870155"/>
              <a:gd name="connsiteX40" fmla="*/ 1005348 w 2445774"/>
              <a:gd name="connsiteY40" fmla="*/ 648929 h 870155"/>
              <a:gd name="connsiteX41" fmla="*/ 1005348 w 2445774"/>
              <a:gd name="connsiteY41" fmla="*/ 666135 h 870155"/>
              <a:gd name="connsiteX42" fmla="*/ 1025013 w 2445774"/>
              <a:gd name="connsiteY42" fmla="*/ 666135 h 870155"/>
              <a:gd name="connsiteX43" fmla="*/ 1025013 w 2445774"/>
              <a:gd name="connsiteY43" fmla="*/ 685800 h 870155"/>
              <a:gd name="connsiteX44" fmla="*/ 1054510 w 2445774"/>
              <a:gd name="connsiteY44" fmla="*/ 685800 h 870155"/>
              <a:gd name="connsiteX45" fmla="*/ 1054510 w 2445774"/>
              <a:gd name="connsiteY45" fmla="*/ 707923 h 870155"/>
              <a:gd name="connsiteX46" fmla="*/ 1101213 w 2445774"/>
              <a:gd name="connsiteY46" fmla="*/ 707923 h 870155"/>
              <a:gd name="connsiteX47" fmla="*/ 1101213 w 2445774"/>
              <a:gd name="connsiteY47" fmla="*/ 717755 h 870155"/>
              <a:gd name="connsiteX48" fmla="*/ 1334729 w 2445774"/>
              <a:gd name="connsiteY48" fmla="*/ 717755 h 870155"/>
              <a:gd name="connsiteX49" fmla="*/ 1334729 w 2445774"/>
              <a:gd name="connsiteY49" fmla="*/ 752168 h 870155"/>
              <a:gd name="connsiteX50" fmla="*/ 1393722 w 2445774"/>
              <a:gd name="connsiteY50" fmla="*/ 752168 h 870155"/>
              <a:gd name="connsiteX51" fmla="*/ 1393722 w 2445774"/>
              <a:gd name="connsiteY51" fmla="*/ 771832 h 870155"/>
              <a:gd name="connsiteX52" fmla="*/ 1511710 w 2445774"/>
              <a:gd name="connsiteY52" fmla="*/ 771832 h 870155"/>
              <a:gd name="connsiteX53" fmla="*/ 1511710 w 2445774"/>
              <a:gd name="connsiteY53" fmla="*/ 781664 h 870155"/>
              <a:gd name="connsiteX54" fmla="*/ 1718187 w 2445774"/>
              <a:gd name="connsiteY54" fmla="*/ 781664 h 870155"/>
              <a:gd name="connsiteX55" fmla="*/ 1718187 w 2445774"/>
              <a:gd name="connsiteY55" fmla="*/ 803787 h 870155"/>
              <a:gd name="connsiteX56" fmla="*/ 1818968 w 2445774"/>
              <a:gd name="connsiteY56" fmla="*/ 803787 h 870155"/>
              <a:gd name="connsiteX57" fmla="*/ 1818968 w 2445774"/>
              <a:gd name="connsiteY57" fmla="*/ 818535 h 870155"/>
              <a:gd name="connsiteX58" fmla="*/ 2128684 w 2445774"/>
              <a:gd name="connsiteY58" fmla="*/ 818535 h 870155"/>
              <a:gd name="connsiteX59" fmla="*/ 2128684 w 2445774"/>
              <a:gd name="connsiteY59" fmla="*/ 870155 h 870155"/>
              <a:gd name="connsiteX60" fmla="*/ 2445774 w 2445774"/>
              <a:gd name="connsiteY60" fmla="*/ 870155 h 87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45774" h="870155">
                <a:moveTo>
                  <a:pt x="0" y="0"/>
                </a:moveTo>
                <a:lnTo>
                  <a:pt x="290051" y="0"/>
                </a:lnTo>
                <a:lnTo>
                  <a:pt x="290051" y="27039"/>
                </a:lnTo>
                <a:lnTo>
                  <a:pt x="381000" y="27039"/>
                </a:lnTo>
                <a:lnTo>
                  <a:pt x="381000" y="44245"/>
                </a:lnTo>
                <a:lnTo>
                  <a:pt x="405581" y="44245"/>
                </a:lnTo>
                <a:lnTo>
                  <a:pt x="405581" y="130277"/>
                </a:lnTo>
                <a:lnTo>
                  <a:pt x="425245" y="130277"/>
                </a:lnTo>
                <a:lnTo>
                  <a:pt x="425245" y="199103"/>
                </a:lnTo>
                <a:lnTo>
                  <a:pt x="464574" y="199103"/>
                </a:lnTo>
                <a:lnTo>
                  <a:pt x="464574" y="218768"/>
                </a:lnTo>
                <a:lnTo>
                  <a:pt x="508819" y="218768"/>
                </a:lnTo>
                <a:lnTo>
                  <a:pt x="508819" y="226142"/>
                </a:lnTo>
                <a:lnTo>
                  <a:pt x="587477" y="226142"/>
                </a:lnTo>
                <a:lnTo>
                  <a:pt x="587477" y="270387"/>
                </a:lnTo>
                <a:lnTo>
                  <a:pt x="607142" y="270387"/>
                </a:lnTo>
                <a:lnTo>
                  <a:pt x="607142" y="292510"/>
                </a:lnTo>
                <a:lnTo>
                  <a:pt x="624348" y="292510"/>
                </a:lnTo>
                <a:lnTo>
                  <a:pt x="624348" y="373626"/>
                </a:lnTo>
                <a:lnTo>
                  <a:pt x="641555" y="373626"/>
                </a:lnTo>
                <a:lnTo>
                  <a:pt x="641555" y="432619"/>
                </a:lnTo>
                <a:lnTo>
                  <a:pt x="683342" y="432619"/>
                </a:lnTo>
                <a:lnTo>
                  <a:pt x="683342" y="444910"/>
                </a:lnTo>
                <a:lnTo>
                  <a:pt x="707922" y="444910"/>
                </a:lnTo>
                <a:lnTo>
                  <a:pt x="707922" y="467032"/>
                </a:lnTo>
                <a:lnTo>
                  <a:pt x="752168" y="467032"/>
                </a:lnTo>
                <a:lnTo>
                  <a:pt x="752168" y="489155"/>
                </a:lnTo>
                <a:lnTo>
                  <a:pt x="774290" y="489155"/>
                </a:lnTo>
                <a:lnTo>
                  <a:pt x="774290" y="523568"/>
                </a:lnTo>
                <a:lnTo>
                  <a:pt x="828368" y="523568"/>
                </a:lnTo>
                <a:lnTo>
                  <a:pt x="828368" y="555523"/>
                </a:lnTo>
                <a:lnTo>
                  <a:pt x="838200" y="555523"/>
                </a:lnTo>
                <a:lnTo>
                  <a:pt x="838200" y="575187"/>
                </a:lnTo>
                <a:lnTo>
                  <a:pt x="838200" y="575187"/>
                </a:lnTo>
                <a:lnTo>
                  <a:pt x="855406" y="575187"/>
                </a:lnTo>
                <a:lnTo>
                  <a:pt x="855406" y="619432"/>
                </a:lnTo>
                <a:lnTo>
                  <a:pt x="877529" y="619432"/>
                </a:lnTo>
                <a:lnTo>
                  <a:pt x="877529" y="641555"/>
                </a:lnTo>
                <a:lnTo>
                  <a:pt x="919316" y="641555"/>
                </a:lnTo>
                <a:lnTo>
                  <a:pt x="919316" y="648929"/>
                </a:lnTo>
                <a:lnTo>
                  <a:pt x="1005348" y="648929"/>
                </a:lnTo>
                <a:lnTo>
                  <a:pt x="1005348" y="666135"/>
                </a:lnTo>
                <a:lnTo>
                  <a:pt x="1025013" y="666135"/>
                </a:lnTo>
                <a:lnTo>
                  <a:pt x="1025013" y="685800"/>
                </a:lnTo>
                <a:lnTo>
                  <a:pt x="1054510" y="685800"/>
                </a:lnTo>
                <a:lnTo>
                  <a:pt x="1054510" y="707923"/>
                </a:lnTo>
                <a:lnTo>
                  <a:pt x="1101213" y="707923"/>
                </a:lnTo>
                <a:lnTo>
                  <a:pt x="1101213" y="717755"/>
                </a:lnTo>
                <a:lnTo>
                  <a:pt x="1334729" y="717755"/>
                </a:lnTo>
                <a:lnTo>
                  <a:pt x="1334729" y="752168"/>
                </a:lnTo>
                <a:lnTo>
                  <a:pt x="1393722" y="752168"/>
                </a:lnTo>
                <a:lnTo>
                  <a:pt x="1393722" y="771832"/>
                </a:lnTo>
                <a:lnTo>
                  <a:pt x="1511710" y="771832"/>
                </a:lnTo>
                <a:lnTo>
                  <a:pt x="1511710" y="781664"/>
                </a:lnTo>
                <a:lnTo>
                  <a:pt x="1718187" y="781664"/>
                </a:lnTo>
                <a:lnTo>
                  <a:pt x="1718187" y="803787"/>
                </a:lnTo>
                <a:lnTo>
                  <a:pt x="1818968" y="803787"/>
                </a:lnTo>
                <a:lnTo>
                  <a:pt x="1818968" y="818535"/>
                </a:lnTo>
                <a:lnTo>
                  <a:pt x="2128684" y="818535"/>
                </a:lnTo>
                <a:lnTo>
                  <a:pt x="2128684" y="870155"/>
                </a:lnTo>
                <a:lnTo>
                  <a:pt x="2445774" y="870155"/>
                </a:lnTo>
              </a:path>
            </a:pathLst>
          </a:custGeom>
          <a:noFill/>
          <a:ln w="28575">
            <a:solidFill>
              <a:schemeClr val="accent1"/>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E1F24AEA-988E-4E0E-B75E-4D63119C2552}"/>
              </a:ext>
            </a:extLst>
          </p:cNvPr>
          <p:cNvSpPr/>
          <p:nvPr/>
        </p:nvSpPr>
        <p:spPr bwMode="auto">
          <a:xfrm>
            <a:off x="1288665" y="4154129"/>
            <a:ext cx="2219632" cy="1197077"/>
          </a:xfrm>
          <a:custGeom>
            <a:avLst/>
            <a:gdLst>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37187 w 2219632"/>
              <a:gd name="connsiteY59" fmla="*/ 934065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219632" h="1197077">
                <a:moveTo>
                  <a:pt x="0" y="0"/>
                </a:moveTo>
                <a:lnTo>
                  <a:pt x="287594" y="0"/>
                </a:lnTo>
                <a:lnTo>
                  <a:pt x="287594" y="29497"/>
                </a:lnTo>
                <a:lnTo>
                  <a:pt x="378542" y="29497"/>
                </a:lnTo>
                <a:lnTo>
                  <a:pt x="378542" y="51619"/>
                </a:lnTo>
                <a:lnTo>
                  <a:pt x="400665" y="51619"/>
                </a:lnTo>
                <a:lnTo>
                  <a:pt x="400665" y="110613"/>
                </a:lnTo>
                <a:lnTo>
                  <a:pt x="412955" y="110613"/>
                </a:lnTo>
                <a:lnTo>
                  <a:pt x="412955" y="181897"/>
                </a:lnTo>
                <a:lnTo>
                  <a:pt x="432619" y="181897"/>
                </a:lnTo>
                <a:lnTo>
                  <a:pt x="432619" y="248265"/>
                </a:lnTo>
                <a:lnTo>
                  <a:pt x="437536" y="248265"/>
                </a:lnTo>
                <a:lnTo>
                  <a:pt x="437536" y="290052"/>
                </a:lnTo>
                <a:lnTo>
                  <a:pt x="479323" y="290052"/>
                </a:lnTo>
                <a:lnTo>
                  <a:pt x="479323" y="290052"/>
                </a:lnTo>
                <a:lnTo>
                  <a:pt x="523568" y="290052"/>
                </a:lnTo>
                <a:lnTo>
                  <a:pt x="523568" y="324465"/>
                </a:lnTo>
                <a:lnTo>
                  <a:pt x="587478" y="324465"/>
                </a:lnTo>
                <a:lnTo>
                  <a:pt x="587478" y="336755"/>
                </a:lnTo>
                <a:lnTo>
                  <a:pt x="619432" y="336755"/>
                </a:lnTo>
                <a:lnTo>
                  <a:pt x="619432" y="417871"/>
                </a:lnTo>
                <a:lnTo>
                  <a:pt x="631723" y="417871"/>
                </a:lnTo>
                <a:lnTo>
                  <a:pt x="631723" y="479323"/>
                </a:lnTo>
                <a:lnTo>
                  <a:pt x="639097" y="479323"/>
                </a:lnTo>
                <a:lnTo>
                  <a:pt x="639097" y="511277"/>
                </a:lnTo>
                <a:lnTo>
                  <a:pt x="639097" y="511277"/>
                </a:lnTo>
                <a:lnTo>
                  <a:pt x="663678" y="511277"/>
                </a:lnTo>
                <a:lnTo>
                  <a:pt x="663678" y="511277"/>
                </a:lnTo>
                <a:lnTo>
                  <a:pt x="663678" y="535858"/>
                </a:lnTo>
                <a:lnTo>
                  <a:pt x="727587" y="535858"/>
                </a:lnTo>
                <a:lnTo>
                  <a:pt x="727587" y="535858"/>
                </a:lnTo>
                <a:lnTo>
                  <a:pt x="747252" y="555523"/>
                </a:lnTo>
                <a:lnTo>
                  <a:pt x="747252" y="572729"/>
                </a:lnTo>
                <a:lnTo>
                  <a:pt x="796413" y="572729"/>
                </a:lnTo>
                <a:lnTo>
                  <a:pt x="796413" y="609600"/>
                </a:lnTo>
                <a:lnTo>
                  <a:pt x="818536" y="609600"/>
                </a:lnTo>
                <a:lnTo>
                  <a:pt x="818536" y="668594"/>
                </a:lnTo>
                <a:lnTo>
                  <a:pt x="833284" y="668594"/>
                </a:lnTo>
                <a:lnTo>
                  <a:pt x="833284" y="715297"/>
                </a:lnTo>
                <a:lnTo>
                  <a:pt x="848032" y="715297"/>
                </a:lnTo>
                <a:lnTo>
                  <a:pt x="848032" y="744794"/>
                </a:lnTo>
                <a:lnTo>
                  <a:pt x="924232" y="744794"/>
                </a:lnTo>
                <a:lnTo>
                  <a:pt x="924232" y="757084"/>
                </a:lnTo>
                <a:lnTo>
                  <a:pt x="956187" y="757084"/>
                </a:lnTo>
                <a:lnTo>
                  <a:pt x="956187" y="779206"/>
                </a:lnTo>
                <a:lnTo>
                  <a:pt x="1017639" y="779206"/>
                </a:lnTo>
                <a:lnTo>
                  <a:pt x="1017639" y="811161"/>
                </a:lnTo>
                <a:lnTo>
                  <a:pt x="1039761" y="811161"/>
                </a:lnTo>
                <a:lnTo>
                  <a:pt x="1039761" y="843116"/>
                </a:lnTo>
                <a:lnTo>
                  <a:pt x="1069258" y="843116"/>
                </a:lnTo>
                <a:lnTo>
                  <a:pt x="1069258" y="852948"/>
                </a:lnTo>
                <a:lnTo>
                  <a:pt x="1138084" y="852948"/>
                </a:lnTo>
                <a:lnTo>
                  <a:pt x="1138084" y="877529"/>
                </a:lnTo>
                <a:lnTo>
                  <a:pt x="1260987" y="877529"/>
                </a:lnTo>
                <a:lnTo>
                  <a:pt x="1260987" y="877529"/>
                </a:lnTo>
                <a:lnTo>
                  <a:pt x="1260987" y="894736"/>
                </a:lnTo>
                <a:lnTo>
                  <a:pt x="1312607" y="894736"/>
                </a:lnTo>
                <a:lnTo>
                  <a:pt x="1312607" y="904568"/>
                </a:lnTo>
                <a:lnTo>
                  <a:pt x="1337187" y="904568"/>
                </a:lnTo>
                <a:lnTo>
                  <a:pt x="1337187" y="934065"/>
                </a:lnTo>
                <a:lnTo>
                  <a:pt x="1408471" y="934065"/>
                </a:lnTo>
                <a:lnTo>
                  <a:pt x="1408471" y="948813"/>
                </a:lnTo>
                <a:lnTo>
                  <a:pt x="1489587" y="948813"/>
                </a:lnTo>
                <a:lnTo>
                  <a:pt x="1489587" y="980768"/>
                </a:lnTo>
                <a:lnTo>
                  <a:pt x="1592826" y="980768"/>
                </a:lnTo>
                <a:lnTo>
                  <a:pt x="1592826" y="1000432"/>
                </a:lnTo>
                <a:lnTo>
                  <a:pt x="1605116" y="1000432"/>
                </a:lnTo>
                <a:lnTo>
                  <a:pt x="1605116" y="1032387"/>
                </a:lnTo>
                <a:lnTo>
                  <a:pt x="1651819" y="1032387"/>
                </a:lnTo>
                <a:lnTo>
                  <a:pt x="1651819" y="1054510"/>
                </a:lnTo>
                <a:lnTo>
                  <a:pt x="1850923" y="1054510"/>
                </a:lnTo>
                <a:lnTo>
                  <a:pt x="1875503" y="1054510"/>
                </a:lnTo>
                <a:lnTo>
                  <a:pt x="1875503" y="1088923"/>
                </a:lnTo>
                <a:lnTo>
                  <a:pt x="1897626" y="1088923"/>
                </a:lnTo>
                <a:lnTo>
                  <a:pt x="1897626" y="1140542"/>
                </a:lnTo>
                <a:lnTo>
                  <a:pt x="2118852" y="1140542"/>
                </a:lnTo>
                <a:lnTo>
                  <a:pt x="2118852" y="1197077"/>
                </a:lnTo>
                <a:lnTo>
                  <a:pt x="2219632" y="1197077"/>
                </a:lnTo>
              </a:path>
            </a:pathLst>
          </a:custGeom>
          <a:noFill/>
          <a:ln w="28575">
            <a:solidFill>
              <a:schemeClr val="accent3"/>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9C8006DA-2477-4BA4-9553-E709FB64CD79}"/>
              </a:ext>
            </a:extLst>
          </p:cNvPr>
          <p:cNvGrpSpPr/>
          <p:nvPr/>
        </p:nvGrpSpPr>
        <p:grpSpPr>
          <a:xfrm>
            <a:off x="1622206" y="2360393"/>
            <a:ext cx="775922" cy="1112454"/>
            <a:chOff x="1484177" y="2472359"/>
            <a:chExt cx="775922" cy="1112454"/>
          </a:xfrm>
        </p:grpSpPr>
        <p:sp>
          <p:nvSpPr>
            <p:cNvPr id="15" name="Rectangle 14">
              <a:extLst>
                <a:ext uri="{FF2B5EF4-FFF2-40B4-BE49-F238E27FC236}">
                  <a16:creationId xmlns:a16="http://schemas.microsoft.com/office/drawing/2014/main" id="{83159EBF-4F2D-4CBF-9FEE-2D18D5A2AFFE}"/>
                </a:ext>
              </a:extLst>
            </p:cNvPr>
            <p:cNvSpPr/>
            <p:nvPr/>
          </p:nvSpPr>
          <p:spPr bwMode="auto">
            <a:xfrm>
              <a:off x="1484177" y="3202697"/>
              <a:ext cx="775922" cy="3821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0C9A23A4-2444-440B-873F-43883887B8E5}"/>
                </a:ext>
              </a:extLst>
            </p:cNvPr>
            <p:cNvSpPr/>
            <p:nvPr/>
          </p:nvSpPr>
          <p:spPr bwMode="auto">
            <a:xfrm>
              <a:off x="1484177" y="2472359"/>
              <a:ext cx="775922" cy="7303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58B856BF-6229-4A69-8294-02E466E266C7}"/>
              </a:ext>
            </a:extLst>
          </p:cNvPr>
          <p:cNvGrpSpPr/>
          <p:nvPr/>
        </p:nvGrpSpPr>
        <p:grpSpPr>
          <a:xfrm>
            <a:off x="2953952" y="2653292"/>
            <a:ext cx="775922" cy="819555"/>
            <a:chOff x="1484177" y="2774596"/>
            <a:chExt cx="775922" cy="819555"/>
          </a:xfrm>
        </p:grpSpPr>
        <p:sp>
          <p:nvSpPr>
            <p:cNvPr id="18" name="Rectangle 17">
              <a:extLst>
                <a:ext uri="{FF2B5EF4-FFF2-40B4-BE49-F238E27FC236}">
                  <a16:creationId xmlns:a16="http://schemas.microsoft.com/office/drawing/2014/main" id="{7F64EA8A-ED4F-4132-987B-3AE0FAD8B6BE}"/>
                </a:ext>
              </a:extLst>
            </p:cNvPr>
            <p:cNvSpPr/>
            <p:nvPr/>
          </p:nvSpPr>
          <p:spPr bwMode="auto">
            <a:xfrm>
              <a:off x="1484177" y="3383892"/>
              <a:ext cx="775922" cy="210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5610880B-7627-4CA8-93C6-AB40188C2549}"/>
                </a:ext>
              </a:extLst>
            </p:cNvPr>
            <p:cNvSpPr/>
            <p:nvPr/>
          </p:nvSpPr>
          <p:spPr bwMode="auto">
            <a:xfrm>
              <a:off x="1484177" y="2774596"/>
              <a:ext cx="775922" cy="609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 name="Title 1">
            <a:extLst>
              <a:ext uri="{FF2B5EF4-FFF2-40B4-BE49-F238E27FC236}">
                <a16:creationId xmlns:a16="http://schemas.microsoft.com/office/drawing/2014/main" id="{B024FCB6-39FC-4D28-92C4-1D5E5C2FFC97}"/>
              </a:ext>
            </a:extLst>
          </p:cNvPr>
          <p:cNvSpPr>
            <a:spLocks noGrp="1"/>
          </p:cNvSpPr>
          <p:nvPr>
            <p:ph type="title"/>
          </p:nvPr>
        </p:nvSpPr>
        <p:spPr>
          <a:xfrm>
            <a:off x="609759" y="238127"/>
            <a:ext cx="11141055" cy="1103313"/>
          </a:xfrm>
        </p:spPr>
        <p:txBody>
          <a:bodyPr/>
          <a:lstStyle/>
          <a:p>
            <a:r>
              <a:rPr lang="en-US" dirty="0"/>
              <a:t>KEYNOTE-826: ORR and DoR</a:t>
            </a:r>
          </a:p>
        </p:txBody>
      </p:sp>
      <p:sp>
        <p:nvSpPr>
          <p:cNvPr id="21" name="Text Box 15">
            <a:extLst>
              <a:ext uri="{FF2B5EF4-FFF2-40B4-BE49-F238E27FC236}">
                <a16:creationId xmlns:a16="http://schemas.microsoft.com/office/drawing/2014/main" id="{3DEA0DAA-3C68-430C-8194-19E8D663EB9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ESMO 2021. Abstr LBA2. Colombo. NEJM. 2021;386:1856.</a:t>
            </a:r>
            <a:endParaRPr lang="en-US" altLang="en-US" sz="1200" b="0" dirty="0">
              <a:solidFill>
                <a:schemeClr val="bg2"/>
              </a:solidFill>
              <a:latin typeface="Calibri" panose="020F0502020204030204" pitchFamily="34" charset="0"/>
              <a:cs typeface="+mn-cs"/>
            </a:endParaRPr>
          </a:p>
        </p:txBody>
      </p:sp>
      <p:sp>
        <p:nvSpPr>
          <p:cNvPr id="22" name="TextBox 21">
            <a:extLst>
              <a:ext uri="{FF2B5EF4-FFF2-40B4-BE49-F238E27FC236}">
                <a16:creationId xmlns:a16="http://schemas.microsoft.com/office/drawing/2014/main" id="{EF4B2E48-918A-432D-89A4-DAA1FAA7E60B}"/>
              </a:ext>
            </a:extLst>
          </p:cNvPr>
          <p:cNvSpPr txBox="1"/>
          <p:nvPr/>
        </p:nvSpPr>
        <p:spPr bwMode="auto">
          <a:xfrm>
            <a:off x="2294665" y="5990327"/>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4" name="TextBox 23">
            <a:extLst>
              <a:ext uri="{FF2B5EF4-FFF2-40B4-BE49-F238E27FC236}">
                <a16:creationId xmlns:a16="http://schemas.microsoft.com/office/drawing/2014/main" id="{989AECCB-D6B8-4825-A90F-66E4FEDE52AC}"/>
              </a:ext>
            </a:extLst>
          </p:cNvPr>
          <p:cNvSpPr txBox="1"/>
          <p:nvPr/>
        </p:nvSpPr>
        <p:spPr bwMode="auto">
          <a:xfrm rot="16200000">
            <a:off x="-17098" y="2433083"/>
            <a:ext cx="156149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 (95% CI)</a:t>
            </a:r>
          </a:p>
        </p:txBody>
      </p:sp>
      <p:cxnSp>
        <p:nvCxnSpPr>
          <p:cNvPr id="25" name="Straight Connector 24">
            <a:extLst>
              <a:ext uri="{FF2B5EF4-FFF2-40B4-BE49-F238E27FC236}">
                <a16:creationId xmlns:a16="http://schemas.microsoft.com/office/drawing/2014/main" id="{A91B0B5D-FD5F-43E1-A895-93D48BBE6202}"/>
              </a:ext>
            </a:extLst>
          </p:cNvPr>
          <p:cNvCxnSpPr>
            <a:cxnSpLocks/>
          </p:cNvCxnSpPr>
          <p:nvPr/>
        </p:nvCxnSpPr>
        <p:spPr bwMode="auto">
          <a:xfrm>
            <a:off x="1301366" y="3472856"/>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EE4C03-3CCB-4E7C-A4CE-D54A50A2D3C3}"/>
              </a:ext>
            </a:extLst>
          </p:cNvPr>
          <p:cNvCxnSpPr>
            <a:cxnSpLocks/>
          </p:cNvCxnSpPr>
          <p:nvPr/>
        </p:nvCxnSpPr>
        <p:spPr bwMode="auto">
          <a:xfrm flipV="1">
            <a:off x="1306128" y="1827671"/>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7C94747-CEE4-4BAC-BAEB-6037069F3D64}"/>
              </a:ext>
            </a:extLst>
          </p:cNvPr>
          <p:cNvGrpSpPr/>
          <p:nvPr/>
        </p:nvGrpSpPr>
        <p:grpSpPr>
          <a:xfrm>
            <a:off x="1256944" y="1833552"/>
            <a:ext cx="55762" cy="1639304"/>
            <a:chOff x="1008481" y="1851548"/>
            <a:chExt cx="64008" cy="2844841"/>
          </a:xfrm>
        </p:grpSpPr>
        <p:cxnSp>
          <p:nvCxnSpPr>
            <p:cNvPr id="28" name="Straight Connector 27">
              <a:extLst>
                <a:ext uri="{FF2B5EF4-FFF2-40B4-BE49-F238E27FC236}">
                  <a16:creationId xmlns:a16="http://schemas.microsoft.com/office/drawing/2014/main" id="{867B4E1A-F2FA-4BEA-B5C9-980BB7F10BE7}"/>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372125A-7704-49D6-8477-A9C2BED22360}"/>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896AA66-981B-43CD-A1C9-C87639168209}"/>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B61082F-787C-4EE6-BDA9-86F961E95658}"/>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7DB996A-A33C-4DF7-AD6C-697844CE7EDE}"/>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FD21E87-E64B-496E-B3BB-026FC86E355F}"/>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69E876BB-6683-4232-8B2A-28D2BAABE531}"/>
              </a:ext>
            </a:extLst>
          </p:cNvPr>
          <p:cNvSpPr txBox="1"/>
          <p:nvPr/>
        </p:nvSpPr>
        <p:spPr bwMode="auto">
          <a:xfrm>
            <a:off x="747906" y="1672353"/>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BA9BABCD-1FAD-4AB3-9C40-64814A3B7A21}"/>
              </a:ext>
            </a:extLst>
          </p:cNvPr>
          <p:cNvSpPr txBox="1"/>
          <p:nvPr/>
        </p:nvSpPr>
        <p:spPr bwMode="auto">
          <a:xfrm>
            <a:off x="831727" y="199544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809994BB-5426-49BA-B096-1799676E0C9C}"/>
              </a:ext>
            </a:extLst>
          </p:cNvPr>
          <p:cNvSpPr txBox="1"/>
          <p:nvPr/>
        </p:nvSpPr>
        <p:spPr bwMode="auto">
          <a:xfrm>
            <a:off x="831727" y="231691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3CC138A3-2E87-413D-A83B-6CBB79630906}"/>
              </a:ext>
            </a:extLst>
          </p:cNvPr>
          <p:cNvSpPr txBox="1"/>
          <p:nvPr/>
        </p:nvSpPr>
        <p:spPr bwMode="auto">
          <a:xfrm>
            <a:off x="831727" y="2662482"/>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38CD5FD1-CB49-41F8-A997-193BF64E1752}"/>
              </a:ext>
            </a:extLst>
          </p:cNvPr>
          <p:cNvSpPr txBox="1"/>
          <p:nvPr/>
        </p:nvSpPr>
        <p:spPr bwMode="auto">
          <a:xfrm>
            <a:off x="831727" y="297929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045FDD4D-B663-49C2-A318-391969A3C68C}"/>
              </a:ext>
            </a:extLst>
          </p:cNvPr>
          <p:cNvSpPr txBox="1"/>
          <p:nvPr/>
        </p:nvSpPr>
        <p:spPr bwMode="auto">
          <a:xfrm>
            <a:off x="831727" y="332029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0" name="Group 39">
            <a:extLst>
              <a:ext uri="{FF2B5EF4-FFF2-40B4-BE49-F238E27FC236}">
                <a16:creationId xmlns:a16="http://schemas.microsoft.com/office/drawing/2014/main" id="{68CFDBF8-7D11-4E88-B4FC-EDC213D2391C}"/>
              </a:ext>
            </a:extLst>
          </p:cNvPr>
          <p:cNvGrpSpPr/>
          <p:nvPr/>
        </p:nvGrpSpPr>
        <p:grpSpPr>
          <a:xfrm>
            <a:off x="1307946" y="3472856"/>
            <a:ext cx="2719225" cy="57941"/>
            <a:chOff x="1077928" y="4707139"/>
            <a:chExt cx="658866" cy="64008"/>
          </a:xfrm>
        </p:grpSpPr>
        <p:cxnSp>
          <p:nvCxnSpPr>
            <p:cNvPr id="41" name="Straight Connector 40">
              <a:extLst>
                <a:ext uri="{FF2B5EF4-FFF2-40B4-BE49-F238E27FC236}">
                  <a16:creationId xmlns:a16="http://schemas.microsoft.com/office/drawing/2014/main" id="{51213914-CC61-4D94-9B47-5197EAC4C5AF}"/>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1258242-EA30-456D-9361-A41C2B3A4BE6}"/>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316A092-534D-4DD1-A291-CBE8ABC0584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D7740C91-101E-41E3-92F4-74DAE1954F07}"/>
              </a:ext>
            </a:extLst>
          </p:cNvPr>
          <p:cNvSpPr txBox="1"/>
          <p:nvPr/>
        </p:nvSpPr>
        <p:spPr bwMode="auto">
          <a:xfrm>
            <a:off x="1308738" y="3440682"/>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45" name="TextBox 44">
            <a:extLst>
              <a:ext uri="{FF2B5EF4-FFF2-40B4-BE49-F238E27FC236}">
                <a16:creationId xmlns:a16="http://schemas.microsoft.com/office/drawing/2014/main" id="{79B40724-9347-4390-AF71-5B689DE87E50}"/>
              </a:ext>
            </a:extLst>
          </p:cNvPr>
          <p:cNvSpPr txBox="1"/>
          <p:nvPr/>
        </p:nvSpPr>
        <p:spPr bwMode="auto">
          <a:xfrm>
            <a:off x="2665642" y="3441749"/>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46" name="Group 45">
            <a:extLst>
              <a:ext uri="{FF2B5EF4-FFF2-40B4-BE49-F238E27FC236}">
                <a16:creationId xmlns:a16="http://schemas.microsoft.com/office/drawing/2014/main" id="{A216593C-A274-4A96-A65B-8E63487A7DF8}"/>
              </a:ext>
            </a:extLst>
          </p:cNvPr>
          <p:cNvGrpSpPr/>
          <p:nvPr/>
        </p:nvGrpSpPr>
        <p:grpSpPr>
          <a:xfrm>
            <a:off x="1834841" y="2259041"/>
            <a:ext cx="350652" cy="202316"/>
            <a:chOff x="2167752" y="2371007"/>
            <a:chExt cx="350652" cy="202316"/>
          </a:xfrm>
        </p:grpSpPr>
        <p:cxnSp>
          <p:nvCxnSpPr>
            <p:cNvPr id="47" name="Straight Connector 46">
              <a:extLst>
                <a:ext uri="{FF2B5EF4-FFF2-40B4-BE49-F238E27FC236}">
                  <a16:creationId xmlns:a16="http://schemas.microsoft.com/office/drawing/2014/main" id="{C6DA3A79-2AC9-471F-9130-A35E6FEDCCE7}"/>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9EE4737-1AF1-49E7-834E-29471A1B2A27}"/>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E4BD42F-A244-43BC-9219-F3CF0AC88E0A}"/>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906C430-3197-48C3-96B1-AF7E67363614}"/>
              </a:ext>
            </a:extLst>
          </p:cNvPr>
          <p:cNvGrpSpPr/>
          <p:nvPr/>
        </p:nvGrpSpPr>
        <p:grpSpPr>
          <a:xfrm>
            <a:off x="3171182" y="2559461"/>
            <a:ext cx="350652" cy="202316"/>
            <a:chOff x="2167752" y="2371007"/>
            <a:chExt cx="350652" cy="202316"/>
          </a:xfrm>
        </p:grpSpPr>
        <p:cxnSp>
          <p:nvCxnSpPr>
            <p:cNvPr id="51" name="Straight Connector 50">
              <a:extLst>
                <a:ext uri="{FF2B5EF4-FFF2-40B4-BE49-F238E27FC236}">
                  <a16:creationId xmlns:a16="http://schemas.microsoft.com/office/drawing/2014/main" id="{EDEFB45E-3948-4A40-921B-4D9C0185DA23}"/>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B4F0E65-F3C9-4151-98A5-D4F573ADD45C}"/>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8780CA6-1115-4B1B-AE0D-1E26B39DE65E}"/>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E3A6EA7C-E0D5-4E84-BF8E-405C70EAAE40}"/>
              </a:ext>
            </a:extLst>
          </p:cNvPr>
          <p:cNvSpPr txBox="1"/>
          <p:nvPr/>
        </p:nvSpPr>
        <p:spPr bwMode="auto">
          <a:xfrm>
            <a:off x="1329317" y="176471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(62.2-73.6)</a:t>
            </a:r>
          </a:p>
        </p:txBody>
      </p:sp>
      <p:sp>
        <p:nvSpPr>
          <p:cNvPr id="55" name="TextBox 54">
            <a:extLst>
              <a:ext uri="{FF2B5EF4-FFF2-40B4-BE49-F238E27FC236}">
                <a16:creationId xmlns:a16="http://schemas.microsoft.com/office/drawing/2014/main" id="{E1B7B541-09A0-4686-8D98-7F8600B43566}"/>
              </a:ext>
            </a:extLst>
          </p:cNvPr>
          <p:cNvSpPr txBox="1"/>
          <p:nvPr/>
        </p:nvSpPr>
        <p:spPr bwMode="auto">
          <a:xfrm>
            <a:off x="2691016" y="2064445"/>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(44.1-56.2)</a:t>
            </a:r>
          </a:p>
        </p:txBody>
      </p:sp>
      <p:sp>
        <p:nvSpPr>
          <p:cNvPr id="56" name="TextBox 55">
            <a:extLst>
              <a:ext uri="{FF2B5EF4-FFF2-40B4-BE49-F238E27FC236}">
                <a16:creationId xmlns:a16="http://schemas.microsoft.com/office/drawing/2014/main" id="{5C9CC437-1E5E-4A57-B2F3-33263B08A10E}"/>
              </a:ext>
            </a:extLst>
          </p:cNvPr>
          <p:cNvSpPr txBox="1"/>
          <p:nvPr/>
        </p:nvSpPr>
        <p:spPr bwMode="auto">
          <a:xfrm rot="16200000">
            <a:off x="-168889" y="4809574"/>
            <a:ext cx="1867389"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Ongoing Response (%)</a:t>
            </a:r>
          </a:p>
        </p:txBody>
      </p:sp>
      <p:cxnSp>
        <p:nvCxnSpPr>
          <p:cNvPr id="57" name="Straight Connector 56">
            <a:extLst>
              <a:ext uri="{FF2B5EF4-FFF2-40B4-BE49-F238E27FC236}">
                <a16:creationId xmlns:a16="http://schemas.microsoft.com/office/drawing/2014/main" id="{EA71E978-4DA4-4BAA-9C03-F5131CAB9604}"/>
              </a:ext>
            </a:extLst>
          </p:cNvPr>
          <p:cNvCxnSpPr>
            <a:cxnSpLocks/>
          </p:cNvCxnSpPr>
          <p:nvPr/>
        </p:nvCxnSpPr>
        <p:spPr bwMode="auto">
          <a:xfrm flipV="1">
            <a:off x="1282011" y="4141458"/>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40B6923F-58CA-4C43-BFE0-60C67BF4976A}"/>
              </a:ext>
            </a:extLst>
          </p:cNvPr>
          <p:cNvGrpSpPr/>
          <p:nvPr/>
        </p:nvGrpSpPr>
        <p:grpSpPr>
          <a:xfrm>
            <a:off x="1232827" y="4148518"/>
            <a:ext cx="51001" cy="1632244"/>
            <a:chOff x="1008481" y="1851548"/>
            <a:chExt cx="64008" cy="2844841"/>
          </a:xfrm>
        </p:grpSpPr>
        <p:cxnSp>
          <p:nvCxnSpPr>
            <p:cNvPr id="59" name="Straight Connector 58">
              <a:extLst>
                <a:ext uri="{FF2B5EF4-FFF2-40B4-BE49-F238E27FC236}">
                  <a16:creationId xmlns:a16="http://schemas.microsoft.com/office/drawing/2014/main" id="{4F258A99-86A3-48CD-A258-0307621564FE}"/>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7FC307C-B7EF-4636-B0D1-7F9C52F7730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91E6C9A-B6D2-49E6-9492-DFB94DF79910}"/>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A839AE2-F025-4B88-A983-E45FD1617E65}"/>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BB4057A-C6B5-45B9-838F-D63F7D1C2CE1}"/>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4DDCE53-6FA3-4A1E-ADC9-7C0CD5BE4331}"/>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098EE3A8-3304-4520-9C2F-58619D96D4EA}"/>
              </a:ext>
            </a:extLst>
          </p:cNvPr>
          <p:cNvSpPr txBox="1"/>
          <p:nvPr/>
        </p:nvSpPr>
        <p:spPr bwMode="auto">
          <a:xfrm>
            <a:off x="723789" y="3989850"/>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29F55A78-150D-49B3-AC41-A41FB8B2D5EF}"/>
              </a:ext>
            </a:extLst>
          </p:cNvPr>
          <p:cNvSpPr txBox="1"/>
          <p:nvPr/>
        </p:nvSpPr>
        <p:spPr bwMode="auto">
          <a:xfrm>
            <a:off x="807610" y="430334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E6DB3ABE-C4D5-44D8-87E4-3FF9FF2FFBA4}"/>
              </a:ext>
            </a:extLst>
          </p:cNvPr>
          <p:cNvSpPr txBox="1"/>
          <p:nvPr/>
        </p:nvSpPr>
        <p:spPr bwMode="auto">
          <a:xfrm>
            <a:off x="807610" y="462482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8F13E62C-52F0-4352-8559-CACB8E5745AC}"/>
              </a:ext>
            </a:extLst>
          </p:cNvPr>
          <p:cNvSpPr txBox="1"/>
          <p:nvPr/>
        </p:nvSpPr>
        <p:spPr bwMode="auto">
          <a:xfrm>
            <a:off x="807610" y="497038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44D4BBF4-2F35-4C17-A84F-B43E023D93D4}"/>
              </a:ext>
            </a:extLst>
          </p:cNvPr>
          <p:cNvSpPr txBox="1"/>
          <p:nvPr/>
        </p:nvSpPr>
        <p:spPr bwMode="auto">
          <a:xfrm>
            <a:off x="807610" y="528720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2954D94C-2C9A-4FFE-91E0-AEAE28FAC3EB}"/>
              </a:ext>
            </a:extLst>
          </p:cNvPr>
          <p:cNvSpPr txBox="1"/>
          <p:nvPr/>
        </p:nvSpPr>
        <p:spPr bwMode="auto">
          <a:xfrm>
            <a:off x="807610" y="562820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1" name="Group 70">
            <a:extLst>
              <a:ext uri="{FF2B5EF4-FFF2-40B4-BE49-F238E27FC236}">
                <a16:creationId xmlns:a16="http://schemas.microsoft.com/office/drawing/2014/main" id="{0333461E-76AA-40B8-9313-2DE11E921770}"/>
              </a:ext>
            </a:extLst>
          </p:cNvPr>
          <p:cNvGrpSpPr/>
          <p:nvPr/>
        </p:nvGrpSpPr>
        <p:grpSpPr>
          <a:xfrm>
            <a:off x="1277249" y="5771171"/>
            <a:ext cx="2727376" cy="66236"/>
            <a:chOff x="1060300" y="5771171"/>
            <a:chExt cx="2727376" cy="66236"/>
          </a:xfrm>
        </p:grpSpPr>
        <p:cxnSp>
          <p:nvCxnSpPr>
            <p:cNvPr id="72" name="Straight Connector 71">
              <a:extLst>
                <a:ext uri="{FF2B5EF4-FFF2-40B4-BE49-F238E27FC236}">
                  <a16:creationId xmlns:a16="http://schemas.microsoft.com/office/drawing/2014/main" id="{D7502846-0F5E-4C7C-A765-DAA6B583247A}"/>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73" name="Group 72">
              <a:extLst>
                <a:ext uri="{FF2B5EF4-FFF2-40B4-BE49-F238E27FC236}">
                  <a16:creationId xmlns:a16="http://schemas.microsoft.com/office/drawing/2014/main" id="{B3EF577F-247B-4A95-9F60-8AA3A7B66A39}"/>
                </a:ext>
              </a:extLst>
            </p:cNvPr>
            <p:cNvGrpSpPr/>
            <p:nvPr/>
          </p:nvGrpSpPr>
          <p:grpSpPr>
            <a:xfrm>
              <a:off x="1066881" y="5771171"/>
              <a:ext cx="598862" cy="65627"/>
              <a:chOff x="1077928" y="4707139"/>
              <a:chExt cx="658866" cy="64008"/>
            </a:xfrm>
          </p:grpSpPr>
          <p:cxnSp>
            <p:nvCxnSpPr>
              <p:cNvPr id="83" name="Straight Connector 82">
                <a:extLst>
                  <a:ext uri="{FF2B5EF4-FFF2-40B4-BE49-F238E27FC236}">
                    <a16:creationId xmlns:a16="http://schemas.microsoft.com/office/drawing/2014/main" id="{DDFB46EC-3B2F-4560-8A0B-8E24CEC1E76A}"/>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9B30EA3-982A-4E6A-81C5-C7F24171B52E}"/>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67E58B9-D9B6-4ECF-93C2-8DBADE807FDF}"/>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31D7A193-AAD2-44A2-8F4D-CC0A425BA775}"/>
                </a:ext>
              </a:extLst>
            </p:cNvPr>
            <p:cNvGrpSpPr/>
            <p:nvPr/>
          </p:nvGrpSpPr>
          <p:grpSpPr>
            <a:xfrm>
              <a:off x="1974765" y="5771780"/>
              <a:ext cx="598862" cy="65627"/>
              <a:chOff x="1077928" y="4707139"/>
              <a:chExt cx="658866" cy="64008"/>
            </a:xfrm>
          </p:grpSpPr>
          <p:cxnSp>
            <p:nvCxnSpPr>
              <p:cNvPr id="80" name="Straight Connector 79">
                <a:extLst>
                  <a:ext uri="{FF2B5EF4-FFF2-40B4-BE49-F238E27FC236}">
                    <a16:creationId xmlns:a16="http://schemas.microsoft.com/office/drawing/2014/main" id="{51FCBB86-E9DE-43A8-A9CE-3ABEAE008B45}"/>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FDC8566-491A-4CA6-A282-10DCE3A025DB}"/>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EFC38E6-FB53-41C4-A761-C09C07EF884A}"/>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561C4F0F-33AC-484F-BA84-1DEB428E502F}"/>
                </a:ext>
              </a:extLst>
            </p:cNvPr>
            <p:cNvGrpSpPr/>
            <p:nvPr/>
          </p:nvGrpSpPr>
          <p:grpSpPr>
            <a:xfrm>
              <a:off x="2885526" y="5771171"/>
              <a:ext cx="598862" cy="65627"/>
              <a:chOff x="1077928" y="4707139"/>
              <a:chExt cx="658866" cy="64008"/>
            </a:xfrm>
          </p:grpSpPr>
          <p:cxnSp>
            <p:nvCxnSpPr>
              <p:cNvPr id="77" name="Straight Connector 76">
                <a:extLst>
                  <a:ext uri="{FF2B5EF4-FFF2-40B4-BE49-F238E27FC236}">
                    <a16:creationId xmlns:a16="http://schemas.microsoft.com/office/drawing/2014/main" id="{4574FCEA-4DAC-42BF-A062-8E1FB9887E7C}"/>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2CFBB8F-B713-4454-936E-DA209E054BFF}"/>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2E41B84-D2AA-4F4A-B918-8F30F9E1128B}"/>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76" name="Straight Connector 75">
              <a:extLst>
                <a:ext uri="{FF2B5EF4-FFF2-40B4-BE49-F238E27FC236}">
                  <a16:creationId xmlns:a16="http://schemas.microsoft.com/office/drawing/2014/main" id="{30A14F40-EEE0-4F45-8034-1C6FD564EC56}"/>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86" name="TextBox 85">
            <a:extLst>
              <a:ext uri="{FF2B5EF4-FFF2-40B4-BE49-F238E27FC236}">
                <a16:creationId xmlns:a16="http://schemas.microsoft.com/office/drawing/2014/main" id="{7BE42D56-7D5B-491B-8A42-F505FB5009E0}"/>
              </a:ext>
            </a:extLst>
          </p:cNvPr>
          <p:cNvSpPr txBox="1"/>
          <p:nvPr/>
        </p:nvSpPr>
        <p:spPr bwMode="auto">
          <a:xfrm>
            <a:off x="1116275" y="5780600"/>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35F82B1F-3C1C-4253-8351-87EE29D3B933}"/>
              </a:ext>
            </a:extLst>
          </p:cNvPr>
          <p:cNvSpPr txBox="1"/>
          <p:nvPr/>
        </p:nvSpPr>
        <p:spPr bwMode="auto">
          <a:xfrm>
            <a:off x="1417375" y="5780154"/>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88" name="TextBox 87">
            <a:extLst>
              <a:ext uri="{FF2B5EF4-FFF2-40B4-BE49-F238E27FC236}">
                <a16:creationId xmlns:a16="http://schemas.microsoft.com/office/drawing/2014/main" id="{827F8A2B-3E01-4B9B-993A-F58D78E35150}"/>
              </a:ext>
            </a:extLst>
          </p:cNvPr>
          <p:cNvSpPr txBox="1"/>
          <p:nvPr/>
        </p:nvSpPr>
        <p:spPr bwMode="auto">
          <a:xfrm>
            <a:off x="1722710" y="5771842"/>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9" name="TextBox 88">
            <a:extLst>
              <a:ext uri="{FF2B5EF4-FFF2-40B4-BE49-F238E27FC236}">
                <a16:creationId xmlns:a16="http://schemas.microsoft.com/office/drawing/2014/main" id="{09E4E914-2F6B-4395-82B5-61A474056089}"/>
              </a:ext>
            </a:extLst>
          </p:cNvPr>
          <p:cNvSpPr txBox="1"/>
          <p:nvPr/>
        </p:nvSpPr>
        <p:spPr bwMode="auto">
          <a:xfrm>
            <a:off x="2023810" y="5771396"/>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0" name="TextBox 89">
            <a:extLst>
              <a:ext uri="{FF2B5EF4-FFF2-40B4-BE49-F238E27FC236}">
                <a16:creationId xmlns:a16="http://schemas.microsoft.com/office/drawing/2014/main" id="{FF29519C-8A10-44D9-A6C2-E86C1F98C01B}"/>
              </a:ext>
            </a:extLst>
          </p:cNvPr>
          <p:cNvSpPr txBox="1"/>
          <p:nvPr/>
        </p:nvSpPr>
        <p:spPr bwMode="auto">
          <a:xfrm>
            <a:off x="2304262" y="5779328"/>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1" name="TextBox 90">
            <a:extLst>
              <a:ext uri="{FF2B5EF4-FFF2-40B4-BE49-F238E27FC236}">
                <a16:creationId xmlns:a16="http://schemas.microsoft.com/office/drawing/2014/main" id="{6826287B-3819-4104-AAF6-DB28F03843A6}"/>
              </a:ext>
            </a:extLst>
          </p:cNvPr>
          <p:cNvSpPr txBox="1"/>
          <p:nvPr/>
        </p:nvSpPr>
        <p:spPr bwMode="auto">
          <a:xfrm>
            <a:off x="2605362" y="5778882"/>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 name="TextBox 91">
            <a:extLst>
              <a:ext uri="{FF2B5EF4-FFF2-40B4-BE49-F238E27FC236}">
                <a16:creationId xmlns:a16="http://schemas.microsoft.com/office/drawing/2014/main" id="{8A709A43-6B46-4B09-BF2D-371879F59DC0}"/>
              </a:ext>
            </a:extLst>
          </p:cNvPr>
          <p:cNvSpPr txBox="1"/>
          <p:nvPr/>
        </p:nvSpPr>
        <p:spPr bwMode="auto">
          <a:xfrm>
            <a:off x="2910697" y="577057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 name="TextBox 92">
            <a:extLst>
              <a:ext uri="{FF2B5EF4-FFF2-40B4-BE49-F238E27FC236}">
                <a16:creationId xmlns:a16="http://schemas.microsoft.com/office/drawing/2014/main" id="{A793D1EC-4A38-4FF2-9252-1E110CE5E47C}"/>
              </a:ext>
            </a:extLst>
          </p:cNvPr>
          <p:cNvSpPr txBox="1"/>
          <p:nvPr/>
        </p:nvSpPr>
        <p:spPr bwMode="auto">
          <a:xfrm>
            <a:off x="3211797" y="5770124"/>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4" name="TextBox 93">
            <a:extLst>
              <a:ext uri="{FF2B5EF4-FFF2-40B4-BE49-F238E27FC236}">
                <a16:creationId xmlns:a16="http://schemas.microsoft.com/office/drawing/2014/main" id="{9ECF5555-C9E2-458C-9977-79541E46E15A}"/>
              </a:ext>
            </a:extLst>
          </p:cNvPr>
          <p:cNvSpPr txBox="1"/>
          <p:nvPr/>
        </p:nvSpPr>
        <p:spPr bwMode="auto">
          <a:xfrm>
            <a:off x="3502574" y="577313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5" name="TextBox 94">
            <a:extLst>
              <a:ext uri="{FF2B5EF4-FFF2-40B4-BE49-F238E27FC236}">
                <a16:creationId xmlns:a16="http://schemas.microsoft.com/office/drawing/2014/main" id="{3AE7C6A2-2CCE-4AFD-AE5B-5BB965616332}"/>
              </a:ext>
            </a:extLst>
          </p:cNvPr>
          <p:cNvSpPr txBox="1"/>
          <p:nvPr/>
        </p:nvSpPr>
        <p:spPr bwMode="auto">
          <a:xfrm>
            <a:off x="3803674" y="577269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6" name="TextBox 95">
            <a:extLst>
              <a:ext uri="{FF2B5EF4-FFF2-40B4-BE49-F238E27FC236}">
                <a16:creationId xmlns:a16="http://schemas.microsoft.com/office/drawing/2014/main" id="{3E32C0BE-125D-41F4-92D7-95942AC13D29}"/>
              </a:ext>
            </a:extLst>
          </p:cNvPr>
          <p:cNvSpPr txBox="1"/>
          <p:nvPr/>
        </p:nvSpPr>
        <p:spPr bwMode="auto">
          <a:xfrm>
            <a:off x="1928264" y="1480566"/>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PD-L1 CPS ≥1</a:t>
            </a:r>
          </a:p>
        </p:txBody>
      </p:sp>
      <p:grpSp>
        <p:nvGrpSpPr>
          <p:cNvPr id="100" name="Group 99">
            <a:extLst>
              <a:ext uri="{FF2B5EF4-FFF2-40B4-BE49-F238E27FC236}">
                <a16:creationId xmlns:a16="http://schemas.microsoft.com/office/drawing/2014/main" id="{34AAE749-F6BC-4F89-9DEB-0DA2901A98D4}"/>
              </a:ext>
            </a:extLst>
          </p:cNvPr>
          <p:cNvGrpSpPr/>
          <p:nvPr/>
        </p:nvGrpSpPr>
        <p:grpSpPr>
          <a:xfrm>
            <a:off x="9586060" y="4017515"/>
            <a:ext cx="2331560" cy="523220"/>
            <a:chOff x="6146800" y="6105572"/>
            <a:chExt cx="2331560" cy="523220"/>
          </a:xfrm>
        </p:grpSpPr>
        <p:sp>
          <p:nvSpPr>
            <p:cNvPr id="101" name="TextBox 100">
              <a:extLst>
                <a:ext uri="{FF2B5EF4-FFF2-40B4-BE49-F238E27FC236}">
                  <a16:creationId xmlns:a16="http://schemas.microsoft.com/office/drawing/2014/main" id="{46D7588F-C9CA-451A-9D43-9F06462CF75F}"/>
                </a:ext>
              </a:extLst>
            </p:cNvPr>
            <p:cNvSpPr txBox="1"/>
            <p:nvPr/>
          </p:nvSpPr>
          <p:spPr bwMode="auto">
            <a:xfrm>
              <a:off x="6287691" y="6105572"/>
              <a:ext cx="2190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 + CT ± Bev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 CT ± Bev</a:t>
              </a:r>
            </a:p>
          </p:txBody>
        </p:sp>
        <p:cxnSp>
          <p:nvCxnSpPr>
            <p:cNvPr id="102" name="Straight Connector 101">
              <a:extLst>
                <a:ext uri="{FF2B5EF4-FFF2-40B4-BE49-F238E27FC236}">
                  <a16:creationId xmlns:a16="http://schemas.microsoft.com/office/drawing/2014/main" id="{3AF6AA29-A6E5-4D9D-B64E-896A5CC88B2F}"/>
                </a:ext>
              </a:extLst>
            </p:cNvPr>
            <p:cNvCxnSpPr>
              <a:cxnSpLocks/>
            </p:cNvCxnSpPr>
            <p:nvPr/>
          </p:nvCxnSpPr>
          <p:spPr bwMode="auto">
            <a:xfrm>
              <a:off x="6146800" y="6258535"/>
              <a:ext cx="185616" cy="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1C0B2F4-80CB-4920-B21A-86043321E185}"/>
                </a:ext>
              </a:extLst>
            </p:cNvPr>
            <p:cNvCxnSpPr>
              <a:cxnSpLocks/>
            </p:cNvCxnSpPr>
            <p:nvPr/>
          </p:nvCxnSpPr>
          <p:spPr bwMode="auto">
            <a:xfrm>
              <a:off x="6146800" y="6473458"/>
              <a:ext cx="185616" cy="0"/>
            </a:xfrm>
            <a:prstGeom prst="line">
              <a:avLst/>
            </a:prstGeom>
            <a:noFill/>
            <a:ln w="28575" cap="flat" cmpd="sng" algn="ctr">
              <a:solidFill>
                <a:schemeClr val="accent3"/>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3392770F-1C69-4BDF-8535-B5B9F71337AD}"/>
              </a:ext>
            </a:extLst>
          </p:cNvPr>
          <p:cNvSpPr txBox="1"/>
          <p:nvPr/>
        </p:nvSpPr>
        <p:spPr bwMode="auto">
          <a:xfrm>
            <a:off x="1288319" y="5033308"/>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18.0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10.4 (1.5+ to 22.0+)</a:t>
            </a:r>
          </a:p>
        </p:txBody>
      </p:sp>
      <p:grpSp>
        <p:nvGrpSpPr>
          <p:cNvPr id="105" name="Group 104">
            <a:extLst>
              <a:ext uri="{FF2B5EF4-FFF2-40B4-BE49-F238E27FC236}">
                <a16:creationId xmlns:a16="http://schemas.microsoft.com/office/drawing/2014/main" id="{B26D4ACE-394A-46A6-BDB1-4105D1EC17FF}"/>
              </a:ext>
            </a:extLst>
          </p:cNvPr>
          <p:cNvGrpSpPr/>
          <p:nvPr/>
        </p:nvGrpSpPr>
        <p:grpSpPr>
          <a:xfrm>
            <a:off x="1411765" y="4063250"/>
            <a:ext cx="2097064" cy="1291240"/>
            <a:chOff x="1194816" y="4063250"/>
            <a:chExt cx="2097064" cy="1291240"/>
          </a:xfrm>
        </p:grpSpPr>
        <p:cxnSp>
          <p:nvCxnSpPr>
            <p:cNvPr id="106" name="Straight Connector 105">
              <a:extLst>
                <a:ext uri="{FF2B5EF4-FFF2-40B4-BE49-F238E27FC236}">
                  <a16:creationId xmlns:a16="http://schemas.microsoft.com/office/drawing/2014/main" id="{AF51DACE-4814-4A06-9360-F16629621057}"/>
                </a:ext>
              </a:extLst>
            </p:cNvPr>
            <p:cNvCxnSpPr/>
            <p:nvPr/>
          </p:nvCxnSpPr>
          <p:spPr bwMode="auto">
            <a:xfrm>
              <a:off x="1194816" y="406531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79DE78C-9FAC-494F-B81F-81FC8E84A732}"/>
                </a:ext>
              </a:extLst>
            </p:cNvPr>
            <p:cNvCxnSpPr/>
            <p:nvPr/>
          </p:nvCxnSpPr>
          <p:spPr bwMode="auto">
            <a:xfrm>
              <a:off x="1222247" y="406531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1D4EF4E-A3A0-4CB1-8BAD-E01A9AB1E597}"/>
                </a:ext>
              </a:extLst>
            </p:cNvPr>
            <p:cNvCxnSpPr/>
            <p:nvPr/>
          </p:nvCxnSpPr>
          <p:spPr bwMode="auto">
            <a:xfrm>
              <a:off x="1289999" y="40648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04CBC8B-21E3-4B06-908D-C3BFBD8C7E59}"/>
                </a:ext>
              </a:extLst>
            </p:cNvPr>
            <p:cNvCxnSpPr/>
            <p:nvPr/>
          </p:nvCxnSpPr>
          <p:spPr bwMode="auto">
            <a:xfrm>
              <a:off x="1270713" y="40648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291261B-6081-4B98-9123-EDCC256AB77C}"/>
                </a:ext>
              </a:extLst>
            </p:cNvPr>
            <p:cNvCxnSpPr/>
            <p:nvPr/>
          </p:nvCxnSpPr>
          <p:spPr bwMode="auto">
            <a:xfrm>
              <a:off x="1360702" y="407504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8B3D0C3-9D5E-4A05-8E3E-7E517ED2CD1B}"/>
                </a:ext>
              </a:extLst>
            </p:cNvPr>
            <p:cNvCxnSpPr/>
            <p:nvPr/>
          </p:nvCxnSpPr>
          <p:spPr bwMode="auto">
            <a:xfrm>
              <a:off x="1303670" y="40632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20E72A8-F85D-42CC-B392-71C5026C172F}"/>
                </a:ext>
              </a:extLst>
            </p:cNvPr>
            <p:cNvCxnSpPr/>
            <p:nvPr/>
          </p:nvCxnSpPr>
          <p:spPr bwMode="auto">
            <a:xfrm>
              <a:off x="1879118" y="466049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6C2D2EC-2731-4ADB-861C-18AF341638D3}"/>
                </a:ext>
              </a:extLst>
            </p:cNvPr>
            <p:cNvCxnSpPr/>
            <p:nvPr/>
          </p:nvCxnSpPr>
          <p:spPr bwMode="auto">
            <a:xfrm>
              <a:off x="1554031" y="435487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7A5A404-F51E-4C4D-86FA-8E765DA14E20}"/>
                </a:ext>
              </a:extLst>
            </p:cNvPr>
            <p:cNvCxnSpPr/>
            <p:nvPr/>
          </p:nvCxnSpPr>
          <p:spPr bwMode="auto">
            <a:xfrm>
              <a:off x="2059582" y="483714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F503D6C-F1B4-4A0E-A4EB-136C4149158A}"/>
                </a:ext>
              </a:extLst>
            </p:cNvPr>
            <p:cNvCxnSpPr/>
            <p:nvPr/>
          </p:nvCxnSpPr>
          <p:spPr bwMode="auto">
            <a:xfrm>
              <a:off x="2185730" y="490887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BA94FA2-5FF1-482F-AC24-257EEB8C2463}"/>
                </a:ext>
              </a:extLst>
            </p:cNvPr>
            <p:cNvCxnSpPr/>
            <p:nvPr/>
          </p:nvCxnSpPr>
          <p:spPr bwMode="auto">
            <a:xfrm>
              <a:off x="2455736" y="499758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BF708C1-72FC-4C22-8FD8-FBE00AC36433}"/>
                </a:ext>
              </a:extLst>
            </p:cNvPr>
            <p:cNvCxnSpPr/>
            <p:nvPr/>
          </p:nvCxnSpPr>
          <p:spPr bwMode="auto">
            <a:xfrm>
              <a:off x="2396090" y="497038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685A7F9-AE30-4573-AC40-273355FA89F1}"/>
                </a:ext>
              </a:extLst>
            </p:cNvPr>
            <p:cNvCxnSpPr/>
            <p:nvPr/>
          </p:nvCxnSpPr>
          <p:spPr bwMode="auto">
            <a:xfrm>
              <a:off x="2362037" y="495495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B5A3A2C-04CC-45B2-9DD8-4E7FAF460D3B}"/>
                </a:ext>
              </a:extLst>
            </p:cNvPr>
            <p:cNvCxnSpPr/>
            <p:nvPr/>
          </p:nvCxnSpPr>
          <p:spPr bwMode="auto">
            <a:xfrm>
              <a:off x="2515803" y="501595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FC8800F-E006-40B2-9220-D9EE210C93F5}"/>
                </a:ext>
              </a:extLst>
            </p:cNvPr>
            <p:cNvCxnSpPr/>
            <p:nvPr/>
          </p:nvCxnSpPr>
          <p:spPr bwMode="auto">
            <a:xfrm>
              <a:off x="2488790" y="501647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8EBFE50-6727-4976-9B26-D3E52503699B}"/>
                </a:ext>
              </a:extLst>
            </p:cNvPr>
            <p:cNvCxnSpPr/>
            <p:nvPr/>
          </p:nvCxnSpPr>
          <p:spPr bwMode="auto">
            <a:xfrm>
              <a:off x="2573627" y="50487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3504F92-BA91-4B2D-A89A-642CF39C2CD0}"/>
                </a:ext>
              </a:extLst>
            </p:cNvPr>
            <p:cNvCxnSpPr/>
            <p:nvPr/>
          </p:nvCxnSpPr>
          <p:spPr bwMode="auto">
            <a:xfrm>
              <a:off x="2655227" y="505188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F79172D-79DB-4158-806B-48ACFF7AC342}"/>
                </a:ext>
              </a:extLst>
            </p:cNvPr>
            <p:cNvCxnSpPr/>
            <p:nvPr/>
          </p:nvCxnSpPr>
          <p:spPr bwMode="auto">
            <a:xfrm>
              <a:off x="2546100" y="501441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FC19816-4B84-40FF-88A6-1A30A88D3728}"/>
                </a:ext>
              </a:extLst>
            </p:cNvPr>
            <p:cNvCxnSpPr/>
            <p:nvPr/>
          </p:nvCxnSpPr>
          <p:spPr bwMode="auto">
            <a:xfrm>
              <a:off x="2712371" y="508976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11CBE56-9DB0-4AD3-96E6-EC430AA93E9A}"/>
                </a:ext>
              </a:extLst>
            </p:cNvPr>
            <p:cNvCxnSpPr/>
            <p:nvPr/>
          </p:nvCxnSpPr>
          <p:spPr bwMode="auto">
            <a:xfrm>
              <a:off x="2604968" y="50487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A684AE5-7AC4-493B-BF20-E82A50B8F9DD}"/>
                </a:ext>
              </a:extLst>
            </p:cNvPr>
            <p:cNvCxnSpPr/>
            <p:nvPr/>
          </p:nvCxnSpPr>
          <p:spPr bwMode="auto">
            <a:xfrm>
              <a:off x="2680410" y="506502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DDB492C-781E-421E-898C-912EEF8E1AC3}"/>
                </a:ext>
              </a:extLst>
            </p:cNvPr>
            <p:cNvCxnSpPr/>
            <p:nvPr/>
          </p:nvCxnSpPr>
          <p:spPr bwMode="auto">
            <a:xfrm>
              <a:off x="2830420" y="5116723"/>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40468BB-B8E3-4778-8477-B51BA7985128}"/>
                </a:ext>
              </a:extLst>
            </p:cNvPr>
            <p:cNvCxnSpPr/>
            <p:nvPr/>
          </p:nvCxnSpPr>
          <p:spPr bwMode="auto">
            <a:xfrm>
              <a:off x="2792288" y="511501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7D83ADE-6BD0-4270-BD13-E408AB9B9013}"/>
                </a:ext>
              </a:extLst>
            </p:cNvPr>
            <p:cNvCxnSpPr/>
            <p:nvPr/>
          </p:nvCxnSpPr>
          <p:spPr bwMode="auto">
            <a:xfrm>
              <a:off x="2924649" y="512147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3AA7EE5-F12B-483D-935E-976E415D8205}"/>
                </a:ext>
              </a:extLst>
            </p:cNvPr>
            <p:cNvCxnSpPr/>
            <p:nvPr/>
          </p:nvCxnSpPr>
          <p:spPr bwMode="auto">
            <a:xfrm>
              <a:off x="2955958" y="51503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1586282-0FA0-4763-AB74-C4E9BE90DF73}"/>
                </a:ext>
              </a:extLst>
            </p:cNvPr>
            <p:cNvCxnSpPr/>
            <p:nvPr/>
          </p:nvCxnSpPr>
          <p:spPr bwMode="auto">
            <a:xfrm>
              <a:off x="3020248" y="520718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E1709AB-BF7A-4195-855B-482C331CE32A}"/>
                </a:ext>
              </a:extLst>
            </p:cNvPr>
            <p:cNvCxnSpPr/>
            <p:nvPr/>
          </p:nvCxnSpPr>
          <p:spPr bwMode="auto">
            <a:xfrm>
              <a:off x="3225580" y="52618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CF7C16A-E88D-42D5-9D9D-E5E4DC298C61}"/>
                </a:ext>
              </a:extLst>
            </p:cNvPr>
            <p:cNvCxnSpPr/>
            <p:nvPr/>
          </p:nvCxnSpPr>
          <p:spPr bwMode="auto">
            <a:xfrm>
              <a:off x="3291880" y="52618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8D72DD4-8EB5-4EA8-9243-542B802BC0A8}"/>
                </a:ext>
              </a:extLst>
            </p:cNvPr>
            <p:cNvCxnSpPr/>
            <p:nvPr/>
          </p:nvCxnSpPr>
          <p:spPr bwMode="auto">
            <a:xfrm>
              <a:off x="3255466" y="5262314"/>
              <a:ext cx="0" cy="921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33F30323-5AC9-4381-91BA-20A048D6959D}"/>
              </a:ext>
            </a:extLst>
          </p:cNvPr>
          <p:cNvGrpSpPr/>
          <p:nvPr/>
        </p:nvGrpSpPr>
        <p:grpSpPr>
          <a:xfrm>
            <a:off x="1678206" y="4100943"/>
            <a:ext cx="2046401" cy="924832"/>
            <a:chOff x="1461257" y="4100943"/>
            <a:chExt cx="2046401" cy="924832"/>
          </a:xfrm>
        </p:grpSpPr>
        <p:cxnSp>
          <p:nvCxnSpPr>
            <p:cNvPr id="136" name="Straight Connector 135">
              <a:extLst>
                <a:ext uri="{FF2B5EF4-FFF2-40B4-BE49-F238E27FC236}">
                  <a16:creationId xmlns:a16="http://schemas.microsoft.com/office/drawing/2014/main" id="{004D2D60-BA0F-4A5D-988B-E08441C2686B}"/>
                </a:ext>
              </a:extLst>
            </p:cNvPr>
            <p:cNvCxnSpPr/>
            <p:nvPr/>
          </p:nvCxnSpPr>
          <p:spPr bwMode="auto">
            <a:xfrm>
              <a:off x="2367647" y="478026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6E5C15E-1262-477D-BA0F-EA2B5CED2C13}"/>
                </a:ext>
              </a:extLst>
            </p:cNvPr>
            <p:cNvCxnSpPr/>
            <p:nvPr/>
          </p:nvCxnSpPr>
          <p:spPr bwMode="auto">
            <a:xfrm>
              <a:off x="1461257" y="41009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162F590-5406-4CF1-AB1E-F8A811B54962}"/>
                </a:ext>
              </a:extLst>
            </p:cNvPr>
            <p:cNvCxnSpPr/>
            <p:nvPr/>
          </p:nvCxnSpPr>
          <p:spPr bwMode="auto">
            <a:xfrm>
              <a:off x="2393565" y="479617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3BCF271-A039-4D63-B710-865DB545F7F2}"/>
                </a:ext>
              </a:extLst>
            </p:cNvPr>
            <p:cNvCxnSpPr/>
            <p:nvPr/>
          </p:nvCxnSpPr>
          <p:spPr bwMode="auto">
            <a:xfrm>
              <a:off x="2007940" y="470657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89D46F2-2F5B-4A27-A1E1-8C7D126B41D8}"/>
                </a:ext>
              </a:extLst>
            </p:cNvPr>
            <p:cNvCxnSpPr/>
            <p:nvPr/>
          </p:nvCxnSpPr>
          <p:spPr bwMode="auto">
            <a:xfrm>
              <a:off x="2107687" y="474019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572A1ED-2676-4FC9-AA51-2A7E7BDACBFD}"/>
                </a:ext>
              </a:extLst>
            </p:cNvPr>
            <p:cNvCxnSpPr/>
            <p:nvPr/>
          </p:nvCxnSpPr>
          <p:spPr bwMode="auto">
            <a:xfrm>
              <a:off x="2176027" y="47812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253AFCD-DD88-4032-A8C8-F592CE4B9FF0}"/>
                </a:ext>
              </a:extLst>
            </p:cNvPr>
            <p:cNvCxnSpPr/>
            <p:nvPr/>
          </p:nvCxnSpPr>
          <p:spPr bwMode="auto">
            <a:xfrm>
              <a:off x="2247908" y="47812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F81C7A4-BFFE-40E6-8A02-F922E4CC8316}"/>
                </a:ext>
              </a:extLst>
            </p:cNvPr>
            <p:cNvCxnSpPr/>
            <p:nvPr/>
          </p:nvCxnSpPr>
          <p:spPr bwMode="auto">
            <a:xfrm>
              <a:off x="2314562" y="478026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1B97388-2903-4AEE-AB3C-5A173BA6DDE6}"/>
                </a:ext>
              </a:extLst>
            </p:cNvPr>
            <p:cNvCxnSpPr/>
            <p:nvPr/>
          </p:nvCxnSpPr>
          <p:spPr bwMode="auto">
            <a:xfrm>
              <a:off x="2466339" y="483196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223A1A4-E78D-4D7C-91B3-85094A1B9D49}"/>
                </a:ext>
              </a:extLst>
            </p:cNvPr>
            <p:cNvCxnSpPr/>
            <p:nvPr/>
          </p:nvCxnSpPr>
          <p:spPr bwMode="auto">
            <a:xfrm>
              <a:off x="2515803" y="483236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B8E4AC4-FFBB-45BD-9CCC-18EDFD73BF64}"/>
                </a:ext>
              </a:extLst>
            </p:cNvPr>
            <p:cNvCxnSpPr/>
            <p:nvPr/>
          </p:nvCxnSpPr>
          <p:spPr bwMode="auto">
            <a:xfrm>
              <a:off x="2623071"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070CF8A-248C-4C52-AA00-BBC0E37EC255}"/>
                </a:ext>
              </a:extLst>
            </p:cNvPr>
            <p:cNvCxnSpPr/>
            <p:nvPr/>
          </p:nvCxnSpPr>
          <p:spPr bwMode="auto">
            <a:xfrm>
              <a:off x="2588223"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53F9C20-917B-4EA9-8C7A-CD03F4DC7E7C}"/>
                </a:ext>
              </a:extLst>
            </p:cNvPr>
            <p:cNvCxnSpPr/>
            <p:nvPr/>
          </p:nvCxnSpPr>
          <p:spPr bwMode="auto">
            <a:xfrm>
              <a:off x="2660837"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D715E2-95AD-481A-A32E-1A6EA3FF0E48}"/>
                </a:ext>
              </a:extLst>
            </p:cNvPr>
            <p:cNvCxnSpPr/>
            <p:nvPr/>
          </p:nvCxnSpPr>
          <p:spPr bwMode="auto">
            <a:xfrm>
              <a:off x="2734427"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07EAC23-37C0-4B6A-9733-8E0B570F8156}"/>
                </a:ext>
              </a:extLst>
            </p:cNvPr>
            <p:cNvCxnSpPr/>
            <p:nvPr/>
          </p:nvCxnSpPr>
          <p:spPr bwMode="auto">
            <a:xfrm>
              <a:off x="2686020"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FB873D2-CB78-4862-B04C-BEA9DF788EA6}"/>
                </a:ext>
              </a:extLst>
            </p:cNvPr>
            <p:cNvCxnSpPr/>
            <p:nvPr/>
          </p:nvCxnSpPr>
          <p:spPr bwMode="auto">
            <a:xfrm>
              <a:off x="2768144"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144E278-772D-4CF6-93D6-F087E44CB8A4}"/>
                </a:ext>
              </a:extLst>
            </p:cNvPr>
            <p:cNvCxnSpPr/>
            <p:nvPr/>
          </p:nvCxnSpPr>
          <p:spPr bwMode="auto">
            <a:xfrm>
              <a:off x="2960045" y="488016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10384A4-F417-4350-B436-DBCAE7B77F96}"/>
                </a:ext>
              </a:extLst>
            </p:cNvPr>
            <p:cNvCxnSpPr/>
            <p:nvPr/>
          </p:nvCxnSpPr>
          <p:spPr bwMode="auto">
            <a:xfrm>
              <a:off x="2927454" y="488235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00ABEC4-DEB7-4CE7-BD55-46213CC7190C}"/>
                </a:ext>
              </a:extLst>
            </p:cNvPr>
            <p:cNvCxnSpPr/>
            <p:nvPr/>
          </p:nvCxnSpPr>
          <p:spPr bwMode="auto">
            <a:xfrm>
              <a:off x="3020248" y="48807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48CC7DB-45EF-4E4A-837D-F000F815C94A}"/>
                </a:ext>
              </a:extLst>
            </p:cNvPr>
            <p:cNvCxnSpPr/>
            <p:nvPr/>
          </p:nvCxnSpPr>
          <p:spPr bwMode="auto">
            <a:xfrm>
              <a:off x="2981968" y="488136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D48862E-4948-4534-A785-B06F376E03FA}"/>
                </a:ext>
              </a:extLst>
            </p:cNvPr>
            <p:cNvCxnSpPr/>
            <p:nvPr/>
          </p:nvCxnSpPr>
          <p:spPr bwMode="auto">
            <a:xfrm>
              <a:off x="3155155" y="488062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B8267BB-5758-400E-9CB2-D379E437172E}"/>
                </a:ext>
              </a:extLst>
            </p:cNvPr>
            <p:cNvCxnSpPr/>
            <p:nvPr/>
          </p:nvCxnSpPr>
          <p:spPr bwMode="auto">
            <a:xfrm>
              <a:off x="3057097" y="488062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CC1A045-08B5-4396-BB34-CEB14967ED64}"/>
                </a:ext>
              </a:extLst>
            </p:cNvPr>
            <p:cNvCxnSpPr/>
            <p:nvPr/>
          </p:nvCxnSpPr>
          <p:spPr bwMode="auto">
            <a:xfrm>
              <a:off x="3189366" y="488103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F2C0FF1-4956-43A8-8214-9DF5EF7DB27B}"/>
                </a:ext>
              </a:extLst>
            </p:cNvPr>
            <p:cNvCxnSpPr/>
            <p:nvPr/>
          </p:nvCxnSpPr>
          <p:spPr bwMode="auto">
            <a:xfrm>
              <a:off x="3261644" y="49296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1D36579-37B0-4996-9872-D4DEB285E51A}"/>
                </a:ext>
              </a:extLst>
            </p:cNvPr>
            <p:cNvCxnSpPr/>
            <p:nvPr/>
          </p:nvCxnSpPr>
          <p:spPr bwMode="auto">
            <a:xfrm>
              <a:off x="3225580" y="49296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7B87B6C-2CEB-4EB7-9D82-9F5C85A87EFA}"/>
                </a:ext>
              </a:extLst>
            </p:cNvPr>
            <p:cNvCxnSpPr/>
            <p:nvPr/>
          </p:nvCxnSpPr>
          <p:spPr bwMode="auto">
            <a:xfrm>
              <a:off x="3313681" y="493359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42AF547-A81E-4D63-9071-43556F621938}"/>
                </a:ext>
              </a:extLst>
            </p:cNvPr>
            <p:cNvCxnSpPr/>
            <p:nvPr/>
          </p:nvCxnSpPr>
          <p:spPr bwMode="auto">
            <a:xfrm>
              <a:off x="3475311" y="49322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829F5A3-C1D9-41E1-B6BB-6D34B53FDED0}"/>
                </a:ext>
              </a:extLst>
            </p:cNvPr>
            <p:cNvCxnSpPr/>
            <p:nvPr/>
          </p:nvCxnSpPr>
          <p:spPr bwMode="auto">
            <a:xfrm>
              <a:off x="3507658" y="49322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2FA026A-6AE7-4E30-A80D-5D1DEE4C81D0}"/>
                </a:ext>
              </a:extLst>
            </p:cNvPr>
            <p:cNvCxnSpPr/>
            <p:nvPr/>
          </p:nvCxnSpPr>
          <p:spPr bwMode="auto">
            <a:xfrm>
              <a:off x="2416649" y="481108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4FB6709-E4C1-431A-B8B6-8A0152A6252D}"/>
                </a:ext>
              </a:extLst>
            </p:cNvPr>
            <p:cNvCxnSpPr/>
            <p:nvPr/>
          </p:nvCxnSpPr>
          <p:spPr bwMode="auto">
            <a:xfrm>
              <a:off x="2452454" y="4811085"/>
              <a:ext cx="0" cy="921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56AF17D3-DA6E-4F78-829E-9275B43364FB}"/>
              </a:ext>
            </a:extLst>
          </p:cNvPr>
          <p:cNvGrpSpPr/>
          <p:nvPr/>
        </p:nvGrpSpPr>
        <p:grpSpPr>
          <a:xfrm>
            <a:off x="5197108" y="2387167"/>
            <a:ext cx="775922" cy="1076763"/>
            <a:chOff x="1484177" y="2472360"/>
            <a:chExt cx="775922" cy="1112453"/>
          </a:xfrm>
        </p:grpSpPr>
        <p:sp>
          <p:nvSpPr>
            <p:cNvPr id="167" name="Rectangle 166">
              <a:extLst>
                <a:ext uri="{FF2B5EF4-FFF2-40B4-BE49-F238E27FC236}">
                  <a16:creationId xmlns:a16="http://schemas.microsoft.com/office/drawing/2014/main" id="{9631EB3D-EC47-49D1-87FC-C9667B096DBD}"/>
                </a:ext>
              </a:extLst>
            </p:cNvPr>
            <p:cNvSpPr/>
            <p:nvPr/>
          </p:nvSpPr>
          <p:spPr bwMode="auto">
            <a:xfrm>
              <a:off x="1484177" y="3222361"/>
              <a:ext cx="775922" cy="36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4238DE92-C6CA-4E94-99BA-27769A9EBF59}"/>
                </a:ext>
              </a:extLst>
            </p:cNvPr>
            <p:cNvSpPr/>
            <p:nvPr/>
          </p:nvSpPr>
          <p:spPr bwMode="auto">
            <a:xfrm>
              <a:off x="1484177" y="2472360"/>
              <a:ext cx="775922" cy="7484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9" name="Group 168">
            <a:extLst>
              <a:ext uri="{FF2B5EF4-FFF2-40B4-BE49-F238E27FC236}">
                <a16:creationId xmlns:a16="http://schemas.microsoft.com/office/drawing/2014/main" id="{16D31485-8499-4766-8422-E6D4E107F6A1}"/>
              </a:ext>
            </a:extLst>
          </p:cNvPr>
          <p:cNvGrpSpPr/>
          <p:nvPr/>
        </p:nvGrpSpPr>
        <p:grpSpPr>
          <a:xfrm>
            <a:off x="6528854" y="2634603"/>
            <a:ext cx="775922" cy="829328"/>
            <a:chOff x="1484177" y="2774596"/>
            <a:chExt cx="775922" cy="819555"/>
          </a:xfrm>
        </p:grpSpPr>
        <p:sp>
          <p:nvSpPr>
            <p:cNvPr id="170" name="Rectangle 169">
              <a:extLst>
                <a:ext uri="{FF2B5EF4-FFF2-40B4-BE49-F238E27FC236}">
                  <a16:creationId xmlns:a16="http://schemas.microsoft.com/office/drawing/2014/main" id="{9F01369C-C48A-49EF-A09C-DF2B65438D38}"/>
                </a:ext>
              </a:extLst>
            </p:cNvPr>
            <p:cNvSpPr/>
            <p:nvPr/>
          </p:nvSpPr>
          <p:spPr bwMode="auto">
            <a:xfrm>
              <a:off x="1484177" y="3383892"/>
              <a:ext cx="775922" cy="210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86083504-467E-428A-B747-B02BB0F63112}"/>
                </a:ext>
              </a:extLst>
            </p:cNvPr>
            <p:cNvSpPr/>
            <p:nvPr/>
          </p:nvSpPr>
          <p:spPr bwMode="auto">
            <a:xfrm>
              <a:off x="1484177" y="2774596"/>
              <a:ext cx="775922" cy="609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2" name="TextBox 171">
            <a:extLst>
              <a:ext uri="{FF2B5EF4-FFF2-40B4-BE49-F238E27FC236}">
                <a16:creationId xmlns:a16="http://schemas.microsoft.com/office/drawing/2014/main" id="{5B7AA596-055B-42B1-93CD-CF40ECF67128}"/>
              </a:ext>
            </a:extLst>
          </p:cNvPr>
          <p:cNvSpPr txBox="1"/>
          <p:nvPr/>
        </p:nvSpPr>
        <p:spPr bwMode="auto">
          <a:xfrm>
            <a:off x="5886180" y="5981410"/>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73" name="Straight Connector 172">
            <a:extLst>
              <a:ext uri="{FF2B5EF4-FFF2-40B4-BE49-F238E27FC236}">
                <a16:creationId xmlns:a16="http://schemas.microsoft.com/office/drawing/2014/main" id="{C5AF710F-8A57-472B-9E88-24B91E152CA7}"/>
              </a:ext>
            </a:extLst>
          </p:cNvPr>
          <p:cNvCxnSpPr>
            <a:cxnSpLocks/>
          </p:cNvCxnSpPr>
          <p:nvPr/>
        </p:nvCxnSpPr>
        <p:spPr bwMode="auto">
          <a:xfrm>
            <a:off x="4876268" y="3463939"/>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37F7949-D209-43D1-8C09-4727FE463912}"/>
              </a:ext>
            </a:extLst>
          </p:cNvPr>
          <p:cNvCxnSpPr>
            <a:cxnSpLocks/>
          </p:cNvCxnSpPr>
          <p:nvPr/>
        </p:nvCxnSpPr>
        <p:spPr bwMode="auto">
          <a:xfrm flipV="1">
            <a:off x="4881030" y="1818754"/>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175" name="Group 174">
            <a:extLst>
              <a:ext uri="{FF2B5EF4-FFF2-40B4-BE49-F238E27FC236}">
                <a16:creationId xmlns:a16="http://schemas.microsoft.com/office/drawing/2014/main" id="{A6B1D06E-D944-4D32-85F9-493CFA8ED961}"/>
              </a:ext>
            </a:extLst>
          </p:cNvPr>
          <p:cNvGrpSpPr/>
          <p:nvPr/>
        </p:nvGrpSpPr>
        <p:grpSpPr>
          <a:xfrm>
            <a:off x="4831846" y="1824635"/>
            <a:ext cx="55762" cy="1639304"/>
            <a:chOff x="1008481" y="1851548"/>
            <a:chExt cx="64008" cy="2844841"/>
          </a:xfrm>
        </p:grpSpPr>
        <p:cxnSp>
          <p:nvCxnSpPr>
            <p:cNvPr id="176" name="Straight Connector 175">
              <a:extLst>
                <a:ext uri="{FF2B5EF4-FFF2-40B4-BE49-F238E27FC236}">
                  <a16:creationId xmlns:a16="http://schemas.microsoft.com/office/drawing/2014/main" id="{FB090B6B-1563-4168-A927-D84ACF5B0850}"/>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A8C6F5E-48B4-422E-B892-5E912FA758A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61C300-CD29-4994-97B8-407AFF3857C7}"/>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22903E1-B7EC-4FA1-A05D-D9AC3E16EEB3}"/>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3CA3EC0-7982-44E0-959F-8C4E77A8BC1C}"/>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AA96617-5DC2-4C12-9216-D4225E95E27E}"/>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TextBox 181">
            <a:extLst>
              <a:ext uri="{FF2B5EF4-FFF2-40B4-BE49-F238E27FC236}">
                <a16:creationId xmlns:a16="http://schemas.microsoft.com/office/drawing/2014/main" id="{0B92F445-F9B7-432D-B228-F24C051813D4}"/>
              </a:ext>
            </a:extLst>
          </p:cNvPr>
          <p:cNvSpPr txBox="1"/>
          <p:nvPr/>
        </p:nvSpPr>
        <p:spPr bwMode="auto">
          <a:xfrm>
            <a:off x="4315012" y="1663436"/>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3" name="TextBox 182">
            <a:extLst>
              <a:ext uri="{FF2B5EF4-FFF2-40B4-BE49-F238E27FC236}">
                <a16:creationId xmlns:a16="http://schemas.microsoft.com/office/drawing/2014/main" id="{7F8A8B75-2262-4325-8395-D72B628AA500}"/>
              </a:ext>
            </a:extLst>
          </p:cNvPr>
          <p:cNvSpPr txBox="1"/>
          <p:nvPr/>
        </p:nvSpPr>
        <p:spPr bwMode="auto">
          <a:xfrm>
            <a:off x="4406629" y="198652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4" name="TextBox 183">
            <a:extLst>
              <a:ext uri="{FF2B5EF4-FFF2-40B4-BE49-F238E27FC236}">
                <a16:creationId xmlns:a16="http://schemas.microsoft.com/office/drawing/2014/main" id="{476E10DF-2684-4D91-B0B9-61E9257EB146}"/>
              </a:ext>
            </a:extLst>
          </p:cNvPr>
          <p:cNvSpPr txBox="1"/>
          <p:nvPr/>
        </p:nvSpPr>
        <p:spPr bwMode="auto">
          <a:xfrm>
            <a:off x="4406629" y="230800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5" name="TextBox 184">
            <a:extLst>
              <a:ext uri="{FF2B5EF4-FFF2-40B4-BE49-F238E27FC236}">
                <a16:creationId xmlns:a16="http://schemas.microsoft.com/office/drawing/2014/main" id="{2B6DA106-C10A-41AA-BFA6-CD634E6CDB3D}"/>
              </a:ext>
            </a:extLst>
          </p:cNvPr>
          <p:cNvSpPr txBox="1"/>
          <p:nvPr/>
        </p:nvSpPr>
        <p:spPr bwMode="auto">
          <a:xfrm>
            <a:off x="4406629" y="2653565"/>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6" name="TextBox 185">
            <a:extLst>
              <a:ext uri="{FF2B5EF4-FFF2-40B4-BE49-F238E27FC236}">
                <a16:creationId xmlns:a16="http://schemas.microsoft.com/office/drawing/2014/main" id="{EA68D7C0-7B03-42F1-A454-9F52B42B8510}"/>
              </a:ext>
            </a:extLst>
          </p:cNvPr>
          <p:cNvSpPr txBox="1"/>
          <p:nvPr/>
        </p:nvSpPr>
        <p:spPr bwMode="auto">
          <a:xfrm>
            <a:off x="4406629" y="297038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81015863-3D42-4C05-AEAA-D704CF19E43D}"/>
              </a:ext>
            </a:extLst>
          </p:cNvPr>
          <p:cNvSpPr txBox="1"/>
          <p:nvPr/>
        </p:nvSpPr>
        <p:spPr bwMode="auto">
          <a:xfrm>
            <a:off x="4406629" y="331137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88" name="Group 187">
            <a:extLst>
              <a:ext uri="{FF2B5EF4-FFF2-40B4-BE49-F238E27FC236}">
                <a16:creationId xmlns:a16="http://schemas.microsoft.com/office/drawing/2014/main" id="{85E300F0-A5B5-42BF-B8AA-637FEEDDE07E}"/>
              </a:ext>
            </a:extLst>
          </p:cNvPr>
          <p:cNvGrpSpPr/>
          <p:nvPr/>
        </p:nvGrpSpPr>
        <p:grpSpPr>
          <a:xfrm>
            <a:off x="4882848" y="3463939"/>
            <a:ext cx="2719225" cy="57941"/>
            <a:chOff x="1077928" y="4707139"/>
            <a:chExt cx="658866" cy="64008"/>
          </a:xfrm>
        </p:grpSpPr>
        <p:cxnSp>
          <p:nvCxnSpPr>
            <p:cNvPr id="189" name="Straight Connector 188">
              <a:extLst>
                <a:ext uri="{FF2B5EF4-FFF2-40B4-BE49-F238E27FC236}">
                  <a16:creationId xmlns:a16="http://schemas.microsoft.com/office/drawing/2014/main" id="{93BB8B55-942F-4D0D-AFF6-E8C844341BD9}"/>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32386E5-0E01-4267-A2E2-F0E3E3C02084}"/>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A22067C-3F18-4675-B8D6-18AD66822FA9}"/>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BB6BA654-A380-45F4-94B0-C70B2C365E60}"/>
              </a:ext>
            </a:extLst>
          </p:cNvPr>
          <p:cNvSpPr txBox="1"/>
          <p:nvPr/>
        </p:nvSpPr>
        <p:spPr bwMode="auto">
          <a:xfrm>
            <a:off x="4883640" y="3431765"/>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193" name="TextBox 192">
            <a:extLst>
              <a:ext uri="{FF2B5EF4-FFF2-40B4-BE49-F238E27FC236}">
                <a16:creationId xmlns:a16="http://schemas.microsoft.com/office/drawing/2014/main" id="{DD5E6FA7-31D3-49EE-B1B9-8F685B3B5EC6}"/>
              </a:ext>
            </a:extLst>
          </p:cNvPr>
          <p:cNvSpPr txBox="1"/>
          <p:nvPr/>
        </p:nvSpPr>
        <p:spPr bwMode="auto">
          <a:xfrm>
            <a:off x="6240544" y="3432832"/>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194" name="Group 193">
            <a:extLst>
              <a:ext uri="{FF2B5EF4-FFF2-40B4-BE49-F238E27FC236}">
                <a16:creationId xmlns:a16="http://schemas.microsoft.com/office/drawing/2014/main" id="{1190E737-6F9E-4B64-BAEE-D08A5A154C1D}"/>
              </a:ext>
            </a:extLst>
          </p:cNvPr>
          <p:cNvGrpSpPr/>
          <p:nvPr/>
        </p:nvGrpSpPr>
        <p:grpSpPr>
          <a:xfrm>
            <a:off x="5409743" y="2279020"/>
            <a:ext cx="350652" cy="173419"/>
            <a:chOff x="2167752" y="2371007"/>
            <a:chExt cx="350652" cy="202316"/>
          </a:xfrm>
        </p:grpSpPr>
        <p:cxnSp>
          <p:nvCxnSpPr>
            <p:cNvPr id="195" name="Straight Connector 194">
              <a:extLst>
                <a:ext uri="{FF2B5EF4-FFF2-40B4-BE49-F238E27FC236}">
                  <a16:creationId xmlns:a16="http://schemas.microsoft.com/office/drawing/2014/main" id="{AF0C0755-E67E-47F9-AC7C-D64398E16FA7}"/>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78254C2-6019-4ABF-ADE9-17C9F3A11361}"/>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099AA91-2835-4DDD-8CA4-BFAA003DA404}"/>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93C7808D-3316-4C4D-850A-AEE9D4526F6E}"/>
              </a:ext>
            </a:extLst>
          </p:cNvPr>
          <p:cNvGrpSpPr/>
          <p:nvPr/>
        </p:nvGrpSpPr>
        <p:grpSpPr>
          <a:xfrm>
            <a:off x="6746084" y="2550544"/>
            <a:ext cx="350652" cy="202316"/>
            <a:chOff x="2167752" y="2371007"/>
            <a:chExt cx="350652" cy="202316"/>
          </a:xfrm>
        </p:grpSpPr>
        <p:cxnSp>
          <p:nvCxnSpPr>
            <p:cNvPr id="199" name="Straight Connector 198">
              <a:extLst>
                <a:ext uri="{FF2B5EF4-FFF2-40B4-BE49-F238E27FC236}">
                  <a16:creationId xmlns:a16="http://schemas.microsoft.com/office/drawing/2014/main" id="{2F4246EC-7746-44A6-A281-89E08A4966E3}"/>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848B638-CA28-466F-A240-649104CB3BC5}"/>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AE5C031-1B07-4DB5-94AF-936E28A89A37}"/>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202" name="TextBox 201">
            <a:extLst>
              <a:ext uri="{FF2B5EF4-FFF2-40B4-BE49-F238E27FC236}">
                <a16:creationId xmlns:a16="http://schemas.microsoft.com/office/drawing/2014/main" id="{4BEEB922-069C-4F18-AAA3-ACA052E79910}"/>
              </a:ext>
            </a:extLst>
          </p:cNvPr>
          <p:cNvSpPr txBox="1"/>
          <p:nvPr/>
        </p:nvSpPr>
        <p:spPr bwMode="auto">
          <a:xfrm>
            <a:off x="4904219" y="1755801"/>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(60.3-71.2)</a:t>
            </a:r>
          </a:p>
        </p:txBody>
      </p:sp>
      <p:sp>
        <p:nvSpPr>
          <p:cNvPr id="203" name="TextBox 202">
            <a:extLst>
              <a:ext uri="{FF2B5EF4-FFF2-40B4-BE49-F238E27FC236}">
                <a16:creationId xmlns:a16="http://schemas.microsoft.com/office/drawing/2014/main" id="{19C5EF93-915C-4F4E-AFEF-753542430604}"/>
              </a:ext>
            </a:extLst>
          </p:cNvPr>
          <p:cNvSpPr txBox="1"/>
          <p:nvPr/>
        </p:nvSpPr>
        <p:spPr bwMode="auto">
          <a:xfrm>
            <a:off x="6265918" y="205552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(45.1-56.5)</a:t>
            </a:r>
          </a:p>
        </p:txBody>
      </p:sp>
      <p:cxnSp>
        <p:nvCxnSpPr>
          <p:cNvPr id="204" name="Straight Connector 203">
            <a:extLst>
              <a:ext uri="{FF2B5EF4-FFF2-40B4-BE49-F238E27FC236}">
                <a16:creationId xmlns:a16="http://schemas.microsoft.com/office/drawing/2014/main" id="{D0BB77D6-5AE6-40EE-847A-B6F1201D9BF3}"/>
              </a:ext>
            </a:extLst>
          </p:cNvPr>
          <p:cNvCxnSpPr>
            <a:cxnSpLocks/>
          </p:cNvCxnSpPr>
          <p:nvPr/>
        </p:nvCxnSpPr>
        <p:spPr bwMode="auto">
          <a:xfrm flipV="1">
            <a:off x="4873526" y="4132541"/>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40320A68-A9C1-49D5-8147-747C39D1C0C8}"/>
              </a:ext>
            </a:extLst>
          </p:cNvPr>
          <p:cNvGrpSpPr/>
          <p:nvPr/>
        </p:nvGrpSpPr>
        <p:grpSpPr>
          <a:xfrm>
            <a:off x="4824342" y="4139601"/>
            <a:ext cx="51001" cy="1632244"/>
            <a:chOff x="1008481" y="1851548"/>
            <a:chExt cx="64008" cy="2844841"/>
          </a:xfrm>
        </p:grpSpPr>
        <p:cxnSp>
          <p:nvCxnSpPr>
            <p:cNvPr id="206" name="Straight Connector 205">
              <a:extLst>
                <a:ext uri="{FF2B5EF4-FFF2-40B4-BE49-F238E27FC236}">
                  <a16:creationId xmlns:a16="http://schemas.microsoft.com/office/drawing/2014/main" id="{D4453BEB-23C4-4891-BA7B-9198B4A0158E}"/>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902DDFE-85BE-40CD-AF8E-C51039668AE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EAE69D7-07AE-4494-9ED8-64688F41CD88}"/>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7BF228C-0EBD-4AD3-B2D5-88912942A8C8}"/>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EA1E4EB-E1F6-43A9-9753-11F99448B7F9}"/>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EF1B0A8-6624-4B41-8C21-CD28A8D32250}"/>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212" name="TextBox 211">
            <a:extLst>
              <a:ext uri="{FF2B5EF4-FFF2-40B4-BE49-F238E27FC236}">
                <a16:creationId xmlns:a16="http://schemas.microsoft.com/office/drawing/2014/main" id="{2C177D68-CA3F-43A1-A471-C20CD578D217}"/>
              </a:ext>
            </a:extLst>
          </p:cNvPr>
          <p:cNvSpPr txBox="1"/>
          <p:nvPr/>
        </p:nvSpPr>
        <p:spPr bwMode="auto">
          <a:xfrm>
            <a:off x="4315304" y="3980933"/>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3" name="TextBox 212">
            <a:extLst>
              <a:ext uri="{FF2B5EF4-FFF2-40B4-BE49-F238E27FC236}">
                <a16:creationId xmlns:a16="http://schemas.microsoft.com/office/drawing/2014/main" id="{B32F33D3-0130-43D6-8C07-822A14FEBC99}"/>
              </a:ext>
            </a:extLst>
          </p:cNvPr>
          <p:cNvSpPr txBox="1"/>
          <p:nvPr/>
        </p:nvSpPr>
        <p:spPr bwMode="auto">
          <a:xfrm>
            <a:off x="4399125" y="429443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14" name="TextBox 213">
            <a:extLst>
              <a:ext uri="{FF2B5EF4-FFF2-40B4-BE49-F238E27FC236}">
                <a16:creationId xmlns:a16="http://schemas.microsoft.com/office/drawing/2014/main" id="{844BA401-039A-417F-99CB-B600AA4B2392}"/>
              </a:ext>
            </a:extLst>
          </p:cNvPr>
          <p:cNvSpPr txBox="1"/>
          <p:nvPr/>
        </p:nvSpPr>
        <p:spPr bwMode="auto">
          <a:xfrm>
            <a:off x="4399125" y="461590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5" name="TextBox 214">
            <a:extLst>
              <a:ext uri="{FF2B5EF4-FFF2-40B4-BE49-F238E27FC236}">
                <a16:creationId xmlns:a16="http://schemas.microsoft.com/office/drawing/2014/main" id="{E9F4F876-40C4-4B5B-8466-98B92F3E1890}"/>
              </a:ext>
            </a:extLst>
          </p:cNvPr>
          <p:cNvSpPr txBox="1"/>
          <p:nvPr/>
        </p:nvSpPr>
        <p:spPr bwMode="auto">
          <a:xfrm>
            <a:off x="4399125" y="496147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16" name="TextBox 215">
            <a:extLst>
              <a:ext uri="{FF2B5EF4-FFF2-40B4-BE49-F238E27FC236}">
                <a16:creationId xmlns:a16="http://schemas.microsoft.com/office/drawing/2014/main" id="{129EB842-5C5C-4E9D-8A06-25559AB928FF}"/>
              </a:ext>
            </a:extLst>
          </p:cNvPr>
          <p:cNvSpPr txBox="1"/>
          <p:nvPr/>
        </p:nvSpPr>
        <p:spPr bwMode="auto">
          <a:xfrm>
            <a:off x="4399125" y="527828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7" name="TextBox 216">
            <a:extLst>
              <a:ext uri="{FF2B5EF4-FFF2-40B4-BE49-F238E27FC236}">
                <a16:creationId xmlns:a16="http://schemas.microsoft.com/office/drawing/2014/main" id="{78E72FF1-982C-46D3-9606-3DF0FD19BA82}"/>
              </a:ext>
            </a:extLst>
          </p:cNvPr>
          <p:cNvSpPr txBox="1"/>
          <p:nvPr/>
        </p:nvSpPr>
        <p:spPr bwMode="auto">
          <a:xfrm>
            <a:off x="4399125" y="561928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218" name="Group 217">
            <a:extLst>
              <a:ext uri="{FF2B5EF4-FFF2-40B4-BE49-F238E27FC236}">
                <a16:creationId xmlns:a16="http://schemas.microsoft.com/office/drawing/2014/main" id="{4D29823D-2459-47EC-9C50-0117DA881883}"/>
              </a:ext>
            </a:extLst>
          </p:cNvPr>
          <p:cNvGrpSpPr/>
          <p:nvPr/>
        </p:nvGrpSpPr>
        <p:grpSpPr>
          <a:xfrm>
            <a:off x="4868764" y="5762254"/>
            <a:ext cx="2727376" cy="66236"/>
            <a:chOff x="1060300" y="5771171"/>
            <a:chExt cx="2727376" cy="66236"/>
          </a:xfrm>
        </p:grpSpPr>
        <p:cxnSp>
          <p:nvCxnSpPr>
            <p:cNvPr id="219" name="Straight Connector 218">
              <a:extLst>
                <a:ext uri="{FF2B5EF4-FFF2-40B4-BE49-F238E27FC236}">
                  <a16:creationId xmlns:a16="http://schemas.microsoft.com/office/drawing/2014/main" id="{C2A26EE5-D38F-4D28-9334-93430EBE75C4}"/>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220" name="Group 219">
              <a:extLst>
                <a:ext uri="{FF2B5EF4-FFF2-40B4-BE49-F238E27FC236}">
                  <a16:creationId xmlns:a16="http://schemas.microsoft.com/office/drawing/2014/main" id="{1D4E3A45-CFC5-44C5-8804-2873D0709B11}"/>
                </a:ext>
              </a:extLst>
            </p:cNvPr>
            <p:cNvGrpSpPr/>
            <p:nvPr/>
          </p:nvGrpSpPr>
          <p:grpSpPr>
            <a:xfrm>
              <a:off x="1066881" y="5771171"/>
              <a:ext cx="598862" cy="65627"/>
              <a:chOff x="1077928" y="4707139"/>
              <a:chExt cx="658866" cy="64008"/>
            </a:xfrm>
          </p:grpSpPr>
          <p:cxnSp>
            <p:nvCxnSpPr>
              <p:cNvPr id="230" name="Straight Connector 229">
                <a:extLst>
                  <a:ext uri="{FF2B5EF4-FFF2-40B4-BE49-F238E27FC236}">
                    <a16:creationId xmlns:a16="http://schemas.microsoft.com/office/drawing/2014/main" id="{8291A310-E695-41F8-A101-3CBB6D6B0F51}"/>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C7B5354-8206-407B-B8EB-B045019996F5}"/>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6465D475-AEB6-425E-A0EC-899A6E70830B}"/>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227079A0-FE74-4BBC-B02E-887DE818BC9F}"/>
                </a:ext>
              </a:extLst>
            </p:cNvPr>
            <p:cNvGrpSpPr/>
            <p:nvPr/>
          </p:nvGrpSpPr>
          <p:grpSpPr>
            <a:xfrm>
              <a:off x="1974765" y="5771780"/>
              <a:ext cx="598862" cy="65627"/>
              <a:chOff x="1077928" y="4707139"/>
              <a:chExt cx="658866" cy="64008"/>
            </a:xfrm>
          </p:grpSpPr>
          <p:cxnSp>
            <p:nvCxnSpPr>
              <p:cNvPr id="227" name="Straight Connector 226">
                <a:extLst>
                  <a:ext uri="{FF2B5EF4-FFF2-40B4-BE49-F238E27FC236}">
                    <a16:creationId xmlns:a16="http://schemas.microsoft.com/office/drawing/2014/main" id="{5A3E37E4-E164-4EEE-92AB-749E4B0D6835}"/>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2776722-53F0-4961-97BC-C5EDC07700CF}"/>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6609A3F-5CA1-4051-813F-53EA616F616A}"/>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8D65A529-454A-4EDD-B50E-D40FD14CD580}"/>
                </a:ext>
              </a:extLst>
            </p:cNvPr>
            <p:cNvGrpSpPr/>
            <p:nvPr/>
          </p:nvGrpSpPr>
          <p:grpSpPr>
            <a:xfrm>
              <a:off x="2885526" y="5771171"/>
              <a:ext cx="598862" cy="65627"/>
              <a:chOff x="1077928" y="4707139"/>
              <a:chExt cx="658866" cy="64008"/>
            </a:xfrm>
          </p:grpSpPr>
          <p:cxnSp>
            <p:nvCxnSpPr>
              <p:cNvPr id="224" name="Straight Connector 223">
                <a:extLst>
                  <a:ext uri="{FF2B5EF4-FFF2-40B4-BE49-F238E27FC236}">
                    <a16:creationId xmlns:a16="http://schemas.microsoft.com/office/drawing/2014/main" id="{896812AB-D022-440A-88E0-737DCB0831EE}"/>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51E1AB9-B6EF-4654-BC62-0CE9C53A956C}"/>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F57AE2B-FA04-4892-8716-D946C671CD2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223" name="Straight Connector 222">
              <a:extLst>
                <a:ext uri="{FF2B5EF4-FFF2-40B4-BE49-F238E27FC236}">
                  <a16:creationId xmlns:a16="http://schemas.microsoft.com/office/drawing/2014/main" id="{F1DCB0C6-C33B-4E9E-878E-DF439BEE43C3}"/>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233" name="TextBox 232">
            <a:extLst>
              <a:ext uri="{FF2B5EF4-FFF2-40B4-BE49-F238E27FC236}">
                <a16:creationId xmlns:a16="http://schemas.microsoft.com/office/drawing/2014/main" id="{E34A96B0-7FD7-4E54-B8CC-A97B48BD9033}"/>
              </a:ext>
            </a:extLst>
          </p:cNvPr>
          <p:cNvSpPr txBox="1"/>
          <p:nvPr/>
        </p:nvSpPr>
        <p:spPr bwMode="auto">
          <a:xfrm>
            <a:off x="4707790" y="5771683"/>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4" name="TextBox 233">
            <a:extLst>
              <a:ext uri="{FF2B5EF4-FFF2-40B4-BE49-F238E27FC236}">
                <a16:creationId xmlns:a16="http://schemas.microsoft.com/office/drawing/2014/main" id="{C23914E0-919D-4E75-A078-6DB7C94C74D2}"/>
              </a:ext>
            </a:extLst>
          </p:cNvPr>
          <p:cNvSpPr txBox="1"/>
          <p:nvPr/>
        </p:nvSpPr>
        <p:spPr bwMode="auto">
          <a:xfrm>
            <a:off x="5008890" y="5771237"/>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35" name="TextBox 234">
            <a:extLst>
              <a:ext uri="{FF2B5EF4-FFF2-40B4-BE49-F238E27FC236}">
                <a16:creationId xmlns:a16="http://schemas.microsoft.com/office/drawing/2014/main" id="{8EA37869-A65A-4B9A-8ACA-2A12763BB969}"/>
              </a:ext>
            </a:extLst>
          </p:cNvPr>
          <p:cNvSpPr txBox="1"/>
          <p:nvPr/>
        </p:nvSpPr>
        <p:spPr bwMode="auto">
          <a:xfrm>
            <a:off x="5314225" y="5762925"/>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36" name="TextBox 235">
            <a:extLst>
              <a:ext uri="{FF2B5EF4-FFF2-40B4-BE49-F238E27FC236}">
                <a16:creationId xmlns:a16="http://schemas.microsoft.com/office/drawing/2014/main" id="{3DEB55DB-E80D-489A-9D2C-BB19D0E11794}"/>
              </a:ext>
            </a:extLst>
          </p:cNvPr>
          <p:cNvSpPr txBox="1"/>
          <p:nvPr/>
        </p:nvSpPr>
        <p:spPr bwMode="auto">
          <a:xfrm>
            <a:off x="5615325" y="5762479"/>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37" name="TextBox 236">
            <a:extLst>
              <a:ext uri="{FF2B5EF4-FFF2-40B4-BE49-F238E27FC236}">
                <a16:creationId xmlns:a16="http://schemas.microsoft.com/office/drawing/2014/main" id="{819DB636-A269-4F89-BA68-B8F6BB08E710}"/>
              </a:ext>
            </a:extLst>
          </p:cNvPr>
          <p:cNvSpPr txBox="1"/>
          <p:nvPr/>
        </p:nvSpPr>
        <p:spPr bwMode="auto">
          <a:xfrm>
            <a:off x="5895777" y="577041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8" name="TextBox 237">
            <a:extLst>
              <a:ext uri="{FF2B5EF4-FFF2-40B4-BE49-F238E27FC236}">
                <a16:creationId xmlns:a16="http://schemas.microsoft.com/office/drawing/2014/main" id="{7F3A4E27-E756-4081-BB80-A7225C94A5BE}"/>
              </a:ext>
            </a:extLst>
          </p:cNvPr>
          <p:cNvSpPr txBox="1"/>
          <p:nvPr/>
        </p:nvSpPr>
        <p:spPr bwMode="auto">
          <a:xfrm>
            <a:off x="6196877" y="5769965"/>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39" name="TextBox 238">
            <a:extLst>
              <a:ext uri="{FF2B5EF4-FFF2-40B4-BE49-F238E27FC236}">
                <a16:creationId xmlns:a16="http://schemas.microsoft.com/office/drawing/2014/main" id="{47704CEB-B3A6-4EB8-B26D-D1C097F995BB}"/>
              </a:ext>
            </a:extLst>
          </p:cNvPr>
          <p:cNvSpPr txBox="1"/>
          <p:nvPr/>
        </p:nvSpPr>
        <p:spPr bwMode="auto">
          <a:xfrm>
            <a:off x="6502212" y="5761653"/>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40" name="TextBox 239">
            <a:extLst>
              <a:ext uri="{FF2B5EF4-FFF2-40B4-BE49-F238E27FC236}">
                <a16:creationId xmlns:a16="http://schemas.microsoft.com/office/drawing/2014/main" id="{C7CD965E-271A-4862-8447-DBDDC6693E96}"/>
              </a:ext>
            </a:extLst>
          </p:cNvPr>
          <p:cNvSpPr txBox="1"/>
          <p:nvPr/>
        </p:nvSpPr>
        <p:spPr bwMode="auto">
          <a:xfrm>
            <a:off x="6803312" y="576120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41" name="TextBox 240">
            <a:extLst>
              <a:ext uri="{FF2B5EF4-FFF2-40B4-BE49-F238E27FC236}">
                <a16:creationId xmlns:a16="http://schemas.microsoft.com/office/drawing/2014/main" id="{EE0442C2-C8DB-486A-8FF1-9016E3C74C41}"/>
              </a:ext>
            </a:extLst>
          </p:cNvPr>
          <p:cNvSpPr txBox="1"/>
          <p:nvPr/>
        </p:nvSpPr>
        <p:spPr bwMode="auto">
          <a:xfrm>
            <a:off x="7094089" y="576422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42" name="TextBox 241">
            <a:extLst>
              <a:ext uri="{FF2B5EF4-FFF2-40B4-BE49-F238E27FC236}">
                <a16:creationId xmlns:a16="http://schemas.microsoft.com/office/drawing/2014/main" id="{F61676AC-D373-4759-A900-7B85417E96B7}"/>
              </a:ext>
            </a:extLst>
          </p:cNvPr>
          <p:cNvSpPr txBox="1"/>
          <p:nvPr/>
        </p:nvSpPr>
        <p:spPr bwMode="auto">
          <a:xfrm>
            <a:off x="7395189" y="5763774"/>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43" name="TextBox 242">
            <a:extLst>
              <a:ext uri="{FF2B5EF4-FFF2-40B4-BE49-F238E27FC236}">
                <a16:creationId xmlns:a16="http://schemas.microsoft.com/office/drawing/2014/main" id="{AF5049E5-D8C9-4BF6-A3D2-F3E25B0A8E79}"/>
              </a:ext>
            </a:extLst>
          </p:cNvPr>
          <p:cNvSpPr txBox="1"/>
          <p:nvPr/>
        </p:nvSpPr>
        <p:spPr bwMode="auto">
          <a:xfrm>
            <a:off x="5503166" y="1471649"/>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All-Comer</a:t>
            </a:r>
          </a:p>
        </p:txBody>
      </p:sp>
      <p:sp>
        <p:nvSpPr>
          <p:cNvPr id="244" name="TextBox 243">
            <a:extLst>
              <a:ext uri="{FF2B5EF4-FFF2-40B4-BE49-F238E27FC236}">
                <a16:creationId xmlns:a16="http://schemas.microsoft.com/office/drawing/2014/main" id="{E7411014-4E3F-4BBB-83C6-B5FA4F358B73}"/>
              </a:ext>
            </a:extLst>
          </p:cNvPr>
          <p:cNvSpPr txBox="1"/>
          <p:nvPr/>
        </p:nvSpPr>
        <p:spPr bwMode="auto">
          <a:xfrm>
            <a:off x="4832210" y="5058355"/>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18.0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10.4 (1.5+ to 22.0+)</a:t>
            </a:r>
          </a:p>
        </p:txBody>
      </p:sp>
      <p:cxnSp>
        <p:nvCxnSpPr>
          <p:cNvPr id="245" name="Straight Connector 244">
            <a:extLst>
              <a:ext uri="{FF2B5EF4-FFF2-40B4-BE49-F238E27FC236}">
                <a16:creationId xmlns:a16="http://schemas.microsoft.com/office/drawing/2014/main" id="{AEB95D71-EA36-48AC-A7DF-9F753A8EE71D}"/>
              </a:ext>
            </a:extLst>
          </p:cNvPr>
          <p:cNvCxnSpPr/>
          <p:nvPr/>
        </p:nvCxnSpPr>
        <p:spPr bwMode="auto">
          <a:xfrm>
            <a:off x="4999899"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A1901F8-9537-4E64-9DF9-7352BEB1D5E1}"/>
              </a:ext>
            </a:extLst>
          </p:cNvPr>
          <p:cNvCxnSpPr/>
          <p:nvPr/>
        </p:nvCxnSpPr>
        <p:spPr bwMode="auto">
          <a:xfrm>
            <a:off x="5027330" y="404919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11B73FC0-602C-45D4-A4BF-EF03081D92B0}"/>
              </a:ext>
            </a:extLst>
          </p:cNvPr>
          <p:cNvCxnSpPr/>
          <p:nvPr/>
        </p:nvCxnSpPr>
        <p:spPr bwMode="auto">
          <a:xfrm>
            <a:off x="5075796"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D4D0CB6-E9AD-407A-94C9-98938BC7AB97}"/>
              </a:ext>
            </a:extLst>
          </p:cNvPr>
          <p:cNvCxnSpPr/>
          <p:nvPr/>
        </p:nvCxnSpPr>
        <p:spPr bwMode="auto">
          <a:xfrm>
            <a:off x="5165785" y="408510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74914A8-67DC-42B6-970A-B17E02946325}"/>
              </a:ext>
            </a:extLst>
          </p:cNvPr>
          <p:cNvCxnSpPr/>
          <p:nvPr/>
        </p:nvCxnSpPr>
        <p:spPr bwMode="auto">
          <a:xfrm>
            <a:off x="5108753"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26E5BBA-2B6D-46C1-A5B0-F590B34DD8A2}"/>
              </a:ext>
            </a:extLst>
          </p:cNvPr>
          <p:cNvCxnSpPr/>
          <p:nvPr/>
        </p:nvCxnSpPr>
        <p:spPr bwMode="auto">
          <a:xfrm>
            <a:off x="5684201" y="468234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D4480094-43A6-4377-B9E5-53BEE022C6E1}"/>
              </a:ext>
            </a:extLst>
          </p:cNvPr>
          <p:cNvCxnSpPr/>
          <p:nvPr/>
        </p:nvCxnSpPr>
        <p:spPr bwMode="auto">
          <a:xfrm>
            <a:off x="5359114" y="432868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A895BE3-A9C2-48F4-8C92-55B5F850DF23}"/>
              </a:ext>
            </a:extLst>
          </p:cNvPr>
          <p:cNvCxnSpPr/>
          <p:nvPr/>
        </p:nvCxnSpPr>
        <p:spPr bwMode="auto">
          <a:xfrm>
            <a:off x="5864665" y="4840973"/>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C7FFFE9-58FC-4E48-ADB3-51B439A9D8FE}"/>
              </a:ext>
            </a:extLst>
          </p:cNvPr>
          <p:cNvCxnSpPr/>
          <p:nvPr/>
        </p:nvCxnSpPr>
        <p:spPr bwMode="auto">
          <a:xfrm>
            <a:off x="5990813" y="49204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741DEAA2-3CFE-4C98-8C43-7161C5F9653F}"/>
              </a:ext>
            </a:extLst>
          </p:cNvPr>
          <p:cNvCxnSpPr/>
          <p:nvPr/>
        </p:nvCxnSpPr>
        <p:spPr bwMode="auto">
          <a:xfrm>
            <a:off x="6260819" y="501944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A1446ED-5533-443D-892A-A4C190A616E7}"/>
              </a:ext>
            </a:extLst>
          </p:cNvPr>
          <p:cNvCxnSpPr/>
          <p:nvPr/>
        </p:nvCxnSpPr>
        <p:spPr bwMode="auto">
          <a:xfrm>
            <a:off x="6201173" y="499224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2201B1E-793E-4C58-9922-F6908924E641}"/>
              </a:ext>
            </a:extLst>
          </p:cNvPr>
          <p:cNvCxnSpPr/>
          <p:nvPr/>
        </p:nvCxnSpPr>
        <p:spPr bwMode="auto">
          <a:xfrm>
            <a:off x="6167120" y="497681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C4F99B4-DB1B-4D02-892A-72FEA40A4673}"/>
              </a:ext>
            </a:extLst>
          </p:cNvPr>
          <p:cNvCxnSpPr/>
          <p:nvPr/>
        </p:nvCxnSpPr>
        <p:spPr bwMode="auto">
          <a:xfrm>
            <a:off x="6320886" y="502751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24BFEA4-0D60-4EC2-BEED-369851049750}"/>
              </a:ext>
            </a:extLst>
          </p:cNvPr>
          <p:cNvCxnSpPr/>
          <p:nvPr/>
        </p:nvCxnSpPr>
        <p:spPr bwMode="auto">
          <a:xfrm>
            <a:off x="6300524" y="502202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63B00B0-C013-4B65-B0A5-4137E5716B7D}"/>
              </a:ext>
            </a:extLst>
          </p:cNvPr>
          <p:cNvCxnSpPr/>
          <p:nvPr/>
        </p:nvCxnSpPr>
        <p:spPr bwMode="auto">
          <a:xfrm>
            <a:off x="6382091" y="504919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C945200-1F5B-41E7-9C94-50CA0C2635EB}"/>
              </a:ext>
            </a:extLst>
          </p:cNvPr>
          <p:cNvCxnSpPr/>
          <p:nvPr/>
        </p:nvCxnSpPr>
        <p:spPr bwMode="auto">
          <a:xfrm>
            <a:off x="6464961" y="506204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77AE7F5-EDA9-4AEF-B7BE-EE4933112380}"/>
              </a:ext>
            </a:extLst>
          </p:cNvPr>
          <p:cNvCxnSpPr/>
          <p:nvPr/>
        </p:nvCxnSpPr>
        <p:spPr bwMode="auto">
          <a:xfrm>
            <a:off x="6351183" y="502929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E6A631A-D29B-4730-8401-A17BCECACC03}"/>
              </a:ext>
            </a:extLst>
          </p:cNvPr>
          <p:cNvCxnSpPr/>
          <p:nvPr/>
        </p:nvCxnSpPr>
        <p:spPr bwMode="auto">
          <a:xfrm>
            <a:off x="6520055" y="513490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D9B82FE-9052-4D25-89AE-6C3FEA689171}"/>
              </a:ext>
            </a:extLst>
          </p:cNvPr>
          <p:cNvCxnSpPr/>
          <p:nvPr/>
        </p:nvCxnSpPr>
        <p:spPr bwMode="auto">
          <a:xfrm>
            <a:off x="6410927" y="505899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B72BF09-968C-4696-86CC-C326D34490BA}"/>
              </a:ext>
            </a:extLst>
          </p:cNvPr>
          <p:cNvCxnSpPr/>
          <p:nvPr/>
        </p:nvCxnSpPr>
        <p:spPr bwMode="auto">
          <a:xfrm>
            <a:off x="5551539" y="459348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33F5BD9-5238-4F23-A70C-E052ADB2AED6}"/>
              </a:ext>
            </a:extLst>
          </p:cNvPr>
          <p:cNvCxnSpPr/>
          <p:nvPr/>
        </p:nvCxnSpPr>
        <p:spPr bwMode="auto">
          <a:xfrm>
            <a:off x="6630351" y="515977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BF7717E5-14E3-4E1D-98E2-8F98FDF63180}"/>
              </a:ext>
            </a:extLst>
          </p:cNvPr>
          <p:cNvCxnSpPr/>
          <p:nvPr/>
        </p:nvCxnSpPr>
        <p:spPr bwMode="auto">
          <a:xfrm>
            <a:off x="6609097" y="515979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3A2FFEB-47EE-4E04-8DB7-3C56DB6F4B70}"/>
              </a:ext>
            </a:extLst>
          </p:cNvPr>
          <p:cNvCxnSpPr/>
          <p:nvPr/>
        </p:nvCxnSpPr>
        <p:spPr bwMode="auto">
          <a:xfrm>
            <a:off x="6728190" y="516591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FB398A1-B7C4-4D37-BDE7-02002A3F595D}"/>
              </a:ext>
            </a:extLst>
          </p:cNvPr>
          <p:cNvCxnSpPr/>
          <p:nvPr/>
        </p:nvCxnSpPr>
        <p:spPr bwMode="auto">
          <a:xfrm>
            <a:off x="6762697" y="518099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23D6E44-7FEC-45B4-85F9-974D4CADA487}"/>
              </a:ext>
            </a:extLst>
          </p:cNvPr>
          <p:cNvCxnSpPr/>
          <p:nvPr/>
        </p:nvCxnSpPr>
        <p:spPr bwMode="auto">
          <a:xfrm>
            <a:off x="6825331" y="523934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2BA13D4A-4A19-45B9-B2F3-B6DBB2E661CF}"/>
              </a:ext>
            </a:extLst>
          </p:cNvPr>
          <p:cNvCxnSpPr/>
          <p:nvPr/>
        </p:nvCxnSpPr>
        <p:spPr bwMode="auto">
          <a:xfrm>
            <a:off x="7030663" y="52914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8C0591D9-481F-4634-BBBD-1BDED599E3CC}"/>
              </a:ext>
            </a:extLst>
          </p:cNvPr>
          <p:cNvCxnSpPr/>
          <p:nvPr/>
        </p:nvCxnSpPr>
        <p:spPr bwMode="auto">
          <a:xfrm>
            <a:off x="7096963" y="52914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1F72F35-8042-4877-9536-1753F20186AF}"/>
              </a:ext>
            </a:extLst>
          </p:cNvPr>
          <p:cNvCxnSpPr/>
          <p:nvPr/>
        </p:nvCxnSpPr>
        <p:spPr bwMode="auto">
          <a:xfrm>
            <a:off x="7060549" y="529189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50F53AE-E372-48B6-95FA-22E68338AB69}"/>
              </a:ext>
            </a:extLst>
          </p:cNvPr>
          <p:cNvCxnSpPr/>
          <p:nvPr/>
        </p:nvCxnSpPr>
        <p:spPr bwMode="auto">
          <a:xfrm>
            <a:off x="6176111" y="47713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76F4749-D8C1-44D3-90EB-72785CF1AFAB}"/>
              </a:ext>
            </a:extLst>
          </p:cNvPr>
          <p:cNvCxnSpPr/>
          <p:nvPr/>
        </p:nvCxnSpPr>
        <p:spPr bwMode="auto">
          <a:xfrm>
            <a:off x="5269721" y="40920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0B53138-7757-416C-9D6B-A2E37DCA64E9}"/>
              </a:ext>
            </a:extLst>
          </p:cNvPr>
          <p:cNvCxnSpPr/>
          <p:nvPr/>
        </p:nvCxnSpPr>
        <p:spPr bwMode="auto">
          <a:xfrm>
            <a:off x="6202029" y="47872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CC2CAED-95E1-472B-A00B-F3B7EDE0AF90}"/>
              </a:ext>
            </a:extLst>
          </p:cNvPr>
          <p:cNvCxnSpPr/>
          <p:nvPr/>
        </p:nvCxnSpPr>
        <p:spPr bwMode="auto">
          <a:xfrm>
            <a:off x="5816404" y="46976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F033BB3-A68B-432E-B65B-1EDC2B16CB99}"/>
              </a:ext>
            </a:extLst>
          </p:cNvPr>
          <p:cNvCxnSpPr/>
          <p:nvPr/>
        </p:nvCxnSpPr>
        <p:spPr bwMode="auto">
          <a:xfrm>
            <a:off x="5916151" y="47312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9934F59-01B2-477F-8EDF-1059664FC7BF}"/>
              </a:ext>
            </a:extLst>
          </p:cNvPr>
          <p:cNvCxnSpPr/>
          <p:nvPr/>
        </p:nvCxnSpPr>
        <p:spPr bwMode="auto">
          <a:xfrm>
            <a:off x="5984491" y="477237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2133BAF0-A20C-4DE0-BE92-261647F9B227}"/>
              </a:ext>
            </a:extLst>
          </p:cNvPr>
          <p:cNvCxnSpPr/>
          <p:nvPr/>
        </p:nvCxnSpPr>
        <p:spPr bwMode="auto">
          <a:xfrm>
            <a:off x="6056372" y="477237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3BB3931-A3A2-446D-9D5C-8A588C7024C4}"/>
              </a:ext>
            </a:extLst>
          </p:cNvPr>
          <p:cNvCxnSpPr/>
          <p:nvPr/>
        </p:nvCxnSpPr>
        <p:spPr bwMode="auto">
          <a:xfrm>
            <a:off x="6123026" y="47713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B531EE5-25F8-4C54-89AD-F5B29BD5FAF8}"/>
              </a:ext>
            </a:extLst>
          </p:cNvPr>
          <p:cNvCxnSpPr/>
          <p:nvPr/>
        </p:nvCxnSpPr>
        <p:spPr bwMode="auto">
          <a:xfrm>
            <a:off x="6274803" y="482304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B8F1398-FDF4-4C47-BD5E-2A3110854F43}"/>
              </a:ext>
            </a:extLst>
          </p:cNvPr>
          <p:cNvCxnSpPr/>
          <p:nvPr/>
        </p:nvCxnSpPr>
        <p:spPr bwMode="auto">
          <a:xfrm>
            <a:off x="6324267" y="4823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B044477-8C27-48C5-8909-6D17ABC1CF69}"/>
              </a:ext>
            </a:extLst>
          </p:cNvPr>
          <p:cNvCxnSpPr/>
          <p:nvPr/>
        </p:nvCxnSpPr>
        <p:spPr bwMode="auto">
          <a:xfrm>
            <a:off x="6431535"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D705D92-0CE0-4CBB-A049-8DE7C932A932}"/>
              </a:ext>
            </a:extLst>
          </p:cNvPr>
          <p:cNvCxnSpPr/>
          <p:nvPr/>
        </p:nvCxnSpPr>
        <p:spPr bwMode="auto">
          <a:xfrm>
            <a:off x="6396687"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AF16695-2FAF-4CAE-BF0D-0C72CA0A5ED5}"/>
              </a:ext>
            </a:extLst>
          </p:cNvPr>
          <p:cNvCxnSpPr/>
          <p:nvPr/>
        </p:nvCxnSpPr>
        <p:spPr bwMode="auto">
          <a:xfrm>
            <a:off x="6469301"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78C8FCD-5C3A-4F34-9E6A-7354970B1C81}"/>
              </a:ext>
            </a:extLst>
          </p:cNvPr>
          <p:cNvCxnSpPr/>
          <p:nvPr/>
        </p:nvCxnSpPr>
        <p:spPr bwMode="auto">
          <a:xfrm>
            <a:off x="6542891"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E6C1BF4-56BD-4EBD-8151-EC86BCACF644}"/>
              </a:ext>
            </a:extLst>
          </p:cNvPr>
          <p:cNvCxnSpPr/>
          <p:nvPr/>
        </p:nvCxnSpPr>
        <p:spPr bwMode="auto">
          <a:xfrm>
            <a:off x="6494484"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1FBAC4D-8B86-447C-9935-B23D6DFA3178}"/>
              </a:ext>
            </a:extLst>
          </p:cNvPr>
          <p:cNvCxnSpPr/>
          <p:nvPr/>
        </p:nvCxnSpPr>
        <p:spPr bwMode="auto">
          <a:xfrm>
            <a:off x="6578122" y="486216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AA97116-5FFF-4C16-8E1C-1A9483272B40}"/>
              </a:ext>
            </a:extLst>
          </p:cNvPr>
          <p:cNvCxnSpPr/>
          <p:nvPr/>
        </p:nvCxnSpPr>
        <p:spPr bwMode="auto">
          <a:xfrm>
            <a:off x="6768509" y="489958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5FF8BC1-FA23-4480-B331-A8EEA20B30A9}"/>
              </a:ext>
            </a:extLst>
          </p:cNvPr>
          <p:cNvCxnSpPr/>
          <p:nvPr/>
        </p:nvCxnSpPr>
        <p:spPr bwMode="auto">
          <a:xfrm>
            <a:off x="6735918" y="489910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603D528-7EA3-4B83-9613-80B3165C8A71}"/>
              </a:ext>
            </a:extLst>
          </p:cNvPr>
          <p:cNvCxnSpPr/>
          <p:nvPr/>
        </p:nvCxnSpPr>
        <p:spPr bwMode="auto">
          <a:xfrm>
            <a:off x="6828712" y="489753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7D561EE-9B71-45DB-936F-910319C2D8EA}"/>
              </a:ext>
            </a:extLst>
          </p:cNvPr>
          <p:cNvCxnSpPr/>
          <p:nvPr/>
        </p:nvCxnSpPr>
        <p:spPr bwMode="auto">
          <a:xfrm>
            <a:off x="6790432" y="489810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9688D09-87F7-413E-BE87-4A5CF9AF1497}"/>
              </a:ext>
            </a:extLst>
          </p:cNvPr>
          <p:cNvCxnSpPr/>
          <p:nvPr/>
        </p:nvCxnSpPr>
        <p:spPr bwMode="auto">
          <a:xfrm>
            <a:off x="6963619" y="489111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FBA0F1F-5ACA-4B3D-B732-0869F58042AC}"/>
              </a:ext>
            </a:extLst>
          </p:cNvPr>
          <p:cNvCxnSpPr/>
          <p:nvPr/>
        </p:nvCxnSpPr>
        <p:spPr bwMode="auto">
          <a:xfrm>
            <a:off x="6865561" y="489737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CB1C9D2-FC8A-433B-840D-A63AD0068ABB}"/>
              </a:ext>
            </a:extLst>
          </p:cNvPr>
          <p:cNvCxnSpPr/>
          <p:nvPr/>
        </p:nvCxnSpPr>
        <p:spPr bwMode="auto">
          <a:xfrm>
            <a:off x="6997830" y="48915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F43626E9-D012-4B7C-AC71-46E639DBBE40}"/>
              </a:ext>
            </a:extLst>
          </p:cNvPr>
          <p:cNvCxnSpPr/>
          <p:nvPr/>
        </p:nvCxnSpPr>
        <p:spPr bwMode="auto">
          <a:xfrm>
            <a:off x="7060549" y="495438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09FF022-1C60-41A9-870D-7623FA04C7B9}"/>
              </a:ext>
            </a:extLst>
          </p:cNvPr>
          <p:cNvCxnSpPr/>
          <p:nvPr/>
        </p:nvCxnSpPr>
        <p:spPr bwMode="auto">
          <a:xfrm>
            <a:off x="7034044" y="49520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D171A80-E6B4-4259-B37F-59D03C803B7D}"/>
              </a:ext>
            </a:extLst>
          </p:cNvPr>
          <p:cNvCxnSpPr/>
          <p:nvPr/>
        </p:nvCxnSpPr>
        <p:spPr bwMode="auto">
          <a:xfrm>
            <a:off x="7122145" y="495601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E6EAD31-238F-4ADF-81B0-2C85B5B944D1}"/>
              </a:ext>
            </a:extLst>
          </p:cNvPr>
          <p:cNvCxnSpPr/>
          <p:nvPr/>
        </p:nvCxnSpPr>
        <p:spPr bwMode="auto">
          <a:xfrm>
            <a:off x="7267835" y="49521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1254B721-835F-4F2B-B72B-73DBCB1D0EB1}"/>
              </a:ext>
            </a:extLst>
          </p:cNvPr>
          <p:cNvCxnSpPr/>
          <p:nvPr/>
        </p:nvCxnSpPr>
        <p:spPr bwMode="auto">
          <a:xfrm>
            <a:off x="7300182" y="49521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094CC01-3397-4123-88DC-249528791DB1}"/>
              </a:ext>
            </a:extLst>
          </p:cNvPr>
          <p:cNvCxnSpPr/>
          <p:nvPr/>
        </p:nvCxnSpPr>
        <p:spPr bwMode="auto">
          <a:xfrm>
            <a:off x="6225113" y="480216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97F4E9B-5363-4E48-9FAD-FBD00F29FDCA}"/>
              </a:ext>
            </a:extLst>
          </p:cNvPr>
          <p:cNvCxnSpPr/>
          <p:nvPr/>
        </p:nvCxnSpPr>
        <p:spPr bwMode="auto">
          <a:xfrm>
            <a:off x="6260918" y="4802168"/>
            <a:ext cx="0" cy="92176"/>
          </a:xfrm>
          <a:prstGeom prst="line">
            <a:avLst/>
          </a:prstGeom>
          <a:noFill/>
          <a:ln w="28575" cap="flat" cmpd="sng" algn="ctr">
            <a:solidFill>
              <a:schemeClr val="accent1"/>
            </a:solidFill>
            <a:prstDash val="solid"/>
            <a:round/>
            <a:headEnd type="none" w="med" len="med"/>
            <a:tailEnd type="none" w="med" len="med"/>
          </a:ln>
          <a:effectLst/>
        </p:spPr>
      </p:cxnSp>
      <p:sp>
        <p:nvSpPr>
          <p:cNvPr id="303" name="TextBox 302">
            <a:extLst>
              <a:ext uri="{FF2B5EF4-FFF2-40B4-BE49-F238E27FC236}">
                <a16:creationId xmlns:a16="http://schemas.microsoft.com/office/drawing/2014/main" id="{CC958E57-A2B1-4604-AAE8-D3139B0DE729}"/>
              </a:ext>
            </a:extLst>
          </p:cNvPr>
          <p:cNvSpPr txBox="1"/>
          <p:nvPr/>
        </p:nvSpPr>
        <p:spPr bwMode="auto">
          <a:xfrm>
            <a:off x="1562471" y="2598061"/>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45.4</a:t>
            </a:r>
          </a:p>
        </p:txBody>
      </p:sp>
      <p:sp>
        <p:nvSpPr>
          <p:cNvPr id="304" name="TextBox 303">
            <a:extLst>
              <a:ext uri="{FF2B5EF4-FFF2-40B4-BE49-F238E27FC236}">
                <a16:creationId xmlns:a16="http://schemas.microsoft.com/office/drawing/2014/main" id="{7D87B905-61BF-44D8-B380-1716ABE92BF2}"/>
              </a:ext>
            </a:extLst>
          </p:cNvPr>
          <p:cNvSpPr txBox="1"/>
          <p:nvPr/>
        </p:nvSpPr>
        <p:spPr bwMode="auto">
          <a:xfrm>
            <a:off x="1558966" y="3121848"/>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22.7</a:t>
            </a:r>
          </a:p>
        </p:txBody>
      </p:sp>
      <p:sp>
        <p:nvSpPr>
          <p:cNvPr id="305" name="TextBox 304">
            <a:extLst>
              <a:ext uri="{FF2B5EF4-FFF2-40B4-BE49-F238E27FC236}">
                <a16:creationId xmlns:a16="http://schemas.microsoft.com/office/drawing/2014/main" id="{73548FA0-F7BE-4A9D-912F-CAAD3C1527F6}"/>
              </a:ext>
            </a:extLst>
          </p:cNvPr>
          <p:cNvSpPr txBox="1"/>
          <p:nvPr/>
        </p:nvSpPr>
        <p:spPr bwMode="auto">
          <a:xfrm>
            <a:off x="2888907" y="28393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37.1</a:t>
            </a:r>
          </a:p>
        </p:txBody>
      </p:sp>
      <p:sp>
        <p:nvSpPr>
          <p:cNvPr id="306" name="TextBox 305">
            <a:extLst>
              <a:ext uri="{FF2B5EF4-FFF2-40B4-BE49-F238E27FC236}">
                <a16:creationId xmlns:a16="http://schemas.microsoft.com/office/drawing/2014/main" id="{1C86A43C-6EF7-4DAD-8C9F-AE7AE1064273}"/>
              </a:ext>
            </a:extLst>
          </p:cNvPr>
          <p:cNvSpPr txBox="1"/>
          <p:nvPr/>
        </p:nvSpPr>
        <p:spPr bwMode="auto">
          <a:xfrm>
            <a:off x="2885402" y="3206838"/>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13.1</a:t>
            </a:r>
          </a:p>
        </p:txBody>
      </p:sp>
      <p:sp>
        <p:nvSpPr>
          <p:cNvPr id="307" name="TextBox 306">
            <a:extLst>
              <a:ext uri="{FF2B5EF4-FFF2-40B4-BE49-F238E27FC236}">
                <a16:creationId xmlns:a16="http://schemas.microsoft.com/office/drawing/2014/main" id="{F4DE293E-0AC5-4C2B-83B4-537683D0BF56}"/>
              </a:ext>
            </a:extLst>
          </p:cNvPr>
          <p:cNvSpPr txBox="1"/>
          <p:nvPr/>
        </p:nvSpPr>
        <p:spPr bwMode="auto">
          <a:xfrm>
            <a:off x="5145014" y="2594020"/>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44.5</a:t>
            </a:r>
          </a:p>
        </p:txBody>
      </p:sp>
      <p:sp>
        <p:nvSpPr>
          <p:cNvPr id="308" name="TextBox 307">
            <a:extLst>
              <a:ext uri="{FF2B5EF4-FFF2-40B4-BE49-F238E27FC236}">
                <a16:creationId xmlns:a16="http://schemas.microsoft.com/office/drawing/2014/main" id="{7C16F627-2277-4491-AFBD-BA4D3AA5FA86}"/>
              </a:ext>
            </a:extLst>
          </p:cNvPr>
          <p:cNvSpPr txBox="1"/>
          <p:nvPr/>
        </p:nvSpPr>
        <p:spPr bwMode="auto">
          <a:xfrm>
            <a:off x="5141509" y="31281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21.4</a:t>
            </a:r>
          </a:p>
        </p:txBody>
      </p:sp>
      <p:sp>
        <p:nvSpPr>
          <p:cNvPr id="309" name="TextBox 308">
            <a:extLst>
              <a:ext uri="{FF2B5EF4-FFF2-40B4-BE49-F238E27FC236}">
                <a16:creationId xmlns:a16="http://schemas.microsoft.com/office/drawing/2014/main" id="{1BF721DC-1AA4-4F62-BF67-97BB403F655C}"/>
              </a:ext>
            </a:extLst>
          </p:cNvPr>
          <p:cNvSpPr txBox="1"/>
          <p:nvPr/>
        </p:nvSpPr>
        <p:spPr bwMode="auto">
          <a:xfrm>
            <a:off x="6471450" y="2835356"/>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37.9</a:t>
            </a:r>
          </a:p>
        </p:txBody>
      </p:sp>
      <p:sp>
        <p:nvSpPr>
          <p:cNvPr id="310" name="TextBox 309">
            <a:extLst>
              <a:ext uri="{FF2B5EF4-FFF2-40B4-BE49-F238E27FC236}">
                <a16:creationId xmlns:a16="http://schemas.microsoft.com/office/drawing/2014/main" id="{C89FBED6-F4AE-4AF9-B0B7-4273132EEE82}"/>
              </a:ext>
            </a:extLst>
          </p:cNvPr>
          <p:cNvSpPr txBox="1"/>
          <p:nvPr/>
        </p:nvSpPr>
        <p:spPr bwMode="auto">
          <a:xfrm>
            <a:off x="6467945" y="32027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12.9</a:t>
            </a:r>
          </a:p>
        </p:txBody>
      </p:sp>
      <p:grpSp>
        <p:nvGrpSpPr>
          <p:cNvPr id="311" name="Group 310">
            <a:extLst>
              <a:ext uri="{FF2B5EF4-FFF2-40B4-BE49-F238E27FC236}">
                <a16:creationId xmlns:a16="http://schemas.microsoft.com/office/drawing/2014/main" id="{AD66D548-0D50-45CE-A002-2E1EF038F8F7}"/>
              </a:ext>
            </a:extLst>
          </p:cNvPr>
          <p:cNvGrpSpPr/>
          <p:nvPr/>
        </p:nvGrpSpPr>
        <p:grpSpPr>
          <a:xfrm>
            <a:off x="8815240" y="2308002"/>
            <a:ext cx="775922" cy="1138654"/>
            <a:chOff x="1484177" y="2421563"/>
            <a:chExt cx="775922" cy="1163250"/>
          </a:xfrm>
        </p:grpSpPr>
        <p:sp>
          <p:nvSpPr>
            <p:cNvPr id="312" name="Rectangle 311">
              <a:extLst>
                <a:ext uri="{FF2B5EF4-FFF2-40B4-BE49-F238E27FC236}">
                  <a16:creationId xmlns:a16="http://schemas.microsoft.com/office/drawing/2014/main" id="{6F2DD537-9EDC-4CEE-A974-A875A4CB790F}"/>
                </a:ext>
              </a:extLst>
            </p:cNvPr>
            <p:cNvSpPr/>
            <p:nvPr/>
          </p:nvSpPr>
          <p:spPr bwMode="auto">
            <a:xfrm>
              <a:off x="1484177" y="3208391"/>
              <a:ext cx="775922" cy="3764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BE2BD783-ED38-4B43-B02D-3FE8BA5ED155}"/>
                </a:ext>
              </a:extLst>
            </p:cNvPr>
            <p:cNvSpPr/>
            <p:nvPr/>
          </p:nvSpPr>
          <p:spPr bwMode="auto">
            <a:xfrm>
              <a:off x="1484177" y="2421563"/>
              <a:ext cx="775922" cy="7899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4" name="Group 313">
            <a:extLst>
              <a:ext uri="{FF2B5EF4-FFF2-40B4-BE49-F238E27FC236}">
                <a16:creationId xmlns:a16="http://schemas.microsoft.com/office/drawing/2014/main" id="{2E1150A3-393C-42BC-ACA2-806D50B9394E}"/>
              </a:ext>
            </a:extLst>
          </p:cNvPr>
          <p:cNvGrpSpPr/>
          <p:nvPr/>
        </p:nvGrpSpPr>
        <p:grpSpPr>
          <a:xfrm>
            <a:off x="10146986" y="2653565"/>
            <a:ext cx="775922" cy="793092"/>
            <a:chOff x="1484177" y="2774596"/>
            <a:chExt cx="775922" cy="819555"/>
          </a:xfrm>
        </p:grpSpPr>
        <p:sp>
          <p:nvSpPr>
            <p:cNvPr id="315" name="Rectangle 314">
              <a:extLst>
                <a:ext uri="{FF2B5EF4-FFF2-40B4-BE49-F238E27FC236}">
                  <a16:creationId xmlns:a16="http://schemas.microsoft.com/office/drawing/2014/main" id="{458726B5-9153-489A-9282-A4AB455696ED}"/>
                </a:ext>
              </a:extLst>
            </p:cNvPr>
            <p:cNvSpPr/>
            <p:nvPr/>
          </p:nvSpPr>
          <p:spPr bwMode="auto">
            <a:xfrm>
              <a:off x="1484177" y="3398376"/>
              <a:ext cx="775922" cy="1957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47143A0C-D0AF-4F15-9C34-AFBF150E356B}"/>
                </a:ext>
              </a:extLst>
            </p:cNvPr>
            <p:cNvSpPr/>
            <p:nvPr/>
          </p:nvSpPr>
          <p:spPr bwMode="auto">
            <a:xfrm>
              <a:off x="1484177" y="2774596"/>
              <a:ext cx="775922" cy="6213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 name="TextBox 316">
            <a:extLst>
              <a:ext uri="{FF2B5EF4-FFF2-40B4-BE49-F238E27FC236}">
                <a16:creationId xmlns:a16="http://schemas.microsoft.com/office/drawing/2014/main" id="{68CA68A0-BBFA-4044-AF3A-B237B88E23BA}"/>
              </a:ext>
            </a:extLst>
          </p:cNvPr>
          <p:cNvSpPr txBox="1"/>
          <p:nvPr/>
        </p:nvSpPr>
        <p:spPr bwMode="auto">
          <a:xfrm>
            <a:off x="9487699" y="5964136"/>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318" name="Straight Connector 317">
            <a:extLst>
              <a:ext uri="{FF2B5EF4-FFF2-40B4-BE49-F238E27FC236}">
                <a16:creationId xmlns:a16="http://schemas.microsoft.com/office/drawing/2014/main" id="{C93CD45C-601A-4F81-8586-A24AC42BC6C2}"/>
              </a:ext>
            </a:extLst>
          </p:cNvPr>
          <p:cNvCxnSpPr>
            <a:cxnSpLocks/>
          </p:cNvCxnSpPr>
          <p:nvPr/>
        </p:nvCxnSpPr>
        <p:spPr bwMode="auto">
          <a:xfrm>
            <a:off x="8494400" y="3446665"/>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0908353-430A-44E2-BBB3-B61D6835CCDF}"/>
              </a:ext>
            </a:extLst>
          </p:cNvPr>
          <p:cNvCxnSpPr>
            <a:cxnSpLocks/>
          </p:cNvCxnSpPr>
          <p:nvPr/>
        </p:nvCxnSpPr>
        <p:spPr bwMode="auto">
          <a:xfrm flipV="1">
            <a:off x="8499162" y="1801480"/>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320" name="Group 319">
            <a:extLst>
              <a:ext uri="{FF2B5EF4-FFF2-40B4-BE49-F238E27FC236}">
                <a16:creationId xmlns:a16="http://schemas.microsoft.com/office/drawing/2014/main" id="{0A06E4F6-5198-4663-B1F8-32AA67539921}"/>
              </a:ext>
            </a:extLst>
          </p:cNvPr>
          <p:cNvGrpSpPr/>
          <p:nvPr/>
        </p:nvGrpSpPr>
        <p:grpSpPr>
          <a:xfrm>
            <a:off x="8449978" y="1807361"/>
            <a:ext cx="55762" cy="1639304"/>
            <a:chOff x="1008481" y="1851548"/>
            <a:chExt cx="64008" cy="2844841"/>
          </a:xfrm>
        </p:grpSpPr>
        <p:cxnSp>
          <p:nvCxnSpPr>
            <p:cNvPr id="321" name="Straight Connector 320">
              <a:extLst>
                <a:ext uri="{FF2B5EF4-FFF2-40B4-BE49-F238E27FC236}">
                  <a16:creationId xmlns:a16="http://schemas.microsoft.com/office/drawing/2014/main" id="{342F0665-E8C3-4D27-9118-7BE4E3044EDB}"/>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4C9B035-2E7B-498D-8E2F-ACE2361D91C3}"/>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6B673F0C-A795-4726-98D1-AF7EA5308609}"/>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CDF8D91-0204-4D33-9B18-123846C1081E}"/>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0548D79-1CA2-4C84-B15F-068EC3BE3AE8}"/>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0CFA632-932B-49BA-9D57-64340148F99B}"/>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27" name="TextBox 326">
            <a:extLst>
              <a:ext uri="{FF2B5EF4-FFF2-40B4-BE49-F238E27FC236}">
                <a16:creationId xmlns:a16="http://schemas.microsoft.com/office/drawing/2014/main" id="{A6047E61-FBF3-44C9-8FCF-14E9236525FC}"/>
              </a:ext>
            </a:extLst>
          </p:cNvPr>
          <p:cNvSpPr txBox="1"/>
          <p:nvPr/>
        </p:nvSpPr>
        <p:spPr bwMode="auto">
          <a:xfrm>
            <a:off x="7940940" y="1646162"/>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28" name="TextBox 327">
            <a:extLst>
              <a:ext uri="{FF2B5EF4-FFF2-40B4-BE49-F238E27FC236}">
                <a16:creationId xmlns:a16="http://schemas.microsoft.com/office/drawing/2014/main" id="{28989344-6D5B-499E-B5DE-10DA726EF6DB}"/>
              </a:ext>
            </a:extLst>
          </p:cNvPr>
          <p:cNvSpPr txBox="1"/>
          <p:nvPr/>
        </p:nvSpPr>
        <p:spPr bwMode="auto">
          <a:xfrm>
            <a:off x="8024761" y="196925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9" name="TextBox 328">
            <a:extLst>
              <a:ext uri="{FF2B5EF4-FFF2-40B4-BE49-F238E27FC236}">
                <a16:creationId xmlns:a16="http://schemas.microsoft.com/office/drawing/2014/main" id="{645C61EA-AB66-4589-88E3-5B98A75A5173}"/>
              </a:ext>
            </a:extLst>
          </p:cNvPr>
          <p:cNvSpPr txBox="1"/>
          <p:nvPr/>
        </p:nvSpPr>
        <p:spPr bwMode="auto">
          <a:xfrm>
            <a:off x="8024761" y="229072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30" name="TextBox 329">
            <a:extLst>
              <a:ext uri="{FF2B5EF4-FFF2-40B4-BE49-F238E27FC236}">
                <a16:creationId xmlns:a16="http://schemas.microsoft.com/office/drawing/2014/main" id="{A24C28D0-E968-4660-A8D9-BE032817E78B}"/>
              </a:ext>
            </a:extLst>
          </p:cNvPr>
          <p:cNvSpPr txBox="1"/>
          <p:nvPr/>
        </p:nvSpPr>
        <p:spPr bwMode="auto">
          <a:xfrm>
            <a:off x="8024761" y="263629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1" name="TextBox 330">
            <a:extLst>
              <a:ext uri="{FF2B5EF4-FFF2-40B4-BE49-F238E27FC236}">
                <a16:creationId xmlns:a16="http://schemas.microsoft.com/office/drawing/2014/main" id="{982EDA3F-22B4-458A-AF18-1AEA63FC496E}"/>
              </a:ext>
            </a:extLst>
          </p:cNvPr>
          <p:cNvSpPr txBox="1"/>
          <p:nvPr/>
        </p:nvSpPr>
        <p:spPr bwMode="auto">
          <a:xfrm>
            <a:off x="8024761" y="295310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2" name="TextBox 331">
            <a:extLst>
              <a:ext uri="{FF2B5EF4-FFF2-40B4-BE49-F238E27FC236}">
                <a16:creationId xmlns:a16="http://schemas.microsoft.com/office/drawing/2014/main" id="{366DCD80-961B-4318-BBA1-B5C241EFED60}"/>
              </a:ext>
            </a:extLst>
          </p:cNvPr>
          <p:cNvSpPr txBox="1"/>
          <p:nvPr/>
        </p:nvSpPr>
        <p:spPr bwMode="auto">
          <a:xfrm>
            <a:off x="8024761" y="329410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33" name="Group 332">
            <a:extLst>
              <a:ext uri="{FF2B5EF4-FFF2-40B4-BE49-F238E27FC236}">
                <a16:creationId xmlns:a16="http://schemas.microsoft.com/office/drawing/2014/main" id="{5D1BC3B2-4BED-499B-8BD6-DDAF576D6260}"/>
              </a:ext>
            </a:extLst>
          </p:cNvPr>
          <p:cNvGrpSpPr/>
          <p:nvPr/>
        </p:nvGrpSpPr>
        <p:grpSpPr>
          <a:xfrm>
            <a:off x="8500980" y="3446665"/>
            <a:ext cx="2719225" cy="57941"/>
            <a:chOff x="1077928" y="4707139"/>
            <a:chExt cx="658866" cy="64008"/>
          </a:xfrm>
        </p:grpSpPr>
        <p:cxnSp>
          <p:nvCxnSpPr>
            <p:cNvPr id="334" name="Straight Connector 333">
              <a:extLst>
                <a:ext uri="{FF2B5EF4-FFF2-40B4-BE49-F238E27FC236}">
                  <a16:creationId xmlns:a16="http://schemas.microsoft.com/office/drawing/2014/main" id="{B7BEDE74-C8EE-4818-9349-713ED444BB77}"/>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F048965A-BB3B-4BA9-89BD-DB7A52AC86C9}"/>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B4CAAF5-0A17-4AA0-8511-967EAD0CF6D5}"/>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337" name="TextBox 336">
            <a:extLst>
              <a:ext uri="{FF2B5EF4-FFF2-40B4-BE49-F238E27FC236}">
                <a16:creationId xmlns:a16="http://schemas.microsoft.com/office/drawing/2014/main" id="{E7F037FA-74EC-4B35-9A3E-558FEB9F5438}"/>
              </a:ext>
            </a:extLst>
          </p:cNvPr>
          <p:cNvSpPr txBox="1"/>
          <p:nvPr/>
        </p:nvSpPr>
        <p:spPr bwMode="auto">
          <a:xfrm>
            <a:off x="8501772" y="3414491"/>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338" name="TextBox 337">
            <a:extLst>
              <a:ext uri="{FF2B5EF4-FFF2-40B4-BE49-F238E27FC236}">
                <a16:creationId xmlns:a16="http://schemas.microsoft.com/office/drawing/2014/main" id="{2FF2D85F-A5E8-4DD8-88D8-94F602DF4C61}"/>
              </a:ext>
            </a:extLst>
          </p:cNvPr>
          <p:cNvSpPr txBox="1"/>
          <p:nvPr/>
        </p:nvSpPr>
        <p:spPr bwMode="auto">
          <a:xfrm>
            <a:off x="9858676" y="341555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339" name="Group 338">
            <a:extLst>
              <a:ext uri="{FF2B5EF4-FFF2-40B4-BE49-F238E27FC236}">
                <a16:creationId xmlns:a16="http://schemas.microsoft.com/office/drawing/2014/main" id="{82729974-1103-46F1-8B72-992093818B68}"/>
              </a:ext>
            </a:extLst>
          </p:cNvPr>
          <p:cNvGrpSpPr/>
          <p:nvPr/>
        </p:nvGrpSpPr>
        <p:grpSpPr>
          <a:xfrm>
            <a:off x="9027875" y="2180410"/>
            <a:ext cx="350652" cy="264232"/>
            <a:chOff x="2167752" y="2371007"/>
            <a:chExt cx="350652" cy="202316"/>
          </a:xfrm>
        </p:grpSpPr>
        <p:cxnSp>
          <p:nvCxnSpPr>
            <p:cNvPr id="340" name="Straight Connector 339">
              <a:extLst>
                <a:ext uri="{FF2B5EF4-FFF2-40B4-BE49-F238E27FC236}">
                  <a16:creationId xmlns:a16="http://schemas.microsoft.com/office/drawing/2014/main" id="{B542A063-9AE9-423C-B538-4CB00A04482C}"/>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C96289C-94FD-4903-B2AA-1E8126360E34}"/>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7E84445-7E2B-4CCD-928C-134BDCF33B1A}"/>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153E1413-9AA8-42C0-A1CB-D5D91508F297}"/>
              </a:ext>
            </a:extLst>
          </p:cNvPr>
          <p:cNvGrpSpPr/>
          <p:nvPr/>
        </p:nvGrpSpPr>
        <p:grpSpPr>
          <a:xfrm>
            <a:off x="10364216" y="2514318"/>
            <a:ext cx="350652" cy="267138"/>
            <a:chOff x="2167752" y="2371007"/>
            <a:chExt cx="350652" cy="202316"/>
          </a:xfrm>
        </p:grpSpPr>
        <p:cxnSp>
          <p:nvCxnSpPr>
            <p:cNvPr id="344" name="Straight Connector 343">
              <a:extLst>
                <a:ext uri="{FF2B5EF4-FFF2-40B4-BE49-F238E27FC236}">
                  <a16:creationId xmlns:a16="http://schemas.microsoft.com/office/drawing/2014/main" id="{FE2BC148-37CE-4617-8177-BE0A1A8D9490}"/>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612128D5-4877-4C91-B539-9E11FA6AF899}"/>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0C370B0-7D28-4C5C-A689-27A6B510492F}"/>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347" name="TextBox 346">
            <a:extLst>
              <a:ext uri="{FF2B5EF4-FFF2-40B4-BE49-F238E27FC236}">
                <a16:creationId xmlns:a16="http://schemas.microsoft.com/office/drawing/2014/main" id="{977F16A1-063C-471F-B4B0-886F0B790219}"/>
              </a:ext>
            </a:extLst>
          </p:cNvPr>
          <p:cNvSpPr txBox="1"/>
          <p:nvPr/>
        </p:nvSpPr>
        <p:spPr bwMode="auto">
          <a:xfrm>
            <a:off x="8522351" y="1681943"/>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69.6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(61.8-76.7)</a:t>
            </a:r>
          </a:p>
        </p:txBody>
      </p:sp>
      <p:sp>
        <p:nvSpPr>
          <p:cNvPr id="348" name="TextBox 347">
            <a:extLst>
              <a:ext uri="{FF2B5EF4-FFF2-40B4-BE49-F238E27FC236}">
                <a16:creationId xmlns:a16="http://schemas.microsoft.com/office/drawing/2014/main" id="{271C19F8-3A03-4032-A947-4CB4DE933B7A}"/>
              </a:ext>
            </a:extLst>
          </p:cNvPr>
          <p:cNvSpPr txBox="1"/>
          <p:nvPr/>
        </p:nvSpPr>
        <p:spPr bwMode="auto">
          <a:xfrm>
            <a:off x="9884050" y="2038254"/>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(41.1-57.1)</a:t>
            </a:r>
          </a:p>
        </p:txBody>
      </p:sp>
      <p:cxnSp>
        <p:nvCxnSpPr>
          <p:cNvPr id="349" name="Straight Connector 348">
            <a:extLst>
              <a:ext uri="{FF2B5EF4-FFF2-40B4-BE49-F238E27FC236}">
                <a16:creationId xmlns:a16="http://schemas.microsoft.com/office/drawing/2014/main" id="{8EF852AE-FDEE-48A3-92F9-C71D69F0780D}"/>
              </a:ext>
            </a:extLst>
          </p:cNvPr>
          <p:cNvCxnSpPr>
            <a:cxnSpLocks/>
          </p:cNvCxnSpPr>
          <p:nvPr/>
        </p:nvCxnSpPr>
        <p:spPr bwMode="auto">
          <a:xfrm flipV="1">
            <a:off x="8475045" y="4115267"/>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350" name="Group 349">
            <a:extLst>
              <a:ext uri="{FF2B5EF4-FFF2-40B4-BE49-F238E27FC236}">
                <a16:creationId xmlns:a16="http://schemas.microsoft.com/office/drawing/2014/main" id="{B314F062-C697-45A5-945C-C08ED2CE1832}"/>
              </a:ext>
            </a:extLst>
          </p:cNvPr>
          <p:cNvGrpSpPr/>
          <p:nvPr/>
        </p:nvGrpSpPr>
        <p:grpSpPr>
          <a:xfrm>
            <a:off x="8425861" y="4122327"/>
            <a:ext cx="51001" cy="1632244"/>
            <a:chOff x="1008481" y="1851548"/>
            <a:chExt cx="64008" cy="2844841"/>
          </a:xfrm>
        </p:grpSpPr>
        <p:cxnSp>
          <p:nvCxnSpPr>
            <p:cNvPr id="351" name="Straight Connector 350">
              <a:extLst>
                <a:ext uri="{FF2B5EF4-FFF2-40B4-BE49-F238E27FC236}">
                  <a16:creationId xmlns:a16="http://schemas.microsoft.com/office/drawing/2014/main" id="{475F1B5A-B9D0-453F-8406-2CF322A46637}"/>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32EFC6F-C2D2-415A-BB3C-CDD8ED20A942}"/>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2E06C80-F055-4691-872B-7E02859C61A2}"/>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2B4CC22E-2646-4E0D-9E3D-0E6228B15DB0}"/>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2AB3DE3-9C2C-4969-8380-84645D60752C}"/>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AE5579C4-6186-4415-A0E6-049358E57FEC}"/>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57" name="TextBox 356">
            <a:extLst>
              <a:ext uri="{FF2B5EF4-FFF2-40B4-BE49-F238E27FC236}">
                <a16:creationId xmlns:a16="http://schemas.microsoft.com/office/drawing/2014/main" id="{B5E4CBA6-AD9E-4188-86CA-1CB41E2476AA}"/>
              </a:ext>
            </a:extLst>
          </p:cNvPr>
          <p:cNvSpPr txBox="1"/>
          <p:nvPr/>
        </p:nvSpPr>
        <p:spPr bwMode="auto">
          <a:xfrm>
            <a:off x="7916823" y="3963659"/>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58" name="TextBox 357">
            <a:extLst>
              <a:ext uri="{FF2B5EF4-FFF2-40B4-BE49-F238E27FC236}">
                <a16:creationId xmlns:a16="http://schemas.microsoft.com/office/drawing/2014/main" id="{48ACB5F0-B6A1-473A-B1CD-C7B05D3F689A}"/>
              </a:ext>
            </a:extLst>
          </p:cNvPr>
          <p:cNvSpPr txBox="1"/>
          <p:nvPr/>
        </p:nvSpPr>
        <p:spPr bwMode="auto">
          <a:xfrm>
            <a:off x="8000644" y="4277156"/>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59" name="TextBox 358">
            <a:extLst>
              <a:ext uri="{FF2B5EF4-FFF2-40B4-BE49-F238E27FC236}">
                <a16:creationId xmlns:a16="http://schemas.microsoft.com/office/drawing/2014/main" id="{EF773E0F-3DA1-4842-BC7B-A09ADF9B33CD}"/>
              </a:ext>
            </a:extLst>
          </p:cNvPr>
          <p:cNvSpPr txBox="1"/>
          <p:nvPr/>
        </p:nvSpPr>
        <p:spPr bwMode="auto">
          <a:xfrm>
            <a:off x="8000644" y="459863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60" name="TextBox 359">
            <a:extLst>
              <a:ext uri="{FF2B5EF4-FFF2-40B4-BE49-F238E27FC236}">
                <a16:creationId xmlns:a16="http://schemas.microsoft.com/office/drawing/2014/main" id="{A55D60C5-6BB6-4BD0-9960-7433B647ECC8}"/>
              </a:ext>
            </a:extLst>
          </p:cNvPr>
          <p:cNvSpPr txBox="1"/>
          <p:nvPr/>
        </p:nvSpPr>
        <p:spPr bwMode="auto">
          <a:xfrm>
            <a:off x="8000644" y="494419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61" name="TextBox 360">
            <a:extLst>
              <a:ext uri="{FF2B5EF4-FFF2-40B4-BE49-F238E27FC236}">
                <a16:creationId xmlns:a16="http://schemas.microsoft.com/office/drawing/2014/main" id="{B7539A71-FB6B-4374-9743-5A979BD48A3C}"/>
              </a:ext>
            </a:extLst>
          </p:cNvPr>
          <p:cNvSpPr txBox="1"/>
          <p:nvPr/>
        </p:nvSpPr>
        <p:spPr bwMode="auto">
          <a:xfrm>
            <a:off x="8000644" y="526101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2" name="TextBox 361">
            <a:extLst>
              <a:ext uri="{FF2B5EF4-FFF2-40B4-BE49-F238E27FC236}">
                <a16:creationId xmlns:a16="http://schemas.microsoft.com/office/drawing/2014/main" id="{9949C538-9609-4FCD-B825-9C63AF9FC520}"/>
              </a:ext>
            </a:extLst>
          </p:cNvPr>
          <p:cNvSpPr txBox="1"/>
          <p:nvPr/>
        </p:nvSpPr>
        <p:spPr bwMode="auto">
          <a:xfrm>
            <a:off x="8000644" y="5602009"/>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63" name="Group 362">
            <a:extLst>
              <a:ext uri="{FF2B5EF4-FFF2-40B4-BE49-F238E27FC236}">
                <a16:creationId xmlns:a16="http://schemas.microsoft.com/office/drawing/2014/main" id="{145FF22E-6C65-41BA-9576-15BEE5A948A2}"/>
              </a:ext>
            </a:extLst>
          </p:cNvPr>
          <p:cNvGrpSpPr/>
          <p:nvPr/>
        </p:nvGrpSpPr>
        <p:grpSpPr>
          <a:xfrm>
            <a:off x="8470283" y="5744980"/>
            <a:ext cx="2727376" cy="66236"/>
            <a:chOff x="1060300" y="5771171"/>
            <a:chExt cx="2727376" cy="66236"/>
          </a:xfrm>
        </p:grpSpPr>
        <p:cxnSp>
          <p:nvCxnSpPr>
            <p:cNvPr id="364" name="Straight Connector 363">
              <a:extLst>
                <a:ext uri="{FF2B5EF4-FFF2-40B4-BE49-F238E27FC236}">
                  <a16:creationId xmlns:a16="http://schemas.microsoft.com/office/drawing/2014/main" id="{171C0E2B-C84C-4732-9207-E0315A5DFD72}"/>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365" name="Group 364">
              <a:extLst>
                <a:ext uri="{FF2B5EF4-FFF2-40B4-BE49-F238E27FC236}">
                  <a16:creationId xmlns:a16="http://schemas.microsoft.com/office/drawing/2014/main" id="{BC1D00DE-98CC-41E8-9A0F-1FDAFDD6E8F1}"/>
                </a:ext>
              </a:extLst>
            </p:cNvPr>
            <p:cNvGrpSpPr/>
            <p:nvPr/>
          </p:nvGrpSpPr>
          <p:grpSpPr>
            <a:xfrm>
              <a:off x="1066881" y="5771171"/>
              <a:ext cx="598862" cy="65627"/>
              <a:chOff x="1077928" y="4707139"/>
              <a:chExt cx="658866" cy="64008"/>
            </a:xfrm>
          </p:grpSpPr>
          <p:cxnSp>
            <p:nvCxnSpPr>
              <p:cNvPr id="375" name="Straight Connector 374">
                <a:extLst>
                  <a:ext uri="{FF2B5EF4-FFF2-40B4-BE49-F238E27FC236}">
                    <a16:creationId xmlns:a16="http://schemas.microsoft.com/office/drawing/2014/main" id="{996CF876-672E-4E07-9772-B9B215A1DD5F}"/>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0E6B2748-24B9-4115-9B25-B09C634DA568}"/>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F514BBF-5087-46ED-BD66-BF4119E3CAA1}"/>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FB26B099-9B65-4FCE-9986-9910DE74191C}"/>
                </a:ext>
              </a:extLst>
            </p:cNvPr>
            <p:cNvGrpSpPr/>
            <p:nvPr/>
          </p:nvGrpSpPr>
          <p:grpSpPr>
            <a:xfrm>
              <a:off x="1974765" y="5771780"/>
              <a:ext cx="598862" cy="65627"/>
              <a:chOff x="1077928" y="4707139"/>
              <a:chExt cx="658866" cy="64008"/>
            </a:xfrm>
          </p:grpSpPr>
          <p:cxnSp>
            <p:nvCxnSpPr>
              <p:cNvPr id="372" name="Straight Connector 371">
                <a:extLst>
                  <a:ext uri="{FF2B5EF4-FFF2-40B4-BE49-F238E27FC236}">
                    <a16:creationId xmlns:a16="http://schemas.microsoft.com/office/drawing/2014/main" id="{F1BD2015-9559-4376-A8F9-3AEDC9B2312D}"/>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39510D3-EDFB-4479-B13B-8570935FFC2A}"/>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40174B5-7D66-4D1E-B96E-6E31E96C68D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7C900A8C-3F10-4FDA-8107-0F61F1D97883}"/>
                </a:ext>
              </a:extLst>
            </p:cNvPr>
            <p:cNvGrpSpPr/>
            <p:nvPr/>
          </p:nvGrpSpPr>
          <p:grpSpPr>
            <a:xfrm>
              <a:off x="2885526" y="5771171"/>
              <a:ext cx="598862" cy="65627"/>
              <a:chOff x="1077928" y="4707139"/>
              <a:chExt cx="658866" cy="64008"/>
            </a:xfrm>
          </p:grpSpPr>
          <p:cxnSp>
            <p:nvCxnSpPr>
              <p:cNvPr id="369" name="Straight Connector 368">
                <a:extLst>
                  <a:ext uri="{FF2B5EF4-FFF2-40B4-BE49-F238E27FC236}">
                    <a16:creationId xmlns:a16="http://schemas.microsoft.com/office/drawing/2014/main" id="{9C9B8B2D-0003-4548-9543-D26C1BABEC31}"/>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D82F7D4-C1AC-4824-BDF1-29811F07CBE0}"/>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23CBA96C-F7AB-4EDF-8EAC-411147C3FDF9}"/>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368" name="Straight Connector 367">
              <a:extLst>
                <a:ext uri="{FF2B5EF4-FFF2-40B4-BE49-F238E27FC236}">
                  <a16:creationId xmlns:a16="http://schemas.microsoft.com/office/drawing/2014/main" id="{F74B7814-BFA7-42A2-9345-24C048449160}"/>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378" name="TextBox 377">
            <a:extLst>
              <a:ext uri="{FF2B5EF4-FFF2-40B4-BE49-F238E27FC236}">
                <a16:creationId xmlns:a16="http://schemas.microsoft.com/office/drawing/2014/main" id="{1347258C-C262-4DB9-9B02-43975DEED8AC}"/>
              </a:ext>
            </a:extLst>
          </p:cNvPr>
          <p:cNvSpPr txBox="1"/>
          <p:nvPr/>
        </p:nvSpPr>
        <p:spPr bwMode="auto">
          <a:xfrm>
            <a:off x="8309309" y="5754409"/>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79" name="TextBox 378">
            <a:extLst>
              <a:ext uri="{FF2B5EF4-FFF2-40B4-BE49-F238E27FC236}">
                <a16:creationId xmlns:a16="http://schemas.microsoft.com/office/drawing/2014/main" id="{C9A64893-7CC7-43FE-B7A3-53B0DB8BE932}"/>
              </a:ext>
            </a:extLst>
          </p:cNvPr>
          <p:cNvSpPr txBox="1"/>
          <p:nvPr/>
        </p:nvSpPr>
        <p:spPr bwMode="auto">
          <a:xfrm>
            <a:off x="8610409" y="5753963"/>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80" name="TextBox 379">
            <a:extLst>
              <a:ext uri="{FF2B5EF4-FFF2-40B4-BE49-F238E27FC236}">
                <a16:creationId xmlns:a16="http://schemas.microsoft.com/office/drawing/2014/main" id="{FD69B396-B1FB-46B8-B34F-591782B1DAEB}"/>
              </a:ext>
            </a:extLst>
          </p:cNvPr>
          <p:cNvSpPr txBox="1"/>
          <p:nvPr/>
        </p:nvSpPr>
        <p:spPr bwMode="auto">
          <a:xfrm>
            <a:off x="8915744" y="5745651"/>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81" name="TextBox 380">
            <a:extLst>
              <a:ext uri="{FF2B5EF4-FFF2-40B4-BE49-F238E27FC236}">
                <a16:creationId xmlns:a16="http://schemas.microsoft.com/office/drawing/2014/main" id="{C19B9EF3-7DC7-46A4-8DDC-22395222BE7E}"/>
              </a:ext>
            </a:extLst>
          </p:cNvPr>
          <p:cNvSpPr txBox="1"/>
          <p:nvPr/>
        </p:nvSpPr>
        <p:spPr bwMode="auto">
          <a:xfrm>
            <a:off x="9216844" y="5745205"/>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82" name="TextBox 381">
            <a:extLst>
              <a:ext uri="{FF2B5EF4-FFF2-40B4-BE49-F238E27FC236}">
                <a16:creationId xmlns:a16="http://schemas.microsoft.com/office/drawing/2014/main" id="{3A574DEF-9E1D-40EC-8AB4-F88656351D82}"/>
              </a:ext>
            </a:extLst>
          </p:cNvPr>
          <p:cNvSpPr txBox="1"/>
          <p:nvPr/>
        </p:nvSpPr>
        <p:spPr bwMode="auto">
          <a:xfrm>
            <a:off x="9497296" y="575313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83" name="TextBox 382">
            <a:extLst>
              <a:ext uri="{FF2B5EF4-FFF2-40B4-BE49-F238E27FC236}">
                <a16:creationId xmlns:a16="http://schemas.microsoft.com/office/drawing/2014/main" id="{932C9EC3-ABC1-4ECE-ADFF-0593FF96C8FC}"/>
              </a:ext>
            </a:extLst>
          </p:cNvPr>
          <p:cNvSpPr txBox="1"/>
          <p:nvPr/>
        </p:nvSpPr>
        <p:spPr bwMode="auto">
          <a:xfrm>
            <a:off x="9798396" y="575269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84" name="TextBox 383">
            <a:extLst>
              <a:ext uri="{FF2B5EF4-FFF2-40B4-BE49-F238E27FC236}">
                <a16:creationId xmlns:a16="http://schemas.microsoft.com/office/drawing/2014/main" id="{87DAC85A-07C4-4F52-B771-C9D4112F6F7E}"/>
              </a:ext>
            </a:extLst>
          </p:cNvPr>
          <p:cNvSpPr txBox="1"/>
          <p:nvPr/>
        </p:nvSpPr>
        <p:spPr bwMode="auto">
          <a:xfrm>
            <a:off x="10103731" y="5744379"/>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85" name="TextBox 384">
            <a:extLst>
              <a:ext uri="{FF2B5EF4-FFF2-40B4-BE49-F238E27FC236}">
                <a16:creationId xmlns:a16="http://schemas.microsoft.com/office/drawing/2014/main" id="{CA8AEE1E-9271-4F1D-A2DB-D4C1E2259258}"/>
              </a:ext>
            </a:extLst>
          </p:cNvPr>
          <p:cNvSpPr txBox="1"/>
          <p:nvPr/>
        </p:nvSpPr>
        <p:spPr bwMode="auto">
          <a:xfrm>
            <a:off x="10404831" y="5743933"/>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86" name="TextBox 385">
            <a:extLst>
              <a:ext uri="{FF2B5EF4-FFF2-40B4-BE49-F238E27FC236}">
                <a16:creationId xmlns:a16="http://schemas.microsoft.com/office/drawing/2014/main" id="{357AFCA0-C0DD-4556-9FF6-54AE93AEE476}"/>
              </a:ext>
            </a:extLst>
          </p:cNvPr>
          <p:cNvSpPr txBox="1"/>
          <p:nvPr/>
        </p:nvSpPr>
        <p:spPr bwMode="auto">
          <a:xfrm>
            <a:off x="10695608" y="5746946"/>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87" name="TextBox 386">
            <a:extLst>
              <a:ext uri="{FF2B5EF4-FFF2-40B4-BE49-F238E27FC236}">
                <a16:creationId xmlns:a16="http://schemas.microsoft.com/office/drawing/2014/main" id="{3B0D3454-44B7-4EBD-B069-029013289B77}"/>
              </a:ext>
            </a:extLst>
          </p:cNvPr>
          <p:cNvSpPr txBox="1"/>
          <p:nvPr/>
        </p:nvSpPr>
        <p:spPr bwMode="auto">
          <a:xfrm>
            <a:off x="10996708" y="574650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88" name="TextBox 387">
            <a:extLst>
              <a:ext uri="{FF2B5EF4-FFF2-40B4-BE49-F238E27FC236}">
                <a16:creationId xmlns:a16="http://schemas.microsoft.com/office/drawing/2014/main" id="{F50B6CEA-5684-488E-8ECA-DDDB409C9BA1}"/>
              </a:ext>
            </a:extLst>
          </p:cNvPr>
          <p:cNvSpPr txBox="1"/>
          <p:nvPr/>
        </p:nvSpPr>
        <p:spPr bwMode="auto">
          <a:xfrm>
            <a:off x="9121298" y="1454375"/>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PD-L1 CPS ≥10</a:t>
            </a:r>
          </a:p>
        </p:txBody>
      </p:sp>
      <p:sp>
        <p:nvSpPr>
          <p:cNvPr id="389" name="TextBox 388">
            <a:extLst>
              <a:ext uri="{FF2B5EF4-FFF2-40B4-BE49-F238E27FC236}">
                <a16:creationId xmlns:a16="http://schemas.microsoft.com/office/drawing/2014/main" id="{FA48EC6B-4444-4B72-B339-A520067D2311}"/>
              </a:ext>
            </a:extLst>
          </p:cNvPr>
          <p:cNvSpPr txBox="1"/>
          <p:nvPr/>
        </p:nvSpPr>
        <p:spPr bwMode="auto">
          <a:xfrm>
            <a:off x="8449978" y="5056758"/>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21.1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9.4 (2.1+ to 21.5+)</a:t>
            </a:r>
          </a:p>
        </p:txBody>
      </p:sp>
      <p:grpSp>
        <p:nvGrpSpPr>
          <p:cNvPr id="390" name="Group 389">
            <a:extLst>
              <a:ext uri="{FF2B5EF4-FFF2-40B4-BE49-F238E27FC236}">
                <a16:creationId xmlns:a16="http://schemas.microsoft.com/office/drawing/2014/main" id="{0DE8D7FC-F8F4-48E3-A4F5-5CA793E9E881}"/>
              </a:ext>
            </a:extLst>
          </p:cNvPr>
          <p:cNvGrpSpPr/>
          <p:nvPr/>
        </p:nvGrpSpPr>
        <p:grpSpPr>
          <a:xfrm>
            <a:off x="8967476" y="4365059"/>
            <a:ext cx="1670532" cy="997637"/>
            <a:chOff x="9090361" y="4365059"/>
            <a:chExt cx="1670532" cy="997637"/>
          </a:xfrm>
        </p:grpSpPr>
        <p:cxnSp>
          <p:nvCxnSpPr>
            <p:cNvPr id="391" name="Straight Connector 390">
              <a:extLst>
                <a:ext uri="{FF2B5EF4-FFF2-40B4-BE49-F238E27FC236}">
                  <a16:creationId xmlns:a16="http://schemas.microsoft.com/office/drawing/2014/main" id="{120EACB3-9747-4719-8508-F1B7DB2E8FCA}"/>
                </a:ext>
              </a:extLst>
            </p:cNvPr>
            <p:cNvCxnSpPr/>
            <p:nvPr/>
          </p:nvCxnSpPr>
          <p:spPr bwMode="auto">
            <a:xfrm>
              <a:off x="9216291" y="442887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893A74AE-85AD-41A4-BA5E-558C8139E500}"/>
                </a:ext>
              </a:extLst>
            </p:cNvPr>
            <p:cNvCxnSpPr/>
            <p:nvPr/>
          </p:nvCxnSpPr>
          <p:spPr bwMode="auto">
            <a:xfrm>
              <a:off x="9090361" y="436505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0AEEF19-0D0D-4A84-892F-09282687C3CD}"/>
                </a:ext>
              </a:extLst>
            </p:cNvPr>
            <p:cNvCxnSpPr/>
            <p:nvPr/>
          </p:nvCxnSpPr>
          <p:spPr bwMode="auto">
            <a:xfrm>
              <a:off x="9405815" y="463960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8CB979A-EE81-4BEF-92F1-D5E1E45F1BE8}"/>
                </a:ext>
              </a:extLst>
            </p:cNvPr>
            <p:cNvCxnSpPr/>
            <p:nvPr/>
          </p:nvCxnSpPr>
          <p:spPr bwMode="auto">
            <a:xfrm>
              <a:off x="9927911" y="496651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0BF18DB-C7D7-4687-B3D1-AB67F601E115}"/>
                </a:ext>
              </a:extLst>
            </p:cNvPr>
            <p:cNvCxnSpPr/>
            <p:nvPr/>
          </p:nvCxnSpPr>
          <p:spPr bwMode="auto">
            <a:xfrm>
              <a:off x="9894381" y="49667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35718CA8-6571-4A28-AA41-848372A6A66C}"/>
                </a:ext>
              </a:extLst>
            </p:cNvPr>
            <p:cNvCxnSpPr/>
            <p:nvPr/>
          </p:nvCxnSpPr>
          <p:spPr bwMode="auto">
            <a:xfrm>
              <a:off x="9716852" y="494923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43F7C492-F049-490E-9834-10F6D712E0C2}"/>
                </a:ext>
              </a:extLst>
            </p:cNvPr>
            <p:cNvCxnSpPr/>
            <p:nvPr/>
          </p:nvCxnSpPr>
          <p:spPr bwMode="auto">
            <a:xfrm>
              <a:off x="10042537" y="50421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291B7FD-1B66-4E9D-81BD-F72B0A6A9009}"/>
                </a:ext>
              </a:extLst>
            </p:cNvPr>
            <p:cNvCxnSpPr/>
            <p:nvPr/>
          </p:nvCxnSpPr>
          <p:spPr bwMode="auto">
            <a:xfrm>
              <a:off x="10106495" y="504358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A995373-B200-4C3E-85D8-5783D920C958}"/>
                </a:ext>
              </a:extLst>
            </p:cNvPr>
            <p:cNvCxnSpPr/>
            <p:nvPr/>
          </p:nvCxnSpPr>
          <p:spPr bwMode="auto">
            <a:xfrm>
              <a:off x="9991697" y="50193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0880398-4E2D-4475-8ACC-9047AD0B003A}"/>
                </a:ext>
              </a:extLst>
            </p:cNvPr>
            <p:cNvCxnSpPr/>
            <p:nvPr/>
          </p:nvCxnSpPr>
          <p:spPr bwMode="auto">
            <a:xfrm>
              <a:off x="10184766" y="504273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9B8A560-998D-4B93-BD45-D2EAB746D7FF}"/>
                </a:ext>
              </a:extLst>
            </p:cNvPr>
            <p:cNvCxnSpPr/>
            <p:nvPr/>
          </p:nvCxnSpPr>
          <p:spPr bwMode="auto">
            <a:xfrm>
              <a:off x="10071176" y="50421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3C881FF1-048F-4F1E-8A43-71E05CA80A97}"/>
                </a:ext>
              </a:extLst>
            </p:cNvPr>
            <p:cNvCxnSpPr/>
            <p:nvPr/>
          </p:nvCxnSpPr>
          <p:spPr bwMode="auto">
            <a:xfrm>
              <a:off x="10245239" y="508177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1FFC59C-40B2-44B1-BA39-1BFFF84E8D5F}"/>
                </a:ext>
              </a:extLst>
            </p:cNvPr>
            <p:cNvCxnSpPr/>
            <p:nvPr/>
          </p:nvCxnSpPr>
          <p:spPr bwMode="auto">
            <a:xfrm>
              <a:off x="10322557" y="515278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A4AD6D2-2CBC-4CFB-A467-400AEA9E385B}"/>
                </a:ext>
              </a:extLst>
            </p:cNvPr>
            <p:cNvCxnSpPr/>
            <p:nvPr/>
          </p:nvCxnSpPr>
          <p:spPr bwMode="auto">
            <a:xfrm>
              <a:off x="10354849" y="515285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65C425C-A8BE-429D-86C8-91269B4F97F3}"/>
                </a:ext>
              </a:extLst>
            </p:cNvPr>
            <p:cNvCxnSpPr/>
            <p:nvPr/>
          </p:nvCxnSpPr>
          <p:spPr bwMode="auto">
            <a:xfrm>
              <a:off x="10459798" y="51482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AFBB1D92-5030-4912-99AF-1D2004A6E361}"/>
                </a:ext>
              </a:extLst>
            </p:cNvPr>
            <p:cNvCxnSpPr/>
            <p:nvPr/>
          </p:nvCxnSpPr>
          <p:spPr bwMode="auto">
            <a:xfrm>
              <a:off x="10760893" y="5270520"/>
              <a:ext cx="0" cy="921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345751A8-77D9-4523-A135-9CEDDC062075}"/>
              </a:ext>
            </a:extLst>
          </p:cNvPr>
          <p:cNvGrpSpPr/>
          <p:nvPr/>
        </p:nvGrpSpPr>
        <p:grpSpPr>
          <a:xfrm>
            <a:off x="8610409" y="4031929"/>
            <a:ext cx="2298293" cy="937070"/>
            <a:chOff x="8733294" y="4031929"/>
            <a:chExt cx="2298293" cy="937070"/>
          </a:xfrm>
        </p:grpSpPr>
        <p:cxnSp>
          <p:nvCxnSpPr>
            <p:cNvPr id="408" name="Straight Connector 407">
              <a:extLst>
                <a:ext uri="{FF2B5EF4-FFF2-40B4-BE49-F238E27FC236}">
                  <a16:creationId xmlns:a16="http://schemas.microsoft.com/office/drawing/2014/main" id="{F10F1865-CC29-4656-B255-9EDE2096292E}"/>
                </a:ext>
              </a:extLst>
            </p:cNvPr>
            <p:cNvCxnSpPr/>
            <p:nvPr/>
          </p:nvCxnSpPr>
          <p:spPr bwMode="auto">
            <a:xfrm>
              <a:off x="8733294" y="403192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2C7F87D-D09F-4D4D-98C8-28A284994FED}"/>
                </a:ext>
              </a:extLst>
            </p:cNvPr>
            <p:cNvCxnSpPr/>
            <p:nvPr/>
          </p:nvCxnSpPr>
          <p:spPr bwMode="auto">
            <a:xfrm>
              <a:off x="8812884" y="403192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7EFF803C-9C72-454F-A4CE-27ACCC11F3B2}"/>
                </a:ext>
              </a:extLst>
            </p:cNvPr>
            <p:cNvCxnSpPr/>
            <p:nvPr/>
          </p:nvCxnSpPr>
          <p:spPr bwMode="auto">
            <a:xfrm>
              <a:off x="8781097" y="4031929"/>
              <a:ext cx="0" cy="92176"/>
            </a:xfrm>
            <a:prstGeom prst="line">
              <a:avLst/>
            </a:prstGeom>
            <a:noFill/>
            <a:ln w="28575" cap="flat" cmpd="sng" algn="ctr">
              <a:solidFill>
                <a:schemeClr val="accent1"/>
              </a:solidFill>
              <a:prstDash val="solid"/>
              <a:round/>
              <a:headEnd type="none" w="med" len="med"/>
              <a:tailEnd type="none" w="med" len="med"/>
            </a:ln>
            <a:effectLst/>
          </p:spPr>
        </p:cxnSp>
        <p:grpSp>
          <p:nvGrpSpPr>
            <p:cNvPr id="411" name="Group 410">
              <a:extLst>
                <a:ext uri="{FF2B5EF4-FFF2-40B4-BE49-F238E27FC236}">
                  <a16:creationId xmlns:a16="http://schemas.microsoft.com/office/drawing/2014/main" id="{0F3B1477-2E1D-4C37-99F6-A55A2322CB73}"/>
                </a:ext>
              </a:extLst>
            </p:cNvPr>
            <p:cNvGrpSpPr/>
            <p:nvPr/>
          </p:nvGrpSpPr>
          <p:grpSpPr>
            <a:xfrm>
              <a:off x="8990796" y="4063969"/>
              <a:ext cx="2040791" cy="905030"/>
              <a:chOff x="8990796" y="4063969"/>
              <a:chExt cx="2040791" cy="905030"/>
            </a:xfrm>
          </p:grpSpPr>
          <p:cxnSp>
            <p:nvCxnSpPr>
              <p:cNvPr id="412" name="Straight Connector 411">
                <a:extLst>
                  <a:ext uri="{FF2B5EF4-FFF2-40B4-BE49-F238E27FC236}">
                    <a16:creationId xmlns:a16="http://schemas.microsoft.com/office/drawing/2014/main" id="{D8CC61E0-FDC6-4D91-8793-AE775FB93DDC}"/>
                  </a:ext>
                </a:extLst>
              </p:cNvPr>
              <p:cNvCxnSpPr/>
              <p:nvPr/>
            </p:nvCxnSpPr>
            <p:spPr bwMode="auto">
              <a:xfrm>
                <a:off x="9891576" y="472348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3BC891D4-7D49-4FF7-81E4-B689A29C614C}"/>
                  </a:ext>
                </a:extLst>
              </p:cNvPr>
              <p:cNvCxnSpPr/>
              <p:nvPr/>
            </p:nvCxnSpPr>
            <p:spPr bwMode="auto">
              <a:xfrm>
                <a:off x="8990796" y="406396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761A1FC-EC87-49D4-AC9B-355F9944F031}"/>
                  </a:ext>
                </a:extLst>
              </p:cNvPr>
              <p:cNvCxnSpPr/>
              <p:nvPr/>
            </p:nvCxnSpPr>
            <p:spPr bwMode="auto">
              <a:xfrm>
                <a:off x="9917494" y="472257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ADC95BC-5027-4CE3-87E7-81D44037FA0D}"/>
                  </a:ext>
                </a:extLst>
              </p:cNvPr>
              <p:cNvCxnSpPr/>
              <p:nvPr/>
            </p:nvCxnSpPr>
            <p:spPr bwMode="auto">
              <a:xfrm>
                <a:off x="9531869" y="4661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CAE3BBC8-345A-483B-84E1-213097F0B31E}"/>
                  </a:ext>
                </a:extLst>
              </p:cNvPr>
              <p:cNvCxnSpPr/>
              <p:nvPr/>
            </p:nvCxnSpPr>
            <p:spPr bwMode="auto">
              <a:xfrm>
                <a:off x="9631616" y="469463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018F716-677D-43D2-B80E-76FA81BFC8D5}"/>
                  </a:ext>
                </a:extLst>
              </p:cNvPr>
              <p:cNvCxnSpPr/>
              <p:nvPr/>
            </p:nvCxnSpPr>
            <p:spPr bwMode="auto">
              <a:xfrm>
                <a:off x="9699956" y="472451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68FBE1A-393C-43F9-B1E5-B9DD9BFB5D21}"/>
                  </a:ext>
                </a:extLst>
              </p:cNvPr>
              <p:cNvCxnSpPr/>
              <p:nvPr/>
            </p:nvCxnSpPr>
            <p:spPr bwMode="auto">
              <a:xfrm>
                <a:off x="9771837" y="472451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39C4632-AD60-4A9A-982F-0AB74AB0905D}"/>
                  </a:ext>
                </a:extLst>
              </p:cNvPr>
              <p:cNvCxnSpPr/>
              <p:nvPr/>
            </p:nvCxnSpPr>
            <p:spPr bwMode="auto">
              <a:xfrm>
                <a:off x="9838491" y="472348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E5F87FAF-7152-4762-9B20-EA6253C60CFD}"/>
                  </a:ext>
                </a:extLst>
              </p:cNvPr>
              <p:cNvCxnSpPr/>
              <p:nvPr/>
            </p:nvCxnSpPr>
            <p:spPr bwMode="auto">
              <a:xfrm>
                <a:off x="9993073" y="474994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B3C6820-6827-4C82-934D-472154FE26EE}"/>
                  </a:ext>
                </a:extLst>
              </p:cNvPr>
              <p:cNvCxnSpPr/>
              <p:nvPr/>
            </p:nvCxnSpPr>
            <p:spPr bwMode="auto">
              <a:xfrm>
                <a:off x="10042537" y="475034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B6FF2A0-B2F1-4B74-99D3-8C1CCCAEF55D}"/>
                  </a:ext>
                </a:extLst>
              </p:cNvPr>
              <p:cNvCxnSpPr/>
              <p:nvPr/>
            </p:nvCxnSpPr>
            <p:spPr bwMode="auto">
              <a:xfrm>
                <a:off x="10147000"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5B175CAB-975B-4011-A984-F83513417C2C}"/>
                  </a:ext>
                </a:extLst>
              </p:cNvPr>
              <p:cNvCxnSpPr/>
              <p:nvPr/>
            </p:nvCxnSpPr>
            <p:spPr bwMode="auto">
              <a:xfrm>
                <a:off x="10112152"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BC3D168-3A86-40E3-9953-09975DF69073}"/>
                  </a:ext>
                </a:extLst>
              </p:cNvPr>
              <p:cNvCxnSpPr/>
              <p:nvPr/>
            </p:nvCxnSpPr>
            <p:spPr bwMode="auto">
              <a:xfrm>
                <a:off x="10184766"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264D4553-43AC-4DAE-A466-D2DAD4E22693}"/>
                  </a:ext>
                </a:extLst>
              </p:cNvPr>
              <p:cNvCxnSpPr/>
              <p:nvPr/>
            </p:nvCxnSpPr>
            <p:spPr bwMode="auto">
              <a:xfrm>
                <a:off x="10258356"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4F513ED0-040E-48FD-868E-255333737E2D}"/>
                  </a:ext>
                </a:extLst>
              </p:cNvPr>
              <p:cNvCxnSpPr/>
              <p:nvPr/>
            </p:nvCxnSpPr>
            <p:spPr bwMode="auto">
              <a:xfrm>
                <a:off x="10209949"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7A20084-63F1-49CD-B467-BF9C2CB7E9C9}"/>
                  </a:ext>
                </a:extLst>
              </p:cNvPr>
              <p:cNvCxnSpPr/>
              <p:nvPr/>
            </p:nvCxnSpPr>
            <p:spPr bwMode="auto">
              <a:xfrm>
                <a:off x="10292073"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288267A-EB05-4F96-891B-0126B5438A23}"/>
                  </a:ext>
                </a:extLst>
              </p:cNvPr>
              <p:cNvCxnSpPr/>
              <p:nvPr/>
            </p:nvCxnSpPr>
            <p:spPr bwMode="auto">
              <a:xfrm>
                <a:off x="10483974" y="479253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DF26B30-E67C-4323-A886-39A2722DA987}"/>
                  </a:ext>
                </a:extLst>
              </p:cNvPr>
              <p:cNvCxnSpPr/>
              <p:nvPr/>
            </p:nvCxnSpPr>
            <p:spPr bwMode="auto">
              <a:xfrm>
                <a:off x="10451383" y="479472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07E51377-080E-4553-9BE5-53E372427CC4}"/>
                  </a:ext>
                </a:extLst>
              </p:cNvPr>
              <p:cNvCxnSpPr/>
              <p:nvPr/>
            </p:nvCxnSpPr>
            <p:spPr bwMode="auto">
              <a:xfrm>
                <a:off x="10544177" y="479315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A20D2EC5-EBB1-4EC4-BCAC-3EA00847DCD3}"/>
                  </a:ext>
                </a:extLst>
              </p:cNvPr>
              <p:cNvCxnSpPr/>
              <p:nvPr/>
            </p:nvCxnSpPr>
            <p:spPr bwMode="auto">
              <a:xfrm>
                <a:off x="10505897" y="479373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2D8338F6-9BD6-429E-BE1B-7C2D150A5137}"/>
                  </a:ext>
                </a:extLst>
              </p:cNvPr>
              <p:cNvCxnSpPr/>
              <p:nvPr/>
            </p:nvCxnSpPr>
            <p:spPr bwMode="auto">
              <a:xfrm>
                <a:off x="10679084" y="479299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C03E8E71-6E17-4BFF-B9D8-C556D68DD32D}"/>
                  </a:ext>
                </a:extLst>
              </p:cNvPr>
              <p:cNvCxnSpPr/>
              <p:nvPr/>
            </p:nvCxnSpPr>
            <p:spPr bwMode="auto">
              <a:xfrm>
                <a:off x="10581026" y="479299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FAEB7ADD-DF2B-4BE3-BF30-C8B1B319D86D}"/>
                  </a:ext>
                </a:extLst>
              </p:cNvPr>
              <p:cNvCxnSpPr/>
              <p:nvPr/>
            </p:nvCxnSpPr>
            <p:spPr bwMode="auto">
              <a:xfrm>
                <a:off x="10713295" y="479340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2EAA5C4-347B-4FB1-9B69-5014E2D8CF88}"/>
                  </a:ext>
                </a:extLst>
              </p:cNvPr>
              <p:cNvCxnSpPr/>
              <p:nvPr/>
            </p:nvCxnSpPr>
            <p:spPr bwMode="auto">
              <a:xfrm>
                <a:off x="10785573" y="48728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96E19D77-0C52-49C4-A8D4-BBE14133A307}"/>
                  </a:ext>
                </a:extLst>
              </p:cNvPr>
              <p:cNvCxnSpPr/>
              <p:nvPr/>
            </p:nvCxnSpPr>
            <p:spPr bwMode="auto">
              <a:xfrm>
                <a:off x="10749509" y="48728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CCA584D8-D1EE-447F-8E2C-89E40D484B92}"/>
                  </a:ext>
                </a:extLst>
              </p:cNvPr>
              <p:cNvCxnSpPr/>
              <p:nvPr/>
            </p:nvCxnSpPr>
            <p:spPr bwMode="auto">
              <a:xfrm>
                <a:off x="10837610" y="48768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6E294DBE-4855-41F8-948C-6E678EB60C0F}"/>
                  </a:ext>
                </a:extLst>
              </p:cNvPr>
              <p:cNvCxnSpPr/>
              <p:nvPr/>
            </p:nvCxnSpPr>
            <p:spPr bwMode="auto">
              <a:xfrm>
                <a:off x="10999240" y="4875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2F0B547A-12A0-420F-B2DE-F8B64FFA3A33}"/>
                  </a:ext>
                </a:extLst>
              </p:cNvPr>
              <p:cNvCxnSpPr/>
              <p:nvPr/>
            </p:nvCxnSpPr>
            <p:spPr bwMode="auto">
              <a:xfrm>
                <a:off x="11031587" y="4875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05B3DFD-3EA4-4602-8F98-F57B9089F743}"/>
                  </a:ext>
                </a:extLst>
              </p:cNvPr>
              <p:cNvCxnSpPr/>
              <p:nvPr/>
            </p:nvCxnSpPr>
            <p:spPr bwMode="auto">
              <a:xfrm>
                <a:off x="9940578" y="472732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5194FAAF-8A62-4533-8D30-F0A37AB86A8F}"/>
                  </a:ext>
                </a:extLst>
              </p:cNvPr>
              <p:cNvCxnSpPr/>
              <p:nvPr/>
            </p:nvCxnSpPr>
            <p:spPr bwMode="auto">
              <a:xfrm>
                <a:off x="9976383" y="4726259"/>
                <a:ext cx="0" cy="9217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442" name="TextBox 441">
            <a:extLst>
              <a:ext uri="{FF2B5EF4-FFF2-40B4-BE49-F238E27FC236}">
                <a16:creationId xmlns:a16="http://schemas.microsoft.com/office/drawing/2014/main" id="{C54AD759-7B1E-4DFE-91E7-A05C3CB585A7}"/>
              </a:ext>
            </a:extLst>
          </p:cNvPr>
          <p:cNvSpPr txBox="1"/>
          <p:nvPr/>
        </p:nvSpPr>
        <p:spPr bwMode="auto">
          <a:xfrm>
            <a:off x="8763146" y="2576746"/>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47.5</a:t>
            </a:r>
          </a:p>
        </p:txBody>
      </p:sp>
      <p:sp>
        <p:nvSpPr>
          <p:cNvPr id="443" name="TextBox 442">
            <a:extLst>
              <a:ext uri="{FF2B5EF4-FFF2-40B4-BE49-F238E27FC236}">
                <a16:creationId xmlns:a16="http://schemas.microsoft.com/office/drawing/2014/main" id="{3B615120-5EEA-4557-93D6-94CAACEB906A}"/>
              </a:ext>
            </a:extLst>
          </p:cNvPr>
          <p:cNvSpPr txBox="1"/>
          <p:nvPr/>
        </p:nvSpPr>
        <p:spPr bwMode="auto">
          <a:xfrm>
            <a:off x="8750165" y="3105629"/>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22.2</a:t>
            </a:r>
          </a:p>
        </p:txBody>
      </p:sp>
      <p:sp>
        <p:nvSpPr>
          <p:cNvPr id="444" name="TextBox 443">
            <a:extLst>
              <a:ext uri="{FF2B5EF4-FFF2-40B4-BE49-F238E27FC236}">
                <a16:creationId xmlns:a16="http://schemas.microsoft.com/office/drawing/2014/main" id="{B4018C04-ECE9-40E3-9C22-5DED538B6F6A}"/>
              </a:ext>
            </a:extLst>
          </p:cNvPr>
          <p:cNvSpPr txBox="1"/>
          <p:nvPr/>
        </p:nvSpPr>
        <p:spPr bwMode="auto">
          <a:xfrm>
            <a:off x="10089582" y="2818082"/>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37.7</a:t>
            </a:r>
          </a:p>
        </p:txBody>
      </p:sp>
      <p:sp>
        <p:nvSpPr>
          <p:cNvPr id="445" name="TextBox 444">
            <a:extLst>
              <a:ext uri="{FF2B5EF4-FFF2-40B4-BE49-F238E27FC236}">
                <a16:creationId xmlns:a16="http://schemas.microsoft.com/office/drawing/2014/main" id="{7C04F37B-091B-4302-9D1C-11F7114CD07B}"/>
              </a:ext>
            </a:extLst>
          </p:cNvPr>
          <p:cNvSpPr txBox="1"/>
          <p:nvPr/>
        </p:nvSpPr>
        <p:spPr bwMode="auto">
          <a:xfrm>
            <a:off x="10086077" y="3194049"/>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11.3</a:t>
            </a:r>
          </a:p>
        </p:txBody>
      </p:sp>
      <p:sp>
        <p:nvSpPr>
          <p:cNvPr id="446" name="Freeform: Shape 445">
            <a:extLst>
              <a:ext uri="{FF2B5EF4-FFF2-40B4-BE49-F238E27FC236}">
                <a16:creationId xmlns:a16="http://schemas.microsoft.com/office/drawing/2014/main" id="{6A697DC2-DDFB-409B-8B36-31F6D423DC24}"/>
              </a:ext>
            </a:extLst>
          </p:cNvPr>
          <p:cNvSpPr/>
          <p:nvPr/>
        </p:nvSpPr>
        <p:spPr bwMode="auto">
          <a:xfrm>
            <a:off x="4851567" y="4136477"/>
            <a:ext cx="2450926" cy="905646"/>
          </a:xfrm>
          <a:custGeom>
            <a:avLst/>
            <a:gdLst>
              <a:gd name="connsiteX0" fmla="*/ 0 w 2445774"/>
              <a:gd name="connsiteY0" fmla="*/ 0 h 870155"/>
              <a:gd name="connsiteX1" fmla="*/ 290051 w 2445774"/>
              <a:gd name="connsiteY1" fmla="*/ 0 h 870155"/>
              <a:gd name="connsiteX2" fmla="*/ 290051 w 2445774"/>
              <a:gd name="connsiteY2" fmla="*/ 27039 h 870155"/>
              <a:gd name="connsiteX3" fmla="*/ 381000 w 2445774"/>
              <a:gd name="connsiteY3" fmla="*/ 27039 h 870155"/>
              <a:gd name="connsiteX4" fmla="*/ 381000 w 2445774"/>
              <a:gd name="connsiteY4" fmla="*/ 44245 h 870155"/>
              <a:gd name="connsiteX5" fmla="*/ 405581 w 2445774"/>
              <a:gd name="connsiteY5" fmla="*/ 44245 h 870155"/>
              <a:gd name="connsiteX6" fmla="*/ 405581 w 2445774"/>
              <a:gd name="connsiteY6" fmla="*/ 130277 h 870155"/>
              <a:gd name="connsiteX7" fmla="*/ 425245 w 2445774"/>
              <a:gd name="connsiteY7" fmla="*/ 130277 h 870155"/>
              <a:gd name="connsiteX8" fmla="*/ 425245 w 2445774"/>
              <a:gd name="connsiteY8" fmla="*/ 199103 h 870155"/>
              <a:gd name="connsiteX9" fmla="*/ 464574 w 2445774"/>
              <a:gd name="connsiteY9" fmla="*/ 199103 h 870155"/>
              <a:gd name="connsiteX10" fmla="*/ 464574 w 2445774"/>
              <a:gd name="connsiteY10" fmla="*/ 218768 h 870155"/>
              <a:gd name="connsiteX11" fmla="*/ 508819 w 2445774"/>
              <a:gd name="connsiteY11" fmla="*/ 218768 h 870155"/>
              <a:gd name="connsiteX12" fmla="*/ 508819 w 2445774"/>
              <a:gd name="connsiteY12" fmla="*/ 226142 h 870155"/>
              <a:gd name="connsiteX13" fmla="*/ 587477 w 2445774"/>
              <a:gd name="connsiteY13" fmla="*/ 226142 h 870155"/>
              <a:gd name="connsiteX14" fmla="*/ 587477 w 2445774"/>
              <a:gd name="connsiteY14" fmla="*/ 270387 h 870155"/>
              <a:gd name="connsiteX15" fmla="*/ 607142 w 2445774"/>
              <a:gd name="connsiteY15" fmla="*/ 270387 h 870155"/>
              <a:gd name="connsiteX16" fmla="*/ 607142 w 2445774"/>
              <a:gd name="connsiteY16" fmla="*/ 292510 h 870155"/>
              <a:gd name="connsiteX17" fmla="*/ 624348 w 2445774"/>
              <a:gd name="connsiteY17" fmla="*/ 292510 h 870155"/>
              <a:gd name="connsiteX18" fmla="*/ 624348 w 2445774"/>
              <a:gd name="connsiteY18" fmla="*/ 373626 h 870155"/>
              <a:gd name="connsiteX19" fmla="*/ 641555 w 2445774"/>
              <a:gd name="connsiteY19" fmla="*/ 373626 h 870155"/>
              <a:gd name="connsiteX20" fmla="*/ 641555 w 2445774"/>
              <a:gd name="connsiteY20" fmla="*/ 432619 h 870155"/>
              <a:gd name="connsiteX21" fmla="*/ 683342 w 2445774"/>
              <a:gd name="connsiteY21" fmla="*/ 432619 h 870155"/>
              <a:gd name="connsiteX22" fmla="*/ 683342 w 2445774"/>
              <a:gd name="connsiteY22" fmla="*/ 444910 h 870155"/>
              <a:gd name="connsiteX23" fmla="*/ 707922 w 2445774"/>
              <a:gd name="connsiteY23" fmla="*/ 444910 h 870155"/>
              <a:gd name="connsiteX24" fmla="*/ 707922 w 2445774"/>
              <a:gd name="connsiteY24" fmla="*/ 467032 h 870155"/>
              <a:gd name="connsiteX25" fmla="*/ 752168 w 2445774"/>
              <a:gd name="connsiteY25" fmla="*/ 467032 h 870155"/>
              <a:gd name="connsiteX26" fmla="*/ 752168 w 2445774"/>
              <a:gd name="connsiteY26" fmla="*/ 489155 h 870155"/>
              <a:gd name="connsiteX27" fmla="*/ 774290 w 2445774"/>
              <a:gd name="connsiteY27" fmla="*/ 489155 h 870155"/>
              <a:gd name="connsiteX28" fmla="*/ 774290 w 2445774"/>
              <a:gd name="connsiteY28" fmla="*/ 523568 h 870155"/>
              <a:gd name="connsiteX29" fmla="*/ 828368 w 2445774"/>
              <a:gd name="connsiteY29" fmla="*/ 523568 h 870155"/>
              <a:gd name="connsiteX30" fmla="*/ 828368 w 2445774"/>
              <a:gd name="connsiteY30" fmla="*/ 555523 h 870155"/>
              <a:gd name="connsiteX31" fmla="*/ 838200 w 2445774"/>
              <a:gd name="connsiteY31" fmla="*/ 555523 h 870155"/>
              <a:gd name="connsiteX32" fmla="*/ 838200 w 2445774"/>
              <a:gd name="connsiteY32" fmla="*/ 575187 h 870155"/>
              <a:gd name="connsiteX33" fmla="*/ 838200 w 2445774"/>
              <a:gd name="connsiteY33" fmla="*/ 575187 h 870155"/>
              <a:gd name="connsiteX34" fmla="*/ 855406 w 2445774"/>
              <a:gd name="connsiteY34" fmla="*/ 575187 h 870155"/>
              <a:gd name="connsiteX35" fmla="*/ 855406 w 2445774"/>
              <a:gd name="connsiteY35" fmla="*/ 619432 h 870155"/>
              <a:gd name="connsiteX36" fmla="*/ 877529 w 2445774"/>
              <a:gd name="connsiteY36" fmla="*/ 619432 h 870155"/>
              <a:gd name="connsiteX37" fmla="*/ 877529 w 2445774"/>
              <a:gd name="connsiteY37" fmla="*/ 641555 h 870155"/>
              <a:gd name="connsiteX38" fmla="*/ 919316 w 2445774"/>
              <a:gd name="connsiteY38" fmla="*/ 641555 h 870155"/>
              <a:gd name="connsiteX39" fmla="*/ 919316 w 2445774"/>
              <a:gd name="connsiteY39" fmla="*/ 648929 h 870155"/>
              <a:gd name="connsiteX40" fmla="*/ 1005348 w 2445774"/>
              <a:gd name="connsiteY40" fmla="*/ 648929 h 870155"/>
              <a:gd name="connsiteX41" fmla="*/ 1005348 w 2445774"/>
              <a:gd name="connsiteY41" fmla="*/ 666135 h 870155"/>
              <a:gd name="connsiteX42" fmla="*/ 1025013 w 2445774"/>
              <a:gd name="connsiteY42" fmla="*/ 666135 h 870155"/>
              <a:gd name="connsiteX43" fmla="*/ 1025013 w 2445774"/>
              <a:gd name="connsiteY43" fmla="*/ 685800 h 870155"/>
              <a:gd name="connsiteX44" fmla="*/ 1054510 w 2445774"/>
              <a:gd name="connsiteY44" fmla="*/ 685800 h 870155"/>
              <a:gd name="connsiteX45" fmla="*/ 1054510 w 2445774"/>
              <a:gd name="connsiteY45" fmla="*/ 707923 h 870155"/>
              <a:gd name="connsiteX46" fmla="*/ 1101213 w 2445774"/>
              <a:gd name="connsiteY46" fmla="*/ 707923 h 870155"/>
              <a:gd name="connsiteX47" fmla="*/ 1101213 w 2445774"/>
              <a:gd name="connsiteY47" fmla="*/ 717755 h 870155"/>
              <a:gd name="connsiteX48" fmla="*/ 1334729 w 2445774"/>
              <a:gd name="connsiteY48" fmla="*/ 717755 h 870155"/>
              <a:gd name="connsiteX49" fmla="*/ 1334729 w 2445774"/>
              <a:gd name="connsiteY49" fmla="*/ 752168 h 870155"/>
              <a:gd name="connsiteX50" fmla="*/ 1393722 w 2445774"/>
              <a:gd name="connsiteY50" fmla="*/ 752168 h 870155"/>
              <a:gd name="connsiteX51" fmla="*/ 1393722 w 2445774"/>
              <a:gd name="connsiteY51" fmla="*/ 771832 h 870155"/>
              <a:gd name="connsiteX52" fmla="*/ 1511710 w 2445774"/>
              <a:gd name="connsiteY52" fmla="*/ 771832 h 870155"/>
              <a:gd name="connsiteX53" fmla="*/ 1511710 w 2445774"/>
              <a:gd name="connsiteY53" fmla="*/ 781664 h 870155"/>
              <a:gd name="connsiteX54" fmla="*/ 1718187 w 2445774"/>
              <a:gd name="connsiteY54" fmla="*/ 781664 h 870155"/>
              <a:gd name="connsiteX55" fmla="*/ 1718187 w 2445774"/>
              <a:gd name="connsiteY55" fmla="*/ 803787 h 870155"/>
              <a:gd name="connsiteX56" fmla="*/ 1818968 w 2445774"/>
              <a:gd name="connsiteY56" fmla="*/ 803787 h 870155"/>
              <a:gd name="connsiteX57" fmla="*/ 1818968 w 2445774"/>
              <a:gd name="connsiteY57" fmla="*/ 818535 h 870155"/>
              <a:gd name="connsiteX58" fmla="*/ 2128684 w 2445774"/>
              <a:gd name="connsiteY58" fmla="*/ 818535 h 870155"/>
              <a:gd name="connsiteX59" fmla="*/ 2128684 w 2445774"/>
              <a:gd name="connsiteY59" fmla="*/ 870155 h 870155"/>
              <a:gd name="connsiteX60" fmla="*/ 2445774 w 2445774"/>
              <a:gd name="connsiteY60" fmla="*/ 870155 h 870155"/>
              <a:gd name="connsiteX0" fmla="*/ 0 w 2445774"/>
              <a:gd name="connsiteY0" fmla="*/ 0 h 892947"/>
              <a:gd name="connsiteX1" fmla="*/ 290051 w 2445774"/>
              <a:gd name="connsiteY1" fmla="*/ 0 h 892947"/>
              <a:gd name="connsiteX2" fmla="*/ 290051 w 2445774"/>
              <a:gd name="connsiteY2" fmla="*/ 27039 h 892947"/>
              <a:gd name="connsiteX3" fmla="*/ 381000 w 2445774"/>
              <a:gd name="connsiteY3" fmla="*/ 27039 h 892947"/>
              <a:gd name="connsiteX4" fmla="*/ 381000 w 2445774"/>
              <a:gd name="connsiteY4" fmla="*/ 44245 h 892947"/>
              <a:gd name="connsiteX5" fmla="*/ 405581 w 2445774"/>
              <a:gd name="connsiteY5" fmla="*/ 44245 h 892947"/>
              <a:gd name="connsiteX6" fmla="*/ 405581 w 2445774"/>
              <a:gd name="connsiteY6" fmla="*/ 130277 h 892947"/>
              <a:gd name="connsiteX7" fmla="*/ 425245 w 2445774"/>
              <a:gd name="connsiteY7" fmla="*/ 130277 h 892947"/>
              <a:gd name="connsiteX8" fmla="*/ 425245 w 2445774"/>
              <a:gd name="connsiteY8" fmla="*/ 199103 h 892947"/>
              <a:gd name="connsiteX9" fmla="*/ 464574 w 2445774"/>
              <a:gd name="connsiteY9" fmla="*/ 199103 h 892947"/>
              <a:gd name="connsiteX10" fmla="*/ 464574 w 2445774"/>
              <a:gd name="connsiteY10" fmla="*/ 218768 h 892947"/>
              <a:gd name="connsiteX11" fmla="*/ 508819 w 2445774"/>
              <a:gd name="connsiteY11" fmla="*/ 218768 h 892947"/>
              <a:gd name="connsiteX12" fmla="*/ 508819 w 2445774"/>
              <a:gd name="connsiteY12" fmla="*/ 226142 h 892947"/>
              <a:gd name="connsiteX13" fmla="*/ 587477 w 2445774"/>
              <a:gd name="connsiteY13" fmla="*/ 226142 h 892947"/>
              <a:gd name="connsiteX14" fmla="*/ 587477 w 2445774"/>
              <a:gd name="connsiteY14" fmla="*/ 270387 h 892947"/>
              <a:gd name="connsiteX15" fmla="*/ 607142 w 2445774"/>
              <a:gd name="connsiteY15" fmla="*/ 270387 h 892947"/>
              <a:gd name="connsiteX16" fmla="*/ 607142 w 2445774"/>
              <a:gd name="connsiteY16" fmla="*/ 292510 h 892947"/>
              <a:gd name="connsiteX17" fmla="*/ 624348 w 2445774"/>
              <a:gd name="connsiteY17" fmla="*/ 292510 h 892947"/>
              <a:gd name="connsiteX18" fmla="*/ 624348 w 2445774"/>
              <a:gd name="connsiteY18" fmla="*/ 373626 h 892947"/>
              <a:gd name="connsiteX19" fmla="*/ 641555 w 2445774"/>
              <a:gd name="connsiteY19" fmla="*/ 373626 h 892947"/>
              <a:gd name="connsiteX20" fmla="*/ 641555 w 2445774"/>
              <a:gd name="connsiteY20" fmla="*/ 432619 h 892947"/>
              <a:gd name="connsiteX21" fmla="*/ 683342 w 2445774"/>
              <a:gd name="connsiteY21" fmla="*/ 432619 h 892947"/>
              <a:gd name="connsiteX22" fmla="*/ 683342 w 2445774"/>
              <a:gd name="connsiteY22" fmla="*/ 444910 h 892947"/>
              <a:gd name="connsiteX23" fmla="*/ 707922 w 2445774"/>
              <a:gd name="connsiteY23" fmla="*/ 444910 h 892947"/>
              <a:gd name="connsiteX24" fmla="*/ 707922 w 2445774"/>
              <a:gd name="connsiteY24" fmla="*/ 467032 h 892947"/>
              <a:gd name="connsiteX25" fmla="*/ 752168 w 2445774"/>
              <a:gd name="connsiteY25" fmla="*/ 467032 h 892947"/>
              <a:gd name="connsiteX26" fmla="*/ 752168 w 2445774"/>
              <a:gd name="connsiteY26" fmla="*/ 489155 h 892947"/>
              <a:gd name="connsiteX27" fmla="*/ 774290 w 2445774"/>
              <a:gd name="connsiteY27" fmla="*/ 489155 h 892947"/>
              <a:gd name="connsiteX28" fmla="*/ 774290 w 2445774"/>
              <a:gd name="connsiteY28" fmla="*/ 523568 h 892947"/>
              <a:gd name="connsiteX29" fmla="*/ 828368 w 2445774"/>
              <a:gd name="connsiteY29" fmla="*/ 523568 h 892947"/>
              <a:gd name="connsiteX30" fmla="*/ 828368 w 2445774"/>
              <a:gd name="connsiteY30" fmla="*/ 555523 h 892947"/>
              <a:gd name="connsiteX31" fmla="*/ 838200 w 2445774"/>
              <a:gd name="connsiteY31" fmla="*/ 555523 h 892947"/>
              <a:gd name="connsiteX32" fmla="*/ 838200 w 2445774"/>
              <a:gd name="connsiteY32" fmla="*/ 575187 h 892947"/>
              <a:gd name="connsiteX33" fmla="*/ 838200 w 2445774"/>
              <a:gd name="connsiteY33" fmla="*/ 575187 h 892947"/>
              <a:gd name="connsiteX34" fmla="*/ 855406 w 2445774"/>
              <a:gd name="connsiteY34" fmla="*/ 575187 h 892947"/>
              <a:gd name="connsiteX35" fmla="*/ 855406 w 2445774"/>
              <a:gd name="connsiteY35" fmla="*/ 619432 h 892947"/>
              <a:gd name="connsiteX36" fmla="*/ 877529 w 2445774"/>
              <a:gd name="connsiteY36" fmla="*/ 619432 h 892947"/>
              <a:gd name="connsiteX37" fmla="*/ 877529 w 2445774"/>
              <a:gd name="connsiteY37" fmla="*/ 641555 h 892947"/>
              <a:gd name="connsiteX38" fmla="*/ 919316 w 2445774"/>
              <a:gd name="connsiteY38" fmla="*/ 641555 h 892947"/>
              <a:gd name="connsiteX39" fmla="*/ 919316 w 2445774"/>
              <a:gd name="connsiteY39" fmla="*/ 648929 h 892947"/>
              <a:gd name="connsiteX40" fmla="*/ 1005348 w 2445774"/>
              <a:gd name="connsiteY40" fmla="*/ 648929 h 892947"/>
              <a:gd name="connsiteX41" fmla="*/ 1005348 w 2445774"/>
              <a:gd name="connsiteY41" fmla="*/ 666135 h 892947"/>
              <a:gd name="connsiteX42" fmla="*/ 1025013 w 2445774"/>
              <a:gd name="connsiteY42" fmla="*/ 666135 h 892947"/>
              <a:gd name="connsiteX43" fmla="*/ 1025013 w 2445774"/>
              <a:gd name="connsiteY43" fmla="*/ 685800 h 892947"/>
              <a:gd name="connsiteX44" fmla="*/ 1054510 w 2445774"/>
              <a:gd name="connsiteY44" fmla="*/ 685800 h 892947"/>
              <a:gd name="connsiteX45" fmla="*/ 1054510 w 2445774"/>
              <a:gd name="connsiteY45" fmla="*/ 707923 h 892947"/>
              <a:gd name="connsiteX46" fmla="*/ 1101213 w 2445774"/>
              <a:gd name="connsiteY46" fmla="*/ 707923 h 892947"/>
              <a:gd name="connsiteX47" fmla="*/ 1101213 w 2445774"/>
              <a:gd name="connsiteY47" fmla="*/ 717755 h 892947"/>
              <a:gd name="connsiteX48" fmla="*/ 1334729 w 2445774"/>
              <a:gd name="connsiteY48" fmla="*/ 717755 h 892947"/>
              <a:gd name="connsiteX49" fmla="*/ 1334729 w 2445774"/>
              <a:gd name="connsiteY49" fmla="*/ 752168 h 892947"/>
              <a:gd name="connsiteX50" fmla="*/ 1393722 w 2445774"/>
              <a:gd name="connsiteY50" fmla="*/ 752168 h 892947"/>
              <a:gd name="connsiteX51" fmla="*/ 1393722 w 2445774"/>
              <a:gd name="connsiteY51" fmla="*/ 771832 h 892947"/>
              <a:gd name="connsiteX52" fmla="*/ 1511710 w 2445774"/>
              <a:gd name="connsiteY52" fmla="*/ 771832 h 892947"/>
              <a:gd name="connsiteX53" fmla="*/ 1511710 w 2445774"/>
              <a:gd name="connsiteY53" fmla="*/ 781664 h 892947"/>
              <a:gd name="connsiteX54" fmla="*/ 1718187 w 2445774"/>
              <a:gd name="connsiteY54" fmla="*/ 781664 h 892947"/>
              <a:gd name="connsiteX55" fmla="*/ 1718187 w 2445774"/>
              <a:gd name="connsiteY55" fmla="*/ 803787 h 892947"/>
              <a:gd name="connsiteX56" fmla="*/ 1818968 w 2445774"/>
              <a:gd name="connsiteY56" fmla="*/ 803787 h 892947"/>
              <a:gd name="connsiteX57" fmla="*/ 1818968 w 2445774"/>
              <a:gd name="connsiteY57" fmla="*/ 818535 h 892947"/>
              <a:gd name="connsiteX58" fmla="*/ 2128684 w 2445774"/>
              <a:gd name="connsiteY58" fmla="*/ 818535 h 892947"/>
              <a:gd name="connsiteX59" fmla="*/ 2164745 w 2445774"/>
              <a:gd name="connsiteY59" fmla="*/ 892947 h 892947"/>
              <a:gd name="connsiteX60" fmla="*/ 2445774 w 2445774"/>
              <a:gd name="connsiteY60" fmla="*/ 870155 h 892947"/>
              <a:gd name="connsiteX0" fmla="*/ 0 w 2445774"/>
              <a:gd name="connsiteY0" fmla="*/ 0 h 890414"/>
              <a:gd name="connsiteX1" fmla="*/ 290051 w 2445774"/>
              <a:gd name="connsiteY1" fmla="*/ 0 h 890414"/>
              <a:gd name="connsiteX2" fmla="*/ 290051 w 2445774"/>
              <a:gd name="connsiteY2" fmla="*/ 27039 h 890414"/>
              <a:gd name="connsiteX3" fmla="*/ 381000 w 2445774"/>
              <a:gd name="connsiteY3" fmla="*/ 27039 h 890414"/>
              <a:gd name="connsiteX4" fmla="*/ 381000 w 2445774"/>
              <a:gd name="connsiteY4" fmla="*/ 44245 h 890414"/>
              <a:gd name="connsiteX5" fmla="*/ 405581 w 2445774"/>
              <a:gd name="connsiteY5" fmla="*/ 44245 h 890414"/>
              <a:gd name="connsiteX6" fmla="*/ 405581 w 2445774"/>
              <a:gd name="connsiteY6" fmla="*/ 130277 h 890414"/>
              <a:gd name="connsiteX7" fmla="*/ 425245 w 2445774"/>
              <a:gd name="connsiteY7" fmla="*/ 130277 h 890414"/>
              <a:gd name="connsiteX8" fmla="*/ 425245 w 2445774"/>
              <a:gd name="connsiteY8" fmla="*/ 199103 h 890414"/>
              <a:gd name="connsiteX9" fmla="*/ 464574 w 2445774"/>
              <a:gd name="connsiteY9" fmla="*/ 199103 h 890414"/>
              <a:gd name="connsiteX10" fmla="*/ 464574 w 2445774"/>
              <a:gd name="connsiteY10" fmla="*/ 218768 h 890414"/>
              <a:gd name="connsiteX11" fmla="*/ 508819 w 2445774"/>
              <a:gd name="connsiteY11" fmla="*/ 218768 h 890414"/>
              <a:gd name="connsiteX12" fmla="*/ 508819 w 2445774"/>
              <a:gd name="connsiteY12" fmla="*/ 226142 h 890414"/>
              <a:gd name="connsiteX13" fmla="*/ 587477 w 2445774"/>
              <a:gd name="connsiteY13" fmla="*/ 226142 h 890414"/>
              <a:gd name="connsiteX14" fmla="*/ 587477 w 2445774"/>
              <a:gd name="connsiteY14" fmla="*/ 270387 h 890414"/>
              <a:gd name="connsiteX15" fmla="*/ 607142 w 2445774"/>
              <a:gd name="connsiteY15" fmla="*/ 270387 h 890414"/>
              <a:gd name="connsiteX16" fmla="*/ 607142 w 2445774"/>
              <a:gd name="connsiteY16" fmla="*/ 292510 h 890414"/>
              <a:gd name="connsiteX17" fmla="*/ 624348 w 2445774"/>
              <a:gd name="connsiteY17" fmla="*/ 292510 h 890414"/>
              <a:gd name="connsiteX18" fmla="*/ 624348 w 2445774"/>
              <a:gd name="connsiteY18" fmla="*/ 373626 h 890414"/>
              <a:gd name="connsiteX19" fmla="*/ 641555 w 2445774"/>
              <a:gd name="connsiteY19" fmla="*/ 373626 h 890414"/>
              <a:gd name="connsiteX20" fmla="*/ 641555 w 2445774"/>
              <a:gd name="connsiteY20" fmla="*/ 432619 h 890414"/>
              <a:gd name="connsiteX21" fmla="*/ 683342 w 2445774"/>
              <a:gd name="connsiteY21" fmla="*/ 432619 h 890414"/>
              <a:gd name="connsiteX22" fmla="*/ 683342 w 2445774"/>
              <a:gd name="connsiteY22" fmla="*/ 444910 h 890414"/>
              <a:gd name="connsiteX23" fmla="*/ 707922 w 2445774"/>
              <a:gd name="connsiteY23" fmla="*/ 444910 h 890414"/>
              <a:gd name="connsiteX24" fmla="*/ 707922 w 2445774"/>
              <a:gd name="connsiteY24" fmla="*/ 467032 h 890414"/>
              <a:gd name="connsiteX25" fmla="*/ 752168 w 2445774"/>
              <a:gd name="connsiteY25" fmla="*/ 467032 h 890414"/>
              <a:gd name="connsiteX26" fmla="*/ 752168 w 2445774"/>
              <a:gd name="connsiteY26" fmla="*/ 489155 h 890414"/>
              <a:gd name="connsiteX27" fmla="*/ 774290 w 2445774"/>
              <a:gd name="connsiteY27" fmla="*/ 489155 h 890414"/>
              <a:gd name="connsiteX28" fmla="*/ 774290 w 2445774"/>
              <a:gd name="connsiteY28" fmla="*/ 523568 h 890414"/>
              <a:gd name="connsiteX29" fmla="*/ 828368 w 2445774"/>
              <a:gd name="connsiteY29" fmla="*/ 523568 h 890414"/>
              <a:gd name="connsiteX30" fmla="*/ 828368 w 2445774"/>
              <a:gd name="connsiteY30" fmla="*/ 555523 h 890414"/>
              <a:gd name="connsiteX31" fmla="*/ 838200 w 2445774"/>
              <a:gd name="connsiteY31" fmla="*/ 555523 h 890414"/>
              <a:gd name="connsiteX32" fmla="*/ 838200 w 2445774"/>
              <a:gd name="connsiteY32" fmla="*/ 575187 h 890414"/>
              <a:gd name="connsiteX33" fmla="*/ 838200 w 2445774"/>
              <a:gd name="connsiteY33" fmla="*/ 575187 h 890414"/>
              <a:gd name="connsiteX34" fmla="*/ 855406 w 2445774"/>
              <a:gd name="connsiteY34" fmla="*/ 575187 h 890414"/>
              <a:gd name="connsiteX35" fmla="*/ 855406 w 2445774"/>
              <a:gd name="connsiteY35" fmla="*/ 619432 h 890414"/>
              <a:gd name="connsiteX36" fmla="*/ 877529 w 2445774"/>
              <a:gd name="connsiteY36" fmla="*/ 619432 h 890414"/>
              <a:gd name="connsiteX37" fmla="*/ 877529 w 2445774"/>
              <a:gd name="connsiteY37" fmla="*/ 641555 h 890414"/>
              <a:gd name="connsiteX38" fmla="*/ 919316 w 2445774"/>
              <a:gd name="connsiteY38" fmla="*/ 641555 h 890414"/>
              <a:gd name="connsiteX39" fmla="*/ 919316 w 2445774"/>
              <a:gd name="connsiteY39" fmla="*/ 648929 h 890414"/>
              <a:gd name="connsiteX40" fmla="*/ 1005348 w 2445774"/>
              <a:gd name="connsiteY40" fmla="*/ 648929 h 890414"/>
              <a:gd name="connsiteX41" fmla="*/ 1005348 w 2445774"/>
              <a:gd name="connsiteY41" fmla="*/ 666135 h 890414"/>
              <a:gd name="connsiteX42" fmla="*/ 1025013 w 2445774"/>
              <a:gd name="connsiteY42" fmla="*/ 666135 h 890414"/>
              <a:gd name="connsiteX43" fmla="*/ 1025013 w 2445774"/>
              <a:gd name="connsiteY43" fmla="*/ 685800 h 890414"/>
              <a:gd name="connsiteX44" fmla="*/ 1054510 w 2445774"/>
              <a:gd name="connsiteY44" fmla="*/ 685800 h 890414"/>
              <a:gd name="connsiteX45" fmla="*/ 1054510 w 2445774"/>
              <a:gd name="connsiteY45" fmla="*/ 707923 h 890414"/>
              <a:gd name="connsiteX46" fmla="*/ 1101213 w 2445774"/>
              <a:gd name="connsiteY46" fmla="*/ 707923 h 890414"/>
              <a:gd name="connsiteX47" fmla="*/ 1101213 w 2445774"/>
              <a:gd name="connsiteY47" fmla="*/ 717755 h 890414"/>
              <a:gd name="connsiteX48" fmla="*/ 1334729 w 2445774"/>
              <a:gd name="connsiteY48" fmla="*/ 717755 h 890414"/>
              <a:gd name="connsiteX49" fmla="*/ 1334729 w 2445774"/>
              <a:gd name="connsiteY49" fmla="*/ 752168 h 890414"/>
              <a:gd name="connsiteX50" fmla="*/ 1393722 w 2445774"/>
              <a:gd name="connsiteY50" fmla="*/ 752168 h 890414"/>
              <a:gd name="connsiteX51" fmla="*/ 1393722 w 2445774"/>
              <a:gd name="connsiteY51" fmla="*/ 771832 h 890414"/>
              <a:gd name="connsiteX52" fmla="*/ 1511710 w 2445774"/>
              <a:gd name="connsiteY52" fmla="*/ 771832 h 890414"/>
              <a:gd name="connsiteX53" fmla="*/ 1511710 w 2445774"/>
              <a:gd name="connsiteY53" fmla="*/ 781664 h 890414"/>
              <a:gd name="connsiteX54" fmla="*/ 1718187 w 2445774"/>
              <a:gd name="connsiteY54" fmla="*/ 781664 h 890414"/>
              <a:gd name="connsiteX55" fmla="*/ 1718187 w 2445774"/>
              <a:gd name="connsiteY55" fmla="*/ 803787 h 890414"/>
              <a:gd name="connsiteX56" fmla="*/ 1818968 w 2445774"/>
              <a:gd name="connsiteY56" fmla="*/ 803787 h 890414"/>
              <a:gd name="connsiteX57" fmla="*/ 1818968 w 2445774"/>
              <a:gd name="connsiteY57" fmla="*/ 818535 h 890414"/>
              <a:gd name="connsiteX58" fmla="*/ 2128684 w 2445774"/>
              <a:gd name="connsiteY58" fmla="*/ 818535 h 890414"/>
              <a:gd name="connsiteX59" fmla="*/ 2164745 w 2445774"/>
              <a:gd name="connsiteY59" fmla="*/ 890414 h 890414"/>
              <a:gd name="connsiteX60" fmla="*/ 2445774 w 2445774"/>
              <a:gd name="connsiteY60" fmla="*/ 870155 h 890414"/>
              <a:gd name="connsiteX0" fmla="*/ 0 w 2445774"/>
              <a:gd name="connsiteY0" fmla="*/ 0 h 890414"/>
              <a:gd name="connsiteX1" fmla="*/ 290051 w 2445774"/>
              <a:gd name="connsiteY1" fmla="*/ 0 h 890414"/>
              <a:gd name="connsiteX2" fmla="*/ 290051 w 2445774"/>
              <a:gd name="connsiteY2" fmla="*/ 27039 h 890414"/>
              <a:gd name="connsiteX3" fmla="*/ 381000 w 2445774"/>
              <a:gd name="connsiteY3" fmla="*/ 27039 h 890414"/>
              <a:gd name="connsiteX4" fmla="*/ 381000 w 2445774"/>
              <a:gd name="connsiteY4" fmla="*/ 44245 h 890414"/>
              <a:gd name="connsiteX5" fmla="*/ 405581 w 2445774"/>
              <a:gd name="connsiteY5" fmla="*/ 44245 h 890414"/>
              <a:gd name="connsiteX6" fmla="*/ 405581 w 2445774"/>
              <a:gd name="connsiteY6" fmla="*/ 130277 h 890414"/>
              <a:gd name="connsiteX7" fmla="*/ 425245 w 2445774"/>
              <a:gd name="connsiteY7" fmla="*/ 130277 h 890414"/>
              <a:gd name="connsiteX8" fmla="*/ 425245 w 2445774"/>
              <a:gd name="connsiteY8" fmla="*/ 199103 h 890414"/>
              <a:gd name="connsiteX9" fmla="*/ 464574 w 2445774"/>
              <a:gd name="connsiteY9" fmla="*/ 199103 h 890414"/>
              <a:gd name="connsiteX10" fmla="*/ 464574 w 2445774"/>
              <a:gd name="connsiteY10" fmla="*/ 218768 h 890414"/>
              <a:gd name="connsiteX11" fmla="*/ 508819 w 2445774"/>
              <a:gd name="connsiteY11" fmla="*/ 218768 h 890414"/>
              <a:gd name="connsiteX12" fmla="*/ 508819 w 2445774"/>
              <a:gd name="connsiteY12" fmla="*/ 226142 h 890414"/>
              <a:gd name="connsiteX13" fmla="*/ 587477 w 2445774"/>
              <a:gd name="connsiteY13" fmla="*/ 226142 h 890414"/>
              <a:gd name="connsiteX14" fmla="*/ 587477 w 2445774"/>
              <a:gd name="connsiteY14" fmla="*/ 270387 h 890414"/>
              <a:gd name="connsiteX15" fmla="*/ 607142 w 2445774"/>
              <a:gd name="connsiteY15" fmla="*/ 270387 h 890414"/>
              <a:gd name="connsiteX16" fmla="*/ 607142 w 2445774"/>
              <a:gd name="connsiteY16" fmla="*/ 292510 h 890414"/>
              <a:gd name="connsiteX17" fmla="*/ 624348 w 2445774"/>
              <a:gd name="connsiteY17" fmla="*/ 292510 h 890414"/>
              <a:gd name="connsiteX18" fmla="*/ 624348 w 2445774"/>
              <a:gd name="connsiteY18" fmla="*/ 373626 h 890414"/>
              <a:gd name="connsiteX19" fmla="*/ 641555 w 2445774"/>
              <a:gd name="connsiteY19" fmla="*/ 373626 h 890414"/>
              <a:gd name="connsiteX20" fmla="*/ 641555 w 2445774"/>
              <a:gd name="connsiteY20" fmla="*/ 432619 h 890414"/>
              <a:gd name="connsiteX21" fmla="*/ 683342 w 2445774"/>
              <a:gd name="connsiteY21" fmla="*/ 432619 h 890414"/>
              <a:gd name="connsiteX22" fmla="*/ 683342 w 2445774"/>
              <a:gd name="connsiteY22" fmla="*/ 444910 h 890414"/>
              <a:gd name="connsiteX23" fmla="*/ 707922 w 2445774"/>
              <a:gd name="connsiteY23" fmla="*/ 444910 h 890414"/>
              <a:gd name="connsiteX24" fmla="*/ 707922 w 2445774"/>
              <a:gd name="connsiteY24" fmla="*/ 467032 h 890414"/>
              <a:gd name="connsiteX25" fmla="*/ 752168 w 2445774"/>
              <a:gd name="connsiteY25" fmla="*/ 467032 h 890414"/>
              <a:gd name="connsiteX26" fmla="*/ 752168 w 2445774"/>
              <a:gd name="connsiteY26" fmla="*/ 489155 h 890414"/>
              <a:gd name="connsiteX27" fmla="*/ 774290 w 2445774"/>
              <a:gd name="connsiteY27" fmla="*/ 489155 h 890414"/>
              <a:gd name="connsiteX28" fmla="*/ 774290 w 2445774"/>
              <a:gd name="connsiteY28" fmla="*/ 523568 h 890414"/>
              <a:gd name="connsiteX29" fmla="*/ 828368 w 2445774"/>
              <a:gd name="connsiteY29" fmla="*/ 523568 h 890414"/>
              <a:gd name="connsiteX30" fmla="*/ 828368 w 2445774"/>
              <a:gd name="connsiteY30" fmla="*/ 555523 h 890414"/>
              <a:gd name="connsiteX31" fmla="*/ 838200 w 2445774"/>
              <a:gd name="connsiteY31" fmla="*/ 555523 h 890414"/>
              <a:gd name="connsiteX32" fmla="*/ 838200 w 2445774"/>
              <a:gd name="connsiteY32" fmla="*/ 575187 h 890414"/>
              <a:gd name="connsiteX33" fmla="*/ 838200 w 2445774"/>
              <a:gd name="connsiteY33" fmla="*/ 575187 h 890414"/>
              <a:gd name="connsiteX34" fmla="*/ 855406 w 2445774"/>
              <a:gd name="connsiteY34" fmla="*/ 575187 h 890414"/>
              <a:gd name="connsiteX35" fmla="*/ 855406 w 2445774"/>
              <a:gd name="connsiteY35" fmla="*/ 619432 h 890414"/>
              <a:gd name="connsiteX36" fmla="*/ 877529 w 2445774"/>
              <a:gd name="connsiteY36" fmla="*/ 619432 h 890414"/>
              <a:gd name="connsiteX37" fmla="*/ 877529 w 2445774"/>
              <a:gd name="connsiteY37" fmla="*/ 641555 h 890414"/>
              <a:gd name="connsiteX38" fmla="*/ 919316 w 2445774"/>
              <a:gd name="connsiteY38" fmla="*/ 641555 h 890414"/>
              <a:gd name="connsiteX39" fmla="*/ 919316 w 2445774"/>
              <a:gd name="connsiteY39" fmla="*/ 648929 h 890414"/>
              <a:gd name="connsiteX40" fmla="*/ 1005348 w 2445774"/>
              <a:gd name="connsiteY40" fmla="*/ 648929 h 890414"/>
              <a:gd name="connsiteX41" fmla="*/ 1005348 w 2445774"/>
              <a:gd name="connsiteY41" fmla="*/ 666135 h 890414"/>
              <a:gd name="connsiteX42" fmla="*/ 1025013 w 2445774"/>
              <a:gd name="connsiteY42" fmla="*/ 666135 h 890414"/>
              <a:gd name="connsiteX43" fmla="*/ 1025013 w 2445774"/>
              <a:gd name="connsiteY43" fmla="*/ 685800 h 890414"/>
              <a:gd name="connsiteX44" fmla="*/ 1054510 w 2445774"/>
              <a:gd name="connsiteY44" fmla="*/ 685800 h 890414"/>
              <a:gd name="connsiteX45" fmla="*/ 1054510 w 2445774"/>
              <a:gd name="connsiteY45" fmla="*/ 707923 h 890414"/>
              <a:gd name="connsiteX46" fmla="*/ 1101213 w 2445774"/>
              <a:gd name="connsiteY46" fmla="*/ 707923 h 890414"/>
              <a:gd name="connsiteX47" fmla="*/ 1101213 w 2445774"/>
              <a:gd name="connsiteY47" fmla="*/ 717755 h 890414"/>
              <a:gd name="connsiteX48" fmla="*/ 1334729 w 2445774"/>
              <a:gd name="connsiteY48" fmla="*/ 717755 h 890414"/>
              <a:gd name="connsiteX49" fmla="*/ 1334729 w 2445774"/>
              <a:gd name="connsiteY49" fmla="*/ 752168 h 890414"/>
              <a:gd name="connsiteX50" fmla="*/ 1393722 w 2445774"/>
              <a:gd name="connsiteY50" fmla="*/ 752168 h 890414"/>
              <a:gd name="connsiteX51" fmla="*/ 1393722 w 2445774"/>
              <a:gd name="connsiteY51" fmla="*/ 771832 h 890414"/>
              <a:gd name="connsiteX52" fmla="*/ 1511710 w 2445774"/>
              <a:gd name="connsiteY52" fmla="*/ 771832 h 890414"/>
              <a:gd name="connsiteX53" fmla="*/ 1511710 w 2445774"/>
              <a:gd name="connsiteY53" fmla="*/ 781664 h 890414"/>
              <a:gd name="connsiteX54" fmla="*/ 1718187 w 2445774"/>
              <a:gd name="connsiteY54" fmla="*/ 781664 h 890414"/>
              <a:gd name="connsiteX55" fmla="*/ 1718187 w 2445774"/>
              <a:gd name="connsiteY55" fmla="*/ 803787 h 890414"/>
              <a:gd name="connsiteX56" fmla="*/ 1818968 w 2445774"/>
              <a:gd name="connsiteY56" fmla="*/ 803787 h 890414"/>
              <a:gd name="connsiteX57" fmla="*/ 1818968 w 2445774"/>
              <a:gd name="connsiteY57" fmla="*/ 818535 h 890414"/>
              <a:gd name="connsiteX58" fmla="*/ 2128684 w 2445774"/>
              <a:gd name="connsiteY58" fmla="*/ 818535 h 890414"/>
              <a:gd name="connsiteX59" fmla="*/ 2164745 w 2445774"/>
              <a:gd name="connsiteY59" fmla="*/ 890414 h 890414"/>
              <a:gd name="connsiteX60" fmla="*/ 2445774 w 2445774"/>
              <a:gd name="connsiteY60" fmla="*/ 885351 h 890414"/>
              <a:gd name="connsiteX0" fmla="*/ 0 w 2435471"/>
              <a:gd name="connsiteY0" fmla="*/ 0 h 892948"/>
              <a:gd name="connsiteX1" fmla="*/ 290051 w 2435471"/>
              <a:gd name="connsiteY1" fmla="*/ 0 h 892948"/>
              <a:gd name="connsiteX2" fmla="*/ 290051 w 2435471"/>
              <a:gd name="connsiteY2" fmla="*/ 27039 h 892948"/>
              <a:gd name="connsiteX3" fmla="*/ 381000 w 2435471"/>
              <a:gd name="connsiteY3" fmla="*/ 27039 h 892948"/>
              <a:gd name="connsiteX4" fmla="*/ 381000 w 2435471"/>
              <a:gd name="connsiteY4" fmla="*/ 44245 h 892948"/>
              <a:gd name="connsiteX5" fmla="*/ 405581 w 2435471"/>
              <a:gd name="connsiteY5" fmla="*/ 44245 h 892948"/>
              <a:gd name="connsiteX6" fmla="*/ 405581 w 2435471"/>
              <a:gd name="connsiteY6" fmla="*/ 130277 h 892948"/>
              <a:gd name="connsiteX7" fmla="*/ 425245 w 2435471"/>
              <a:gd name="connsiteY7" fmla="*/ 130277 h 892948"/>
              <a:gd name="connsiteX8" fmla="*/ 425245 w 2435471"/>
              <a:gd name="connsiteY8" fmla="*/ 199103 h 892948"/>
              <a:gd name="connsiteX9" fmla="*/ 464574 w 2435471"/>
              <a:gd name="connsiteY9" fmla="*/ 199103 h 892948"/>
              <a:gd name="connsiteX10" fmla="*/ 464574 w 2435471"/>
              <a:gd name="connsiteY10" fmla="*/ 218768 h 892948"/>
              <a:gd name="connsiteX11" fmla="*/ 508819 w 2435471"/>
              <a:gd name="connsiteY11" fmla="*/ 218768 h 892948"/>
              <a:gd name="connsiteX12" fmla="*/ 508819 w 2435471"/>
              <a:gd name="connsiteY12" fmla="*/ 226142 h 892948"/>
              <a:gd name="connsiteX13" fmla="*/ 587477 w 2435471"/>
              <a:gd name="connsiteY13" fmla="*/ 226142 h 892948"/>
              <a:gd name="connsiteX14" fmla="*/ 587477 w 2435471"/>
              <a:gd name="connsiteY14" fmla="*/ 270387 h 892948"/>
              <a:gd name="connsiteX15" fmla="*/ 607142 w 2435471"/>
              <a:gd name="connsiteY15" fmla="*/ 270387 h 892948"/>
              <a:gd name="connsiteX16" fmla="*/ 607142 w 2435471"/>
              <a:gd name="connsiteY16" fmla="*/ 292510 h 892948"/>
              <a:gd name="connsiteX17" fmla="*/ 624348 w 2435471"/>
              <a:gd name="connsiteY17" fmla="*/ 292510 h 892948"/>
              <a:gd name="connsiteX18" fmla="*/ 624348 w 2435471"/>
              <a:gd name="connsiteY18" fmla="*/ 373626 h 892948"/>
              <a:gd name="connsiteX19" fmla="*/ 641555 w 2435471"/>
              <a:gd name="connsiteY19" fmla="*/ 373626 h 892948"/>
              <a:gd name="connsiteX20" fmla="*/ 641555 w 2435471"/>
              <a:gd name="connsiteY20" fmla="*/ 432619 h 892948"/>
              <a:gd name="connsiteX21" fmla="*/ 683342 w 2435471"/>
              <a:gd name="connsiteY21" fmla="*/ 432619 h 892948"/>
              <a:gd name="connsiteX22" fmla="*/ 683342 w 2435471"/>
              <a:gd name="connsiteY22" fmla="*/ 444910 h 892948"/>
              <a:gd name="connsiteX23" fmla="*/ 707922 w 2435471"/>
              <a:gd name="connsiteY23" fmla="*/ 444910 h 892948"/>
              <a:gd name="connsiteX24" fmla="*/ 707922 w 2435471"/>
              <a:gd name="connsiteY24" fmla="*/ 467032 h 892948"/>
              <a:gd name="connsiteX25" fmla="*/ 752168 w 2435471"/>
              <a:gd name="connsiteY25" fmla="*/ 467032 h 892948"/>
              <a:gd name="connsiteX26" fmla="*/ 752168 w 2435471"/>
              <a:gd name="connsiteY26" fmla="*/ 489155 h 892948"/>
              <a:gd name="connsiteX27" fmla="*/ 774290 w 2435471"/>
              <a:gd name="connsiteY27" fmla="*/ 489155 h 892948"/>
              <a:gd name="connsiteX28" fmla="*/ 774290 w 2435471"/>
              <a:gd name="connsiteY28" fmla="*/ 523568 h 892948"/>
              <a:gd name="connsiteX29" fmla="*/ 828368 w 2435471"/>
              <a:gd name="connsiteY29" fmla="*/ 523568 h 892948"/>
              <a:gd name="connsiteX30" fmla="*/ 828368 w 2435471"/>
              <a:gd name="connsiteY30" fmla="*/ 555523 h 892948"/>
              <a:gd name="connsiteX31" fmla="*/ 838200 w 2435471"/>
              <a:gd name="connsiteY31" fmla="*/ 555523 h 892948"/>
              <a:gd name="connsiteX32" fmla="*/ 838200 w 2435471"/>
              <a:gd name="connsiteY32" fmla="*/ 575187 h 892948"/>
              <a:gd name="connsiteX33" fmla="*/ 838200 w 2435471"/>
              <a:gd name="connsiteY33" fmla="*/ 575187 h 892948"/>
              <a:gd name="connsiteX34" fmla="*/ 855406 w 2435471"/>
              <a:gd name="connsiteY34" fmla="*/ 575187 h 892948"/>
              <a:gd name="connsiteX35" fmla="*/ 855406 w 2435471"/>
              <a:gd name="connsiteY35" fmla="*/ 619432 h 892948"/>
              <a:gd name="connsiteX36" fmla="*/ 877529 w 2435471"/>
              <a:gd name="connsiteY36" fmla="*/ 619432 h 892948"/>
              <a:gd name="connsiteX37" fmla="*/ 877529 w 2435471"/>
              <a:gd name="connsiteY37" fmla="*/ 641555 h 892948"/>
              <a:gd name="connsiteX38" fmla="*/ 919316 w 2435471"/>
              <a:gd name="connsiteY38" fmla="*/ 641555 h 892948"/>
              <a:gd name="connsiteX39" fmla="*/ 919316 w 2435471"/>
              <a:gd name="connsiteY39" fmla="*/ 648929 h 892948"/>
              <a:gd name="connsiteX40" fmla="*/ 1005348 w 2435471"/>
              <a:gd name="connsiteY40" fmla="*/ 648929 h 892948"/>
              <a:gd name="connsiteX41" fmla="*/ 1005348 w 2435471"/>
              <a:gd name="connsiteY41" fmla="*/ 666135 h 892948"/>
              <a:gd name="connsiteX42" fmla="*/ 1025013 w 2435471"/>
              <a:gd name="connsiteY42" fmla="*/ 666135 h 892948"/>
              <a:gd name="connsiteX43" fmla="*/ 1025013 w 2435471"/>
              <a:gd name="connsiteY43" fmla="*/ 685800 h 892948"/>
              <a:gd name="connsiteX44" fmla="*/ 1054510 w 2435471"/>
              <a:gd name="connsiteY44" fmla="*/ 685800 h 892948"/>
              <a:gd name="connsiteX45" fmla="*/ 1054510 w 2435471"/>
              <a:gd name="connsiteY45" fmla="*/ 707923 h 892948"/>
              <a:gd name="connsiteX46" fmla="*/ 1101213 w 2435471"/>
              <a:gd name="connsiteY46" fmla="*/ 707923 h 892948"/>
              <a:gd name="connsiteX47" fmla="*/ 1101213 w 2435471"/>
              <a:gd name="connsiteY47" fmla="*/ 717755 h 892948"/>
              <a:gd name="connsiteX48" fmla="*/ 1334729 w 2435471"/>
              <a:gd name="connsiteY48" fmla="*/ 717755 h 892948"/>
              <a:gd name="connsiteX49" fmla="*/ 1334729 w 2435471"/>
              <a:gd name="connsiteY49" fmla="*/ 752168 h 892948"/>
              <a:gd name="connsiteX50" fmla="*/ 1393722 w 2435471"/>
              <a:gd name="connsiteY50" fmla="*/ 752168 h 892948"/>
              <a:gd name="connsiteX51" fmla="*/ 1393722 w 2435471"/>
              <a:gd name="connsiteY51" fmla="*/ 771832 h 892948"/>
              <a:gd name="connsiteX52" fmla="*/ 1511710 w 2435471"/>
              <a:gd name="connsiteY52" fmla="*/ 771832 h 892948"/>
              <a:gd name="connsiteX53" fmla="*/ 1511710 w 2435471"/>
              <a:gd name="connsiteY53" fmla="*/ 781664 h 892948"/>
              <a:gd name="connsiteX54" fmla="*/ 1718187 w 2435471"/>
              <a:gd name="connsiteY54" fmla="*/ 781664 h 892948"/>
              <a:gd name="connsiteX55" fmla="*/ 1718187 w 2435471"/>
              <a:gd name="connsiteY55" fmla="*/ 803787 h 892948"/>
              <a:gd name="connsiteX56" fmla="*/ 1818968 w 2435471"/>
              <a:gd name="connsiteY56" fmla="*/ 803787 h 892948"/>
              <a:gd name="connsiteX57" fmla="*/ 1818968 w 2435471"/>
              <a:gd name="connsiteY57" fmla="*/ 818535 h 892948"/>
              <a:gd name="connsiteX58" fmla="*/ 2128684 w 2435471"/>
              <a:gd name="connsiteY58" fmla="*/ 818535 h 892948"/>
              <a:gd name="connsiteX59" fmla="*/ 2164745 w 2435471"/>
              <a:gd name="connsiteY59" fmla="*/ 890414 h 892948"/>
              <a:gd name="connsiteX60" fmla="*/ 2435471 w 2435471"/>
              <a:gd name="connsiteY60" fmla="*/ 892948 h 892948"/>
              <a:gd name="connsiteX0" fmla="*/ 0 w 2445774"/>
              <a:gd name="connsiteY0" fmla="*/ 0 h 892948"/>
              <a:gd name="connsiteX1" fmla="*/ 290051 w 2445774"/>
              <a:gd name="connsiteY1" fmla="*/ 0 h 892948"/>
              <a:gd name="connsiteX2" fmla="*/ 290051 w 2445774"/>
              <a:gd name="connsiteY2" fmla="*/ 27039 h 892948"/>
              <a:gd name="connsiteX3" fmla="*/ 381000 w 2445774"/>
              <a:gd name="connsiteY3" fmla="*/ 27039 h 892948"/>
              <a:gd name="connsiteX4" fmla="*/ 381000 w 2445774"/>
              <a:gd name="connsiteY4" fmla="*/ 44245 h 892948"/>
              <a:gd name="connsiteX5" fmla="*/ 405581 w 2445774"/>
              <a:gd name="connsiteY5" fmla="*/ 44245 h 892948"/>
              <a:gd name="connsiteX6" fmla="*/ 405581 w 2445774"/>
              <a:gd name="connsiteY6" fmla="*/ 130277 h 892948"/>
              <a:gd name="connsiteX7" fmla="*/ 425245 w 2445774"/>
              <a:gd name="connsiteY7" fmla="*/ 130277 h 892948"/>
              <a:gd name="connsiteX8" fmla="*/ 425245 w 2445774"/>
              <a:gd name="connsiteY8" fmla="*/ 199103 h 892948"/>
              <a:gd name="connsiteX9" fmla="*/ 464574 w 2445774"/>
              <a:gd name="connsiteY9" fmla="*/ 199103 h 892948"/>
              <a:gd name="connsiteX10" fmla="*/ 464574 w 2445774"/>
              <a:gd name="connsiteY10" fmla="*/ 218768 h 892948"/>
              <a:gd name="connsiteX11" fmla="*/ 508819 w 2445774"/>
              <a:gd name="connsiteY11" fmla="*/ 218768 h 892948"/>
              <a:gd name="connsiteX12" fmla="*/ 508819 w 2445774"/>
              <a:gd name="connsiteY12" fmla="*/ 226142 h 892948"/>
              <a:gd name="connsiteX13" fmla="*/ 587477 w 2445774"/>
              <a:gd name="connsiteY13" fmla="*/ 226142 h 892948"/>
              <a:gd name="connsiteX14" fmla="*/ 587477 w 2445774"/>
              <a:gd name="connsiteY14" fmla="*/ 270387 h 892948"/>
              <a:gd name="connsiteX15" fmla="*/ 607142 w 2445774"/>
              <a:gd name="connsiteY15" fmla="*/ 270387 h 892948"/>
              <a:gd name="connsiteX16" fmla="*/ 607142 w 2445774"/>
              <a:gd name="connsiteY16" fmla="*/ 292510 h 892948"/>
              <a:gd name="connsiteX17" fmla="*/ 624348 w 2445774"/>
              <a:gd name="connsiteY17" fmla="*/ 292510 h 892948"/>
              <a:gd name="connsiteX18" fmla="*/ 624348 w 2445774"/>
              <a:gd name="connsiteY18" fmla="*/ 373626 h 892948"/>
              <a:gd name="connsiteX19" fmla="*/ 641555 w 2445774"/>
              <a:gd name="connsiteY19" fmla="*/ 373626 h 892948"/>
              <a:gd name="connsiteX20" fmla="*/ 641555 w 2445774"/>
              <a:gd name="connsiteY20" fmla="*/ 432619 h 892948"/>
              <a:gd name="connsiteX21" fmla="*/ 683342 w 2445774"/>
              <a:gd name="connsiteY21" fmla="*/ 432619 h 892948"/>
              <a:gd name="connsiteX22" fmla="*/ 683342 w 2445774"/>
              <a:gd name="connsiteY22" fmla="*/ 444910 h 892948"/>
              <a:gd name="connsiteX23" fmla="*/ 707922 w 2445774"/>
              <a:gd name="connsiteY23" fmla="*/ 444910 h 892948"/>
              <a:gd name="connsiteX24" fmla="*/ 707922 w 2445774"/>
              <a:gd name="connsiteY24" fmla="*/ 467032 h 892948"/>
              <a:gd name="connsiteX25" fmla="*/ 752168 w 2445774"/>
              <a:gd name="connsiteY25" fmla="*/ 467032 h 892948"/>
              <a:gd name="connsiteX26" fmla="*/ 752168 w 2445774"/>
              <a:gd name="connsiteY26" fmla="*/ 489155 h 892948"/>
              <a:gd name="connsiteX27" fmla="*/ 774290 w 2445774"/>
              <a:gd name="connsiteY27" fmla="*/ 489155 h 892948"/>
              <a:gd name="connsiteX28" fmla="*/ 774290 w 2445774"/>
              <a:gd name="connsiteY28" fmla="*/ 523568 h 892948"/>
              <a:gd name="connsiteX29" fmla="*/ 828368 w 2445774"/>
              <a:gd name="connsiteY29" fmla="*/ 523568 h 892948"/>
              <a:gd name="connsiteX30" fmla="*/ 828368 w 2445774"/>
              <a:gd name="connsiteY30" fmla="*/ 555523 h 892948"/>
              <a:gd name="connsiteX31" fmla="*/ 838200 w 2445774"/>
              <a:gd name="connsiteY31" fmla="*/ 555523 h 892948"/>
              <a:gd name="connsiteX32" fmla="*/ 838200 w 2445774"/>
              <a:gd name="connsiteY32" fmla="*/ 575187 h 892948"/>
              <a:gd name="connsiteX33" fmla="*/ 838200 w 2445774"/>
              <a:gd name="connsiteY33" fmla="*/ 575187 h 892948"/>
              <a:gd name="connsiteX34" fmla="*/ 855406 w 2445774"/>
              <a:gd name="connsiteY34" fmla="*/ 575187 h 892948"/>
              <a:gd name="connsiteX35" fmla="*/ 855406 w 2445774"/>
              <a:gd name="connsiteY35" fmla="*/ 619432 h 892948"/>
              <a:gd name="connsiteX36" fmla="*/ 877529 w 2445774"/>
              <a:gd name="connsiteY36" fmla="*/ 619432 h 892948"/>
              <a:gd name="connsiteX37" fmla="*/ 877529 w 2445774"/>
              <a:gd name="connsiteY37" fmla="*/ 641555 h 892948"/>
              <a:gd name="connsiteX38" fmla="*/ 919316 w 2445774"/>
              <a:gd name="connsiteY38" fmla="*/ 641555 h 892948"/>
              <a:gd name="connsiteX39" fmla="*/ 919316 w 2445774"/>
              <a:gd name="connsiteY39" fmla="*/ 648929 h 892948"/>
              <a:gd name="connsiteX40" fmla="*/ 1005348 w 2445774"/>
              <a:gd name="connsiteY40" fmla="*/ 648929 h 892948"/>
              <a:gd name="connsiteX41" fmla="*/ 1005348 w 2445774"/>
              <a:gd name="connsiteY41" fmla="*/ 666135 h 892948"/>
              <a:gd name="connsiteX42" fmla="*/ 1025013 w 2445774"/>
              <a:gd name="connsiteY42" fmla="*/ 666135 h 892948"/>
              <a:gd name="connsiteX43" fmla="*/ 1025013 w 2445774"/>
              <a:gd name="connsiteY43" fmla="*/ 685800 h 892948"/>
              <a:gd name="connsiteX44" fmla="*/ 1054510 w 2445774"/>
              <a:gd name="connsiteY44" fmla="*/ 685800 h 892948"/>
              <a:gd name="connsiteX45" fmla="*/ 1054510 w 2445774"/>
              <a:gd name="connsiteY45" fmla="*/ 707923 h 892948"/>
              <a:gd name="connsiteX46" fmla="*/ 1101213 w 2445774"/>
              <a:gd name="connsiteY46" fmla="*/ 707923 h 892948"/>
              <a:gd name="connsiteX47" fmla="*/ 1101213 w 2445774"/>
              <a:gd name="connsiteY47" fmla="*/ 717755 h 892948"/>
              <a:gd name="connsiteX48" fmla="*/ 1334729 w 2445774"/>
              <a:gd name="connsiteY48" fmla="*/ 717755 h 892948"/>
              <a:gd name="connsiteX49" fmla="*/ 1334729 w 2445774"/>
              <a:gd name="connsiteY49" fmla="*/ 752168 h 892948"/>
              <a:gd name="connsiteX50" fmla="*/ 1393722 w 2445774"/>
              <a:gd name="connsiteY50" fmla="*/ 752168 h 892948"/>
              <a:gd name="connsiteX51" fmla="*/ 1393722 w 2445774"/>
              <a:gd name="connsiteY51" fmla="*/ 771832 h 892948"/>
              <a:gd name="connsiteX52" fmla="*/ 1511710 w 2445774"/>
              <a:gd name="connsiteY52" fmla="*/ 771832 h 892948"/>
              <a:gd name="connsiteX53" fmla="*/ 1511710 w 2445774"/>
              <a:gd name="connsiteY53" fmla="*/ 781664 h 892948"/>
              <a:gd name="connsiteX54" fmla="*/ 1718187 w 2445774"/>
              <a:gd name="connsiteY54" fmla="*/ 781664 h 892948"/>
              <a:gd name="connsiteX55" fmla="*/ 1718187 w 2445774"/>
              <a:gd name="connsiteY55" fmla="*/ 803787 h 892948"/>
              <a:gd name="connsiteX56" fmla="*/ 1818968 w 2445774"/>
              <a:gd name="connsiteY56" fmla="*/ 803787 h 892948"/>
              <a:gd name="connsiteX57" fmla="*/ 1818968 w 2445774"/>
              <a:gd name="connsiteY57" fmla="*/ 818535 h 892948"/>
              <a:gd name="connsiteX58" fmla="*/ 2128684 w 2445774"/>
              <a:gd name="connsiteY58" fmla="*/ 818535 h 892948"/>
              <a:gd name="connsiteX59" fmla="*/ 2164745 w 2445774"/>
              <a:gd name="connsiteY59" fmla="*/ 890414 h 892948"/>
              <a:gd name="connsiteX60" fmla="*/ 2445774 w 2445774"/>
              <a:gd name="connsiteY60" fmla="*/ 892948 h 892948"/>
              <a:gd name="connsiteX0" fmla="*/ 0 w 2450926"/>
              <a:gd name="connsiteY0" fmla="*/ 0 h 890414"/>
              <a:gd name="connsiteX1" fmla="*/ 290051 w 2450926"/>
              <a:gd name="connsiteY1" fmla="*/ 0 h 890414"/>
              <a:gd name="connsiteX2" fmla="*/ 290051 w 2450926"/>
              <a:gd name="connsiteY2" fmla="*/ 27039 h 890414"/>
              <a:gd name="connsiteX3" fmla="*/ 381000 w 2450926"/>
              <a:gd name="connsiteY3" fmla="*/ 27039 h 890414"/>
              <a:gd name="connsiteX4" fmla="*/ 381000 w 2450926"/>
              <a:gd name="connsiteY4" fmla="*/ 44245 h 890414"/>
              <a:gd name="connsiteX5" fmla="*/ 405581 w 2450926"/>
              <a:gd name="connsiteY5" fmla="*/ 44245 h 890414"/>
              <a:gd name="connsiteX6" fmla="*/ 405581 w 2450926"/>
              <a:gd name="connsiteY6" fmla="*/ 130277 h 890414"/>
              <a:gd name="connsiteX7" fmla="*/ 425245 w 2450926"/>
              <a:gd name="connsiteY7" fmla="*/ 130277 h 890414"/>
              <a:gd name="connsiteX8" fmla="*/ 425245 w 2450926"/>
              <a:gd name="connsiteY8" fmla="*/ 199103 h 890414"/>
              <a:gd name="connsiteX9" fmla="*/ 464574 w 2450926"/>
              <a:gd name="connsiteY9" fmla="*/ 199103 h 890414"/>
              <a:gd name="connsiteX10" fmla="*/ 464574 w 2450926"/>
              <a:gd name="connsiteY10" fmla="*/ 218768 h 890414"/>
              <a:gd name="connsiteX11" fmla="*/ 508819 w 2450926"/>
              <a:gd name="connsiteY11" fmla="*/ 218768 h 890414"/>
              <a:gd name="connsiteX12" fmla="*/ 508819 w 2450926"/>
              <a:gd name="connsiteY12" fmla="*/ 226142 h 890414"/>
              <a:gd name="connsiteX13" fmla="*/ 587477 w 2450926"/>
              <a:gd name="connsiteY13" fmla="*/ 226142 h 890414"/>
              <a:gd name="connsiteX14" fmla="*/ 587477 w 2450926"/>
              <a:gd name="connsiteY14" fmla="*/ 270387 h 890414"/>
              <a:gd name="connsiteX15" fmla="*/ 607142 w 2450926"/>
              <a:gd name="connsiteY15" fmla="*/ 270387 h 890414"/>
              <a:gd name="connsiteX16" fmla="*/ 607142 w 2450926"/>
              <a:gd name="connsiteY16" fmla="*/ 292510 h 890414"/>
              <a:gd name="connsiteX17" fmla="*/ 624348 w 2450926"/>
              <a:gd name="connsiteY17" fmla="*/ 292510 h 890414"/>
              <a:gd name="connsiteX18" fmla="*/ 624348 w 2450926"/>
              <a:gd name="connsiteY18" fmla="*/ 373626 h 890414"/>
              <a:gd name="connsiteX19" fmla="*/ 641555 w 2450926"/>
              <a:gd name="connsiteY19" fmla="*/ 373626 h 890414"/>
              <a:gd name="connsiteX20" fmla="*/ 641555 w 2450926"/>
              <a:gd name="connsiteY20" fmla="*/ 432619 h 890414"/>
              <a:gd name="connsiteX21" fmla="*/ 683342 w 2450926"/>
              <a:gd name="connsiteY21" fmla="*/ 432619 h 890414"/>
              <a:gd name="connsiteX22" fmla="*/ 683342 w 2450926"/>
              <a:gd name="connsiteY22" fmla="*/ 444910 h 890414"/>
              <a:gd name="connsiteX23" fmla="*/ 707922 w 2450926"/>
              <a:gd name="connsiteY23" fmla="*/ 444910 h 890414"/>
              <a:gd name="connsiteX24" fmla="*/ 707922 w 2450926"/>
              <a:gd name="connsiteY24" fmla="*/ 467032 h 890414"/>
              <a:gd name="connsiteX25" fmla="*/ 752168 w 2450926"/>
              <a:gd name="connsiteY25" fmla="*/ 467032 h 890414"/>
              <a:gd name="connsiteX26" fmla="*/ 752168 w 2450926"/>
              <a:gd name="connsiteY26" fmla="*/ 489155 h 890414"/>
              <a:gd name="connsiteX27" fmla="*/ 774290 w 2450926"/>
              <a:gd name="connsiteY27" fmla="*/ 489155 h 890414"/>
              <a:gd name="connsiteX28" fmla="*/ 774290 w 2450926"/>
              <a:gd name="connsiteY28" fmla="*/ 523568 h 890414"/>
              <a:gd name="connsiteX29" fmla="*/ 828368 w 2450926"/>
              <a:gd name="connsiteY29" fmla="*/ 523568 h 890414"/>
              <a:gd name="connsiteX30" fmla="*/ 828368 w 2450926"/>
              <a:gd name="connsiteY30" fmla="*/ 555523 h 890414"/>
              <a:gd name="connsiteX31" fmla="*/ 838200 w 2450926"/>
              <a:gd name="connsiteY31" fmla="*/ 555523 h 890414"/>
              <a:gd name="connsiteX32" fmla="*/ 838200 w 2450926"/>
              <a:gd name="connsiteY32" fmla="*/ 575187 h 890414"/>
              <a:gd name="connsiteX33" fmla="*/ 838200 w 2450926"/>
              <a:gd name="connsiteY33" fmla="*/ 575187 h 890414"/>
              <a:gd name="connsiteX34" fmla="*/ 855406 w 2450926"/>
              <a:gd name="connsiteY34" fmla="*/ 575187 h 890414"/>
              <a:gd name="connsiteX35" fmla="*/ 855406 w 2450926"/>
              <a:gd name="connsiteY35" fmla="*/ 619432 h 890414"/>
              <a:gd name="connsiteX36" fmla="*/ 877529 w 2450926"/>
              <a:gd name="connsiteY36" fmla="*/ 619432 h 890414"/>
              <a:gd name="connsiteX37" fmla="*/ 877529 w 2450926"/>
              <a:gd name="connsiteY37" fmla="*/ 641555 h 890414"/>
              <a:gd name="connsiteX38" fmla="*/ 919316 w 2450926"/>
              <a:gd name="connsiteY38" fmla="*/ 641555 h 890414"/>
              <a:gd name="connsiteX39" fmla="*/ 919316 w 2450926"/>
              <a:gd name="connsiteY39" fmla="*/ 648929 h 890414"/>
              <a:gd name="connsiteX40" fmla="*/ 1005348 w 2450926"/>
              <a:gd name="connsiteY40" fmla="*/ 648929 h 890414"/>
              <a:gd name="connsiteX41" fmla="*/ 1005348 w 2450926"/>
              <a:gd name="connsiteY41" fmla="*/ 666135 h 890414"/>
              <a:gd name="connsiteX42" fmla="*/ 1025013 w 2450926"/>
              <a:gd name="connsiteY42" fmla="*/ 666135 h 890414"/>
              <a:gd name="connsiteX43" fmla="*/ 1025013 w 2450926"/>
              <a:gd name="connsiteY43" fmla="*/ 685800 h 890414"/>
              <a:gd name="connsiteX44" fmla="*/ 1054510 w 2450926"/>
              <a:gd name="connsiteY44" fmla="*/ 685800 h 890414"/>
              <a:gd name="connsiteX45" fmla="*/ 1054510 w 2450926"/>
              <a:gd name="connsiteY45" fmla="*/ 707923 h 890414"/>
              <a:gd name="connsiteX46" fmla="*/ 1101213 w 2450926"/>
              <a:gd name="connsiteY46" fmla="*/ 707923 h 890414"/>
              <a:gd name="connsiteX47" fmla="*/ 1101213 w 2450926"/>
              <a:gd name="connsiteY47" fmla="*/ 717755 h 890414"/>
              <a:gd name="connsiteX48" fmla="*/ 1334729 w 2450926"/>
              <a:gd name="connsiteY48" fmla="*/ 717755 h 890414"/>
              <a:gd name="connsiteX49" fmla="*/ 1334729 w 2450926"/>
              <a:gd name="connsiteY49" fmla="*/ 752168 h 890414"/>
              <a:gd name="connsiteX50" fmla="*/ 1393722 w 2450926"/>
              <a:gd name="connsiteY50" fmla="*/ 752168 h 890414"/>
              <a:gd name="connsiteX51" fmla="*/ 1393722 w 2450926"/>
              <a:gd name="connsiteY51" fmla="*/ 771832 h 890414"/>
              <a:gd name="connsiteX52" fmla="*/ 1511710 w 2450926"/>
              <a:gd name="connsiteY52" fmla="*/ 771832 h 890414"/>
              <a:gd name="connsiteX53" fmla="*/ 1511710 w 2450926"/>
              <a:gd name="connsiteY53" fmla="*/ 781664 h 890414"/>
              <a:gd name="connsiteX54" fmla="*/ 1718187 w 2450926"/>
              <a:gd name="connsiteY54" fmla="*/ 781664 h 890414"/>
              <a:gd name="connsiteX55" fmla="*/ 1718187 w 2450926"/>
              <a:gd name="connsiteY55" fmla="*/ 803787 h 890414"/>
              <a:gd name="connsiteX56" fmla="*/ 1818968 w 2450926"/>
              <a:gd name="connsiteY56" fmla="*/ 803787 h 890414"/>
              <a:gd name="connsiteX57" fmla="*/ 1818968 w 2450926"/>
              <a:gd name="connsiteY57" fmla="*/ 818535 h 890414"/>
              <a:gd name="connsiteX58" fmla="*/ 2128684 w 2450926"/>
              <a:gd name="connsiteY58" fmla="*/ 818535 h 890414"/>
              <a:gd name="connsiteX59" fmla="*/ 2164745 w 2450926"/>
              <a:gd name="connsiteY59" fmla="*/ 890414 h 890414"/>
              <a:gd name="connsiteX60" fmla="*/ 2450926 w 2450926"/>
              <a:gd name="connsiteY60" fmla="*/ 885351 h 890414"/>
              <a:gd name="connsiteX0" fmla="*/ 0 w 2450926"/>
              <a:gd name="connsiteY0" fmla="*/ 0 h 890414"/>
              <a:gd name="connsiteX1" fmla="*/ 290051 w 2450926"/>
              <a:gd name="connsiteY1" fmla="*/ 0 h 890414"/>
              <a:gd name="connsiteX2" fmla="*/ 290051 w 2450926"/>
              <a:gd name="connsiteY2" fmla="*/ 27039 h 890414"/>
              <a:gd name="connsiteX3" fmla="*/ 381000 w 2450926"/>
              <a:gd name="connsiteY3" fmla="*/ 27039 h 890414"/>
              <a:gd name="connsiteX4" fmla="*/ 381000 w 2450926"/>
              <a:gd name="connsiteY4" fmla="*/ 44245 h 890414"/>
              <a:gd name="connsiteX5" fmla="*/ 405581 w 2450926"/>
              <a:gd name="connsiteY5" fmla="*/ 44245 h 890414"/>
              <a:gd name="connsiteX6" fmla="*/ 405581 w 2450926"/>
              <a:gd name="connsiteY6" fmla="*/ 130277 h 890414"/>
              <a:gd name="connsiteX7" fmla="*/ 425245 w 2450926"/>
              <a:gd name="connsiteY7" fmla="*/ 130277 h 890414"/>
              <a:gd name="connsiteX8" fmla="*/ 425245 w 2450926"/>
              <a:gd name="connsiteY8" fmla="*/ 199103 h 890414"/>
              <a:gd name="connsiteX9" fmla="*/ 464574 w 2450926"/>
              <a:gd name="connsiteY9" fmla="*/ 199103 h 890414"/>
              <a:gd name="connsiteX10" fmla="*/ 464574 w 2450926"/>
              <a:gd name="connsiteY10" fmla="*/ 218768 h 890414"/>
              <a:gd name="connsiteX11" fmla="*/ 508819 w 2450926"/>
              <a:gd name="connsiteY11" fmla="*/ 218768 h 890414"/>
              <a:gd name="connsiteX12" fmla="*/ 508819 w 2450926"/>
              <a:gd name="connsiteY12" fmla="*/ 226142 h 890414"/>
              <a:gd name="connsiteX13" fmla="*/ 587477 w 2450926"/>
              <a:gd name="connsiteY13" fmla="*/ 226142 h 890414"/>
              <a:gd name="connsiteX14" fmla="*/ 587477 w 2450926"/>
              <a:gd name="connsiteY14" fmla="*/ 270387 h 890414"/>
              <a:gd name="connsiteX15" fmla="*/ 607142 w 2450926"/>
              <a:gd name="connsiteY15" fmla="*/ 270387 h 890414"/>
              <a:gd name="connsiteX16" fmla="*/ 607142 w 2450926"/>
              <a:gd name="connsiteY16" fmla="*/ 292510 h 890414"/>
              <a:gd name="connsiteX17" fmla="*/ 624348 w 2450926"/>
              <a:gd name="connsiteY17" fmla="*/ 292510 h 890414"/>
              <a:gd name="connsiteX18" fmla="*/ 624348 w 2450926"/>
              <a:gd name="connsiteY18" fmla="*/ 373626 h 890414"/>
              <a:gd name="connsiteX19" fmla="*/ 641555 w 2450926"/>
              <a:gd name="connsiteY19" fmla="*/ 373626 h 890414"/>
              <a:gd name="connsiteX20" fmla="*/ 641555 w 2450926"/>
              <a:gd name="connsiteY20" fmla="*/ 432619 h 890414"/>
              <a:gd name="connsiteX21" fmla="*/ 683342 w 2450926"/>
              <a:gd name="connsiteY21" fmla="*/ 432619 h 890414"/>
              <a:gd name="connsiteX22" fmla="*/ 683342 w 2450926"/>
              <a:gd name="connsiteY22" fmla="*/ 444910 h 890414"/>
              <a:gd name="connsiteX23" fmla="*/ 707922 w 2450926"/>
              <a:gd name="connsiteY23" fmla="*/ 444910 h 890414"/>
              <a:gd name="connsiteX24" fmla="*/ 707922 w 2450926"/>
              <a:gd name="connsiteY24" fmla="*/ 467032 h 890414"/>
              <a:gd name="connsiteX25" fmla="*/ 752168 w 2450926"/>
              <a:gd name="connsiteY25" fmla="*/ 467032 h 890414"/>
              <a:gd name="connsiteX26" fmla="*/ 752168 w 2450926"/>
              <a:gd name="connsiteY26" fmla="*/ 489155 h 890414"/>
              <a:gd name="connsiteX27" fmla="*/ 774290 w 2450926"/>
              <a:gd name="connsiteY27" fmla="*/ 489155 h 890414"/>
              <a:gd name="connsiteX28" fmla="*/ 774290 w 2450926"/>
              <a:gd name="connsiteY28" fmla="*/ 523568 h 890414"/>
              <a:gd name="connsiteX29" fmla="*/ 828368 w 2450926"/>
              <a:gd name="connsiteY29" fmla="*/ 523568 h 890414"/>
              <a:gd name="connsiteX30" fmla="*/ 828368 w 2450926"/>
              <a:gd name="connsiteY30" fmla="*/ 555523 h 890414"/>
              <a:gd name="connsiteX31" fmla="*/ 838200 w 2450926"/>
              <a:gd name="connsiteY31" fmla="*/ 555523 h 890414"/>
              <a:gd name="connsiteX32" fmla="*/ 838200 w 2450926"/>
              <a:gd name="connsiteY32" fmla="*/ 575187 h 890414"/>
              <a:gd name="connsiteX33" fmla="*/ 838200 w 2450926"/>
              <a:gd name="connsiteY33" fmla="*/ 575187 h 890414"/>
              <a:gd name="connsiteX34" fmla="*/ 855406 w 2450926"/>
              <a:gd name="connsiteY34" fmla="*/ 575187 h 890414"/>
              <a:gd name="connsiteX35" fmla="*/ 855406 w 2450926"/>
              <a:gd name="connsiteY35" fmla="*/ 619432 h 890414"/>
              <a:gd name="connsiteX36" fmla="*/ 877529 w 2450926"/>
              <a:gd name="connsiteY36" fmla="*/ 619432 h 890414"/>
              <a:gd name="connsiteX37" fmla="*/ 877529 w 2450926"/>
              <a:gd name="connsiteY37" fmla="*/ 641555 h 890414"/>
              <a:gd name="connsiteX38" fmla="*/ 919316 w 2450926"/>
              <a:gd name="connsiteY38" fmla="*/ 641555 h 890414"/>
              <a:gd name="connsiteX39" fmla="*/ 919316 w 2450926"/>
              <a:gd name="connsiteY39" fmla="*/ 648929 h 890414"/>
              <a:gd name="connsiteX40" fmla="*/ 1005348 w 2450926"/>
              <a:gd name="connsiteY40" fmla="*/ 648929 h 890414"/>
              <a:gd name="connsiteX41" fmla="*/ 1005348 w 2450926"/>
              <a:gd name="connsiteY41" fmla="*/ 666135 h 890414"/>
              <a:gd name="connsiteX42" fmla="*/ 1025013 w 2450926"/>
              <a:gd name="connsiteY42" fmla="*/ 666135 h 890414"/>
              <a:gd name="connsiteX43" fmla="*/ 1025013 w 2450926"/>
              <a:gd name="connsiteY43" fmla="*/ 685800 h 890414"/>
              <a:gd name="connsiteX44" fmla="*/ 1054510 w 2450926"/>
              <a:gd name="connsiteY44" fmla="*/ 685800 h 890414"/>
              <a:gd name="connsiteX45" fmla="*/ 1054510 w 2450926"/>
              <a:gd name="connsiteY45" fmla="*/ 707923 h 890414"/>
              <a:gd name="connsiteX46" fmla="*/ 1101213 w 2450926"/>
              <a:gd name="connsiteY46" fmla="*/ 707923 h 890414"/>
              <a:gd name="connsiteX47" fmla="*/ 1101213 w 2450926"/>
              <a:gd name="connsiteY47" fmla="*/ 717755 h 890414"/>
              <a:gd name="connsiteX48" fmla="*/ 1334729 w 2450926"/>
              <a:gd name="connsiteY48" fmla="*/ 717755 h 890414"/>
              <a:gd name="connsiteX49" fmla="*/ 1334729 w 2450926"/>
              <a:gd name="connsiteY49" fmla="*/ 752168 h 890414"/>
              <a:gd name="connsiteX50" fmla="*/ 1393722 w 2450926"/>
              <a:gd name="connsiteY50" fmla="*/ 752168 h 890414"/>
              <a:gd name="connsiteX51" fmla="*/ 1393722 w 2450926"/>
              <a:gd name="connsiteY51" fmla="*/ 771832 h 890414"/>
              <a:gd name="connsiteX52" fmla="*/ 1511710 w 2450926"/>
              <a:gd name="connsiteY52" fmla="*/ 771832 h 890414"/>
              <a:gd name="connsiteX53" fmla="*/ 1511710 w 2450926"/>
              <a:gd name="connsiteY53" fmla="*/ 781664 h 890414"/>
              <a:gd name="connsiteX54" fmla="*/ 1718187 w 2450926"/>
              <a:gd name="connsiteY54" fmla="*/ 781664 h 890414"/>
              <a:gd name="connsiteX55" fmla="*/ 1718187 w 2450926"/>
              <a:gd name="connsiteY55" fmla="*/ 803787 h 890414"/>
              <a:gd name="connsiteX56" fmla="*/ 1818968 w 2450926"/>
              <a:gd name="connsiteY56" fmla="*/ 803787 h 890414"/>
              <a:gd name="connsiteX57" fmla="*/ 1818968 w 2450926"/>
              <a:gd name="connsiteY57" fmla="*/ 818535 h 890414"/>
              <a:gd name="connsiteX58" fmla="*/ 2128684 w 2450926"/>
              <a:gd name="connsiteY58" fmla="*/ 818535 h 890414"/>
              <a:gd name="connsiteX59" fmla="*/ 2164745 w 2450926"/>
              <a:gd name="connsiteY59" fmla="*/ 890414 h 890414"/>
              <a:gd name="connsiteX60" fmla="*/ 2450926 w 2450926"/>
              <a:gd name="connsiteY60" fmla="*/ 887883 h 890414"/>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28684 w 2450926"/>
              <a:gd name="connsiteY58" fmla="*/ 818535 h 890416"/>
              <a:gd name="connsiteX59" fmla="*/ 2164745 w 2450926"/>
              <a:gd name="connsiteY59" fmla="*/ 890414 h 890416"/>
              <a:gd name="connsiteX60" fmla="*/ 2450926 w 2450926"/>
              <a:gd name="connsiteY60" fmla="*/ 890416 h 890416"/>
              <a:gd name="connsiteX0" fmla="*/ 0 w 2450926"/>
              <a:gd name="connsiteY0" fmla="*/ 0 h 942625"/>
              <a:gd name="connsiteX1" fmla="*/ 290051 w 2450926"/>
              <a:gd name="connsiteY1" fmla="*/ 0 h 942625"/>
              <a:gd name="connsiteX2" fmla="*/ 290051 w 2450926"/>
              <a:gd name="connsiteY2" fmla="*/ 27039 h 942625"/>
              <a:gd name="connsiteX3" fmla="*/ 381000 w 2450926"/>
              <a:gd name="connsiteY3" fmla="*/ 27039 h 942625"/>
              <a:gd name="connsiteX4" fmla="*/ 381000 w 2450926"/>
              <a:gd name="connsiteY4" fmla="*/ 44245 h 942625"/>
              <a:gd name="connsiteX5" fmla="*/ 405581 w 2450926"/>
              <a:gd name="connsiteY5" fmla="*/ 44245 h 942625"/>
              <a:gd name="connsiteX6" fmla="*/ 405581 w 2450926"/>
              <a:gd name="connsiteY6" fmla="*/ 130277 h 942625"/>
              <a:gd name="connsiteX7" fmla="*/ 425245 w 2450926"/>
              <a:gd name="connsiteY7" fmla="*/ 130277 h 942625"/>
              <a:gd name="connsiteX8" fmla="*/ 425245 w 2450926"/>
              <a:gd name="connsiteY8" fmla="*/ 199103 h 942625"/>
              <a:gd name="connsiteX9" fmla="*/ 464574 w 2450926"/>
              <a:gd name="connsiteY9" fmla="*/ 199103 h 942625"/>
              <a:gd name="connsiteX10" fmla="*/ 464574 w 2450926"/>
              <a:gd name="connsiteY10" fmla="*/ 218768 h 942625"/>
              <a:gd name="connsiteX11" fmla="*/ 508819 w 2450926"/>
              <a:gd name="connsiteY11" fmla="*/ 218768 h 942625"/>
              <a:gd name="connsiteX12" fmla="*/ 508819 w 2450926"/>
              <a:gd name="connsiteY12" fmla="*/ 226142 h 942625"/>
              <a:gd name="connsiteX13" fmla="*/ 587477 w 2450926"/>
              <a:gd name="connsiteY13" fmla="*/ 226142 h 942625"/>
              <a:gd name="connsiteX14" fmla="*/ 587477 w 2450926"/>
              <a:gd name="connsiteY14" fmla="*/ 270387 h 942625"/>
              <a:gd name="connsiteX15" fmla="*/ 607142 w 2450926"/>
              <a:gd name="connsiteY15" fmla="*/ 270387 h 942625"/>
              <a:gd name="connsiteX16" fmla="*/ 607142 w 2450926"/>
              <a:gd name="connsiteY16" fmla="*/ 292510 h 942625"/>
              <a:gd name="connsiteX17" fmla="*/ 624348 w 2450926"/>
              <a:gd name="connsiteY17" fmla="*/ 292510 h 942625"/>
              <a:gd name="connsiteX18" fmla="*/ 624348 w 2450926"/>
              <a:gd name="connsiteY18" fmla="*/ 373626 h 942625"/>
              <a:gd name="connsiteX19" fmla="*/ 641555 w 2450926"/>
              <a:gd name="connsiteY19" fmla="*/ 373626 h 942625"/>
              <a:gd name="connsiteX20" fmla="*/ 641555 w 2450926"/>
              <a:gd name="connsiteY20" fmla="*/ 432619 h 942625"/>
              <a:gd name="connsiteX21" fmla="*/ 683342 w 2450926"/>
              <a:gd name="connsiteY21" fmla="*/ 432619 h 942625"/>
              <a:gd name="connsiteX22" fmla="*/ 683342 w 2450926"/>
              <a:gd name="connsiteY22" fmla="*/ 444910 h 942625"/>
              <a:gd name="connsiteX23" fmla="*/ 707922 w 2450926"/>
              <a:gd name="connsiteY23" fmla="*/ 444910 h 942625"/>
              <a:gd name="connsiteX24" fmla="*/ 707922 w 2450926"/>
              <a:gd name="connsiteY24" fmla="*/ 467032 h 942625"/>
              <a:gd name="connsiteX25" fmla="*/ 752168 w 2450926"/>
              <a:gd name="connsiteY25" fmla="*/ 467032 h 942625"/>
              <a:gd name="connsiteX26" fmla="*/ 752168 w 2450926"/>
              <a:gd name="connsiteY26" fmla="*/ 489155 h 942625"/>
              <a:gd name="connsiteX27" fmla="*/ 774290 w 2450926"/>
              <a:gd name="connsiteY27" fmla="*/ 489155 h 942625"/>
              <a:gd name="connsiteX28" fmla="*/ 774290 w 2450926"/>
              <a:gd name="connsiteY28" fmla="*/ 523568 h 942625"/>
              <a:gd name="connsiteX29" fmla="*/ 828368 w 2450926"/>
              <a:gd name="connsiteY29" fmla="*/ 523568 h 942625"/>
              <a:gd name="connsiteX30" fmla="*/ 828368 w 2450926"/>
              <a:gd name="connsiteY30" fmla="*/ 555523 h 942625"/>
              <a:gd name="connsiteX31" fmla="*/ 838200 w 2450926"/>
              <a:gd name="connsiteY31" fmla="*/ 555523 h 942625"/>
              <a:gd name="connsiteX32" fmla="*/ 838200 w 2450926"/>
              <a:gd name="connsiteY32" fmla="*/ 575187 h 942625"/>
              <a:gd name="connsiteX33" fmla="*/ 838200 w 2450926"/>
              <a:gd name="connsiteY33" fmla="*/ 575187 h 942625"/>
              <a:gd name="connsiteX34" fmla="*/ 855406 w 2450926"/>
              <a:gd name="connsiteY34" fmla="*/ 575187 h 942625"/>
              <a:gd name="connsiteX35" fmla="*/ 855406 w 2450926"/>
              <a:gd name="connsiteY35" fmla="*/ 619432 h 942625"/>
              <a:gd name="connsiteX36" fmla="*/ 877529 w 2450926"/>
              <a:gd name="connsiteY36" fmla="*/ 619432 h 942625"/>
              <a:gd name="connsiteX37" fmla="*/ 877529 w 2450926"/>
              <a:gd name="connsiteY37" fmla="*/ 641555 h 942625"/>
              <a:gd name="connsiteX38" fmla="*/ 919316 w 2450926"/>
              <a:gd name="connsiteY38" fmla="*/ 641555 h 942625"/>
              <a:gd name="connsiteX39" fmla="*/ 919316 w 2450926"/>
              <a:gd name="connsiteY39" fmla="*/ 648929 h 942625"/>
              <a:gd name="connsiteX40" fmla="*/ 1005348 w 2450926"/>
              <a:gd name="connsiteY40" fmla="*/ 648929 h 942625"/>
              <a:gd name="connsiteX41" fmla="*/ 1005348 w 2450926"/>
              <a:gd name="connsiteY41" fmla="*/ 666135 h 942625"/>
              <a:gd name="connsiteX42" fmla="*/ 1025013 w 2450926"/>
              <a:gd name="connsiteY42" fmla="*/ 666135 h 942625"/>
              <a:gd name="connsiteX43" fmla="*/ 1025013 w 2450926"/>
              <a:gd name="connsiteY43" fmla="*/ 685800 h 942625"/>
              <a:gd name="connsiteX44" fmla="*/ 1054510 w 2450926"/>
              <a:gd name="connsiteY44" fmla="*/ 685800 h 942625"/>
              <a:gd name="connsiteX45" fmla="*/ 1054510 w 2450926"/>
              <a:gd name="connsiteY45" fmla="*/ 707923 h 942625"/>
              <a:gd name="connsiteX46" fmla="*/ 1101213 w 2450926"/>
              <a:gd name="connsiteY46" fmla="*/ 707923 h 942625"/>
              <a:gd name="connsiteX47" fmla="*/ 1101213 w 2450926"/>
              <a:gd name="connsiteY47" fmla="*/ 717755 h 942625"/>
              <a:gd name="connsiteX48" fmla="*/ 1334729 w 2450926"/>
              <a:gd name="connsiteY48" fmla="*/ 717755 h 942625"/>
              <a:gd name="connsiteX49" fmla="*/ 1334729 w 2450926"/>
              <a:gd name="connsiteY49" fmla="*/ 752168 h 942625"/>
              <a:gd name="connsiteX50" fmla="*/ 1393722 w 2450926"/>
              <a:gd name="connsiteY50" fmla="*/ 752168 h 942625"/>
              <a:gd name="connsiteX51" fmla="*/ 1393722 w 2450926"/>
              <a:gd name="connsiteY51" fmla="*/ 771832 h 942625"/>
              <a:gd name="connsiteX52" fmla="*/ 1511710 w 2450926"/>
              <a:gd name="connsiteY52" fmla="*/ 771832 h 942625"/>
              <a:gd name="connsiteX53" fmla="*/ 1511710 w 2450926"/>
              <a:gd name="connsiteY53" fmla="*/ 781664 h 942625"/>
              <a:gd name="connsiteX54" fmla="*/ 1718187 w 2450926"/>
              <a:gd name="connsiteY54" fmla="*/ 781664 h 942625"/>
              <a:gd name="connsiteX55" fmla="*/ 1718187 w 2450926"/>
              <a:gd name="connsiteY55" fmla="*/ 803787 h 942625"/>
              <a:gd name="connsiteX56" fmla="*/ 1818968 w 2450926"/>
              <a:gd name="connsiteY56" fmla="*/ 803787 h 942625"/>
              <a:gd name="connsiteX57" fmla="*/ 1818968 w 2450926"/>
              <a:gd name="connsiteY57" fmla="*/ 818535 h 942625"/>
              <a:gd name="connsiteX58" fmla="*/ 2146715 w 2450926"/>
              <a:gd name="connsiteY58" fmla="*/ 942625 h 942625"/>
              <a:gd name="connsiteX59" fmla="*/ 2164745 w 2450926"/>
              <a:gd name="connsiteY59" fmla="*/ 890414 h 942625"/>
              <a:gd name="connsiteX60" fmla="*/ 2450926 w 2450926"/>
              <a:gd name="connsiteY60" fmla="*/ 890416 h 942625"/>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80787 w 2450926"/>
              <a:gd name="connsiteY57" fmla="*/ 848926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80787 w 2450926"/>
              <a:gd name="connsiteY57" fmla="*/ 848926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80787 w 2450926"/>
              <a:gd name="connsiteY57" fmla="*/ 846393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4442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4442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9594 w 2450926"/>
              <a:gd name="connsiteY59" fmla="*/ 890414 h 890416"/>
              <a:gd name="connsiteX60" fmla="*/ 2450926 w 2450926"/>
              <a:gd name="connsiteY60" fmla="*/ 890416 h 890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50926" h="890416">
                <a:moveTo>
                  <a:pt x="0" y="0"/>
                </a:moveTo>
                <a:lnTo>
                  <a:pt x="290051" y="0"/>
                </a:lnTo>
                <a:lnTo>
                  <a:pt x="290051" y="27039"/>
                </a:lnTo>
                <a:lnTo>
                  <a:pt x="381000" y="27039"/>
                </a:lnTo>
                <a:lnTo>
                  <a:pt x="381000" y="44245"/>
                </a:lnTo>
                <a:lnTo>
                  <a:pt x="405581" y="44245"/>
                </a:lnTo>
                <a:lnTo>
                  <a:pt x="405581" y="130277"/>
                </a:lnTo>
                <a:lnTo>
                  <a:pt x="425245" y="130277"/>
                </a:lnTo>
                <a:lnTo>
                  <a:pt x="425245" y="199103"/>
                </a:lnTo>
                <a:lnTo>
                  <a:pt x="464574" y="199103"/>
                </a:lnTo>
                <a:lnTo>
                  <a:pt x="464574" y="218768"/>
                </a:lnTo>
                <a:lnTo>
                  <a:pt x="508819" y="218768"/>
                </a:lnTo>
                <a:lnTo>
                  <a:pt x="508819" y="226142"/>
                </a:lnTo>
                <a:lnTo>
                  <a:pt x="587477" y="226142"/>
                </a:lnTo>
                <a:lnTo>
                  <a:pt x="587477" y="270387"/>
                </a:lnTo>
                <a:lnTo>
                  <a:pt x="607142" y="270387"/>
                </a:lnTo>
                <a:lnTo>
                  <a:pt x="607142" y="292510"/>
                </a:lnTo>
                <a:lnTo>
                  <a:pt x="624348" y="292510"/>
                </a:lnTo>
                <a:lnTo>
                  <a:pt x="624348" y="373626"/>
                </a:lnTo>
                <a:lnTo>
                  <a:pt x="641555" y="373626"/>
                </a:lnTo>
                <a:lnTo>
                  <a:pt x="641555" y="432619"/>
                </a:lnTo>
                <a:lnTo>
                  <a:pt x="683342" y="432619"/>
                </a:lnTo>
                <a:lnTo>
                  <a:pt x="683342" y="444910"/>
                </a:lnTo>
                <a:lnTo>
                  <a:pt x="707922" y="444910"/>
                </a:lnTo>
                <a:lnTo>
                  <a:pt x="707922" y="467032"/>
                </a:lnTo>
                <a:lnTo>
                  <a:pt x="752168" y="467032"/>
                </a:lnTo>
                <a:lnTo>
                  <a:pt x="752168" y="489155"/>
                </a:lnTo>
                <a:lnTo>
                  <a:pt x="774290" y="489155"/>
                </a:lnTo>
                <a:lnTo>
                  <a:pt x="774290" y="523568"/>
                </a:lnTo>
                <a:lnTo>
                  <a:pt x="828368" y="523568"/>
                </a:lnTo>
                <a:lnTo>
                  <a:pt x="828368" y="555523"/>
                </a:lnTo>
                <a:lnTo>
                  <a:pt x="838200" y="555523"/>
                </a:lnTo>
                <a:lnTo>
                  <a:pt x="838200" y="575187"/>
                </a:lnTo>
                <a:lnTo>
                  <a:pt x="838200" y="575187"/>
                </a:lnTo>
                <a:lnTo>
                  <a:pt x="855406" y="575187"/>
                </a:lnTo>
                <a:lnTo>
                  <a:pt x="855406" y="619432"/>
                </a:lnTo>
                <a:lnTo>
                  <a:pt x="877529" y="619432"/>
                </a:lnTo>
                <a:lnTo>
                  <a:pt x="877529" y="641555"/>
                </a:lnTo>
                <a:lnTo>
                  <a:pt x="919316" y="641555"/>
                </a:lnTo>
                <a:lnTo>
                  <a:pt x="919316" y="648929"/>
                </a:lnTo>
                <a:lnTo>
                  <a:pt x="1005348" y="648929"/>
                </a:lnTo>
                <a:lnTo>
                  <a:pt x="1005348" y="666135"/>
                </a:lnTo>
                <a:lnTo>
                  <a:pt x="1025013" y="666135"/>
                </a:lnTo>
                <a:lnTo>
                  <a:pt x="1025013" y="685800"/>
                </a:lnTo>
                <a:lnTo>
                  <a:pt x="1054510" y="685800"/>
                </a:lnTo>
                <a:lnTo>
                  <a:pt x="1054510" y="707923"/>
                </a:lnTo>
                <a:lnTo>
                  <a:pt x="1101213" y="707923"/>
                </a:lnTo>
                <a:lnTo>
                  <a:pt x="1101213" y="717755"/>
                </a:lnTo>
                <a:lnTo>
                  <a:pt x="1334729" y="717755"/>
                </a:lnTo>
                <a:lnTo>
                  <a:pt x="1334729" y="752168"/>
                </a:lnTo>
                <a:lnTo>
                  <a:pt x="1393722" y="752168"/>
                </a:lnTo>
                <a:lnTo>
                  <a:pt x="1393722" y="771832"/>
                </a:lnTo>
                <a:lnTo>
                  <a:pt x="1511710" y="771832"/>
                </a:lnTo>
                <a:lnTo>
                  <a:pt x="1511710" y="781664"/>
                </a:lnTo>
                <a:lnTo>
                  <a:pt x="1718187" y="781664"/>
                </a:lnTo>
                <a:lnTo>
                  <a:pt x="1718187" y="803787"/>
                </a:lnTo>
                <a:lnTo>
                  <a:pt x="1875635" y="803787"/>
                </a:lnTo>
                <a:lnTo>
                  <a:pt x="1875635" y="841329"/>
                </a:lnTo>
                <a:lnTo>
                  <a:pt x="2157018" y="841327"/>
                </a:lnTo>
                <a:lnTo>
                  <a:pt x="2159594" y="890414"/>
                </a:lnTo>
                <a:lnTo>
                  <a:pt x="2450926" y="890416"/>
                </a:lnTo>
              </a:path>
            </a:pathLst>
          </a:custGeom>
          <a:noFill/>
          <a:ln w="28575">
            <a:solidFill>
              <a:schemeClr val="accent1"/>
            </a:solidFill>
            <a:miter lim="800000"/>
            <a:headEnd/>
            <a:tailEnd/>
          </a:ln>
        </p:spPr>
        <p:txBody>
          <a:bodyPr rtlCol="0" anchor="ctr"/>
          <a:lstStyle/>
          <a:p>
            <a:pPr algn="ctr"/>
            <a:endParaRPr lang="en-US" dirty="0"/>
          </a:p>
        </p:txBody>
      </p:sp>
      <p:grpSp>
        <p:nvGrpSpPr>
          <p:cNvPr id="447" name="Group 446">
            <a:extLst>
              <a:ext uri="{FF2B5EF4-FFF2-40B4-BE49-F238E27FC236}">
                <a16:creationId xmlns:a16="http://schemas.microsoft.com/office/drawing/2014/main" id="{43708DD6-20B8-4EA6-BAA7-EE14BE508122}"/>
              </a:ext>
            </a:extLst>
          </p:cNvPr>
          <p:cNvGrpSpPr/>
          <p:nvPr/>
        </p:nvGrpSpPr>
        <p:grpSpPr>
          <a:xfrm>
            <a:off x="9392911" y="6207927"/>
            <a:ext cx="2488502" cy="454909"/>
            <a:chOff x="9392911" y="6207927"/>
            <a:chExt cx="2488502" cy="454909"/>
          </a:xfrm>
        </p:grpSpPr>
        <p:pic>
          <p:nvPicPr>
            <p:cNvPr id="448" name="Picture 447" descr="A picture containing text, ax, wheel&#10;&#10;Description automatically generated">
              <a:extLst>
                <a:ext uri="{FF2B5EF4-FFF2-40B4-BE49-F238E27FC236}">
                  <a16:creationId xmlns:a16="http://schemas.microsoft.com/office/drawing/2014/main" id="{3CFC0BFC-A9C0-4D48-BC6A-4C8D542AC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49" name="Rectangle 8">
              <a:extLst>
                <a:ext uri="{FF2B5EF4-FFF2-40B4-BE49-F238E27FC236}">
                  <a16:creationId xmlns:a16="http://schemas.microsoft.com/office/drawing/2014/main" id="{8CDE1EE0-6D70-4611-A4BD-0AA23C3C779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12338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13682-F55D-0E4F-8A68-2963B3671FE3}"/>
              </a:ext>
            </a:extLst>
          </p:cNvPr>
          <p:cNvSpPr>
            <a:spLocks noGrp="1"/>
          </p:cNvSpPr>
          <p:nvPr>
            <p:ph type="title"/>
          </p:nvPr>
        </p:nvSpPr>
        <p:spPr/>
        <p:txBody>
          <a:bodyPr/>
          <a:lstStyle/>
          <a:p>
            <a:r>
              <a:rPr lang="en-US" dirty="0"/>
              <a:t>KEYNOTE-826: Safety Overview</a:t>
            </a:r>
          </a:p>
        </p:txBody>
      </p:sp>
      <p:sp>
        <p:nvSpPr>
          <p:cNvPr id="3" name="Text Box 15">
            <a:extLst>
              <a:ext uri="{FF2B5EF4-FFF2-40B4-BE49-F238E27FC236}">
                <a16:creationId xmlns:a16="http://schemas.microsoft.com/office/drawing/2014/main" id="{AC376833-104A-9D4C-BFB2-7D367775974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ESMO 2021. Abstr LBA2. Colombo. NEJM. 2021;386:1856.</a:t>
            </a:r>
            <a:endParaRPr lang="en-US" altLang="en-US" sz="1200" b="0" dirty="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01A5F78D-9AD5-634F-BC58-0B8F2ED13B1D}"/>
              </a:ext>
            </a:extLst>
          </p:cNvPr>
          <p:cNvGraphicFramePr>
            <a:graphicFrameLocks/>
          </p:cNvGraphicFramePr>
          <p:nvPr>
            <p:extLst>
              <p:ext uri="{D42A27DB-BD31-4B8C-83A1-F6EECF244321}">
                <p14:modId xmlns:p14="http://schemas.microsoft.com/office/powerpoint/2010/main" val="379837562"/>
              </p:ext>
            </p:extLst>
          </p:nvPr>
        </p:nvGraphicFramePr>
        <p:xfrm>
          <a:off x="719137" y="1635233"/>
          <a:ext cx="10802302" cy="3078592"/>
        </p:xfrm>
        <a:graphic>
          <a:graphicData uri="http://schemas.openxmlformats.org/drawingml/2006/table">
            <a:tbl>
              <a:tblPr/>
              <a:tblGrid>
                <a:gridCol w="2390590">
                  <a:extLst>
                    <a:ext uri="{9D8B030D-6E8A-4147-A177-3AD203B41FA5}">
                      <a16:colId xmlns:a16="http://schemas.microsoft.com/office/drawing/2014/main" val="20000"/>
                    </a:ext>
                  </a:extLst>
                </a:gridCol>
                <a:gridCol w="1401952">
                  <a:extLst>
                    <a:ext uri="{9D8B030D-6E8A-4147-A177-3AD203B41FA5}">
                      <a16:colId xmlns:a16="http://schemas.microsoft.com/office/drawing/2014/main" val="20001"/>
                    </a:ext>
                  </a:extLst>
                </a:gridCol>
                <a:gridCol w="1401952">
                  <a:extLst>
                    <a:ext uri="{9D8B030D-6E8A-4147-A177-3AD203B41FA5}">
                      <a16:colId xmlns:a16="http://schemas.microsoft.com/office/drawing/2014/main" val="20002"/>
                    </a:ext>
                  </a:extLst>
                </a:gridCol>
                <a:gridCol w="1401952">
                  <a:extLst>
                    <a:ext uri="{9D8B030D-6E8A-4147-A177-3AD203B41FA5}">
                      <a16:colId xmlns:a16="http://schemas.microsoft.com/office/drawing/2014/main" val="1343132848"/>
                    </a:ext>
                  </a:extLst>
                </a:gridCol>
                <a:gridCol w="1401952">
                  <a:extLst>
                    <a:ext uri="{9D8B030D-6E8A-4147-A177-3AD203B41FA5}">
                      <a16:colId xmlns:a16="http://schemas.microsoft.com/office/drawing/2014/main" val="2119450233"/>
                    </a:ext>
                  </a:extLst>
                </a:gridCol>
                <a:gridCol w="1401952">
                  <a:extLst>
                    <a:ext uri="{9D8B030D-6E8A-4147-A177-3AD203B41FA5}">
                      <a16:colId xmlns:a16="http://schemas.microsoft.com/office/drawing/2014/main" val="1270294314"/>
                    </a:ext>
                  </a:extLst>
                </a:gridCol>
                <a:gridCol w="1401952">
                  <a:extLst>
                    <a:ext uri="{9D8B030D-6E8A-4147-A177-3AD203B41FA5}">
                      <a16:colId xmlns:a16="http://schemas.microsoft.com/office/drawing/2014/main" val="592840787"/>
                    </a:ext>
                  </a:extLst>
                </a:gridCol>
              </a:tblGrid>
              <a:tr h="28260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All-Cause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Immune-Mediated AEs</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681907747"/>
                  </a:ext>
                </a:extLst>
              </a:tr>
              <a:tr h="4945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2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305 (99.3)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307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298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300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104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47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6892432"/>
                  </a:ext>
                </a:extLst>
              </a:tr>
              <a:tr h="282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232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 (64.1)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82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(42.4)</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2603">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(0.7)</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1853595"/>
                  </a:ext>
                </a:extLst>
              </a:tr>
              <a:tr h="70648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discontinuation</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treatment</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7890827"/>
                  </a:ext>
                </a:extLst>
              </a:tr>
            </a:tbl>
          </a:graphicData>
        </a:graphic>
      </p:graphicFrame>
      <p:sp>
        <p:nvSpPr>
          <p:cNvPr id="10" name="Content Placeholder 3">
            <a:extLst>
              <a:ext uri="{FF2B5EF4-FFF2-40B4-BE49-F238E27FC236}">
                <a16:creationId xmlns:a16="http://schemas.microsoft.com/office/drawing/2014/main" id="{579F24A6-D020-D445-957F-D0002508BEAE}"/>
              </a:ext>
            </a:extLst>
          </p:cNvPr>
          <p:cNvSpPr txBox="1">
            <a:spLocks/>
          </p:cNvSpPr>
          <p:nvPr/>
        </p:nvSpPr>
        <p:spPr>
          <a:xfrm>
            <a:off x="609758" y="4775055"/>
            <a:ext cx="10982649" cy="10434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600"/>
              </a:spcAft>
              <a:buNone/>
            </a:pPr>
            <a:r>
              <a:rPr lang="en-US" sz="1400" b="0" kern="0" dirty="0"/>
              <a:t>*</a:t>
            </a:r>
            <a:r>
              <a:rPr lang="en-US" sz="1400" b="0" dirty="0">
                <a:solidFill>
                  <a:schemeClr val="bg1"/>
                </a:solidFill>
                <a:latin typeface="Calibri" panose="020F0502020204030204" pitchFamily="34" charset="0"/>
              </a:rPr>
              <a:t>Arm also include CT ± bevacizumab</a:t>
            </a:r>
            <a:r>
              <a:rPr lang="en-US" sz="1400" b="0" kern="0" dirty="0"/>
              <a:t>. </a:t>
            </a:r>
            <a:r>
              <a:rPr lang="en-US" sz="1400" b="0" kern="0" baseline="30000" dirty="0"/>
              <a:t>†</a:t>
            </a:r>
            <a:r>
              <a:rPr lang="en-US" sz="1400" b="0" kern="0" dirty="0"/>
              <a:t>Events were considered regardless of attribution to treatment by the investigator. </a:t>
            </a:r>
            <a:r>
              <a:rPr lang="en-US" sz="1400" b="0" kern="0" baseline="30000" dirty="0"/>
              <a:t>‡</a:t>
            </a:r>
            <a:r>
              <a:rPr lang="en-US" sz="1400" b="0" kern="0" dirty="0"/>
              <a:t>Autoimmune encephalitis (also immune mediated) and intestinal perforation. </a:t>
            </a:r>
            <a:r>
              <a:rPr lang="en-US" sz="1400" b="0" kern="0" baseline="30000" dirty="0"/>
              <a:t>§</a:t>
            </a:r>
            <a:r>
              <a:rPr lang="en-US" sz="1400" b="0" kern="0" dirty="0"/>
              <a:t>Embolism, female genital tract fistula, large intestine perforation, and pulmonary sepsis.</a:t>
            </a:r>
          </a:p>
        </p:txBody>
      </p:sp>
      <p:sp>
        <p:nvSpPr>
          <p:cNvPr id="14" name="Content Placeholder 3">
            <a:extLst>
              <a:ext uri="{FF2B5EF4-FFF2-40B4-BE49-F238E27FC236}">
                <a16:creationId xmlns:a16="http://schemas.microsoft.com/office/drawing/2014/main" id="{8300750F-32EA-4585-9123-78F5EDF3B8A3}"/>
              </a:ext>
            </a:extLst>
          </p:cNvPr>
          <p:cNvSpPr txBox="1">
            <a:spLocks/>
          </p:cNvSpPr>
          <p:nvPr/>
        </p:nvSpPr>
        <p:spPr bwMode="auto">
          <a:xfrm>
            <a:off x="599593" y="5285666"/>
            <a:ext cx="11423319" cy="58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0"/>
              </a:spcAft>
            </a:pPr>
            <a:r>
              <a:rPr lang="en-US" sz="2000" b="0" kern="0" dirty="0"/>
              <a:t>Median tx duration pembro vs placebo: 10.0 vs 7.7 mo</a:t>
            </a:r>
          </a:p>
          <a:p>
            <a:pPr lvl="1">
              <a:spcBef>
                <a:spcPts val="500"/>
              </a:spcBef>
              <a:spcAft>
                <a:spcPts val="0"/>
              </a:spcAft>
            </a:pPr>
            <a:r>
              <a:rPr lang="en-US" sz="1800" b="0" kern="0" dirty="0"/>
              <a:t>Pembro or placebo: 13 vs 11</a:t>
            </a:r>
          </a:p>
          <a:p>
            <a:pPr lvl="1">
              <a:spcBef>
                <a:spcPts val="500"/>
              </a:spcBef>
              <a:spcAft>
                <a:spcPts val="0"/>
              </a:spcAft>
            </a:pPr>
            <a:r>
              <a:rPr lang="en-US" sz="1800" b="0" kern="0" dirty="0"/>
              <a:t>Bevacizumab: 13 vs 11</a:t>
            </a:r>
          </a:p>
        </p:txBody>
      </p:sp>
      <p:grpSp>
        <p:nvGrpSpPr>
          <p:cNvPr id="15" name="Group 14">
            <a:extLst>
              <a:ext uri="{FF2B5EF4-FFF2-40B4-BE49-F238E27FC236}">
                <a16:creationId xmlns:a16="http://schemas.microsoft.com/office/drawing/2014/main" id="{3356B3D5-D2F6-49A9-A25C-89D634B7FD62}"/>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886C30D8-A9A6-4F10-A1B7-81A32075DA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44BB71D7-695F-4780-B160-30A05372C25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340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89FF4F-C811-BBF0-DD54-1C46B0A09CEB}"/>
              </a:ext>
            </a:extLst>
          </p:cNvPr>
          <p:cNvSpPr>
            <a:spLocks noGrp="1"/>
          </p:cNvSpPr>
          <p:nvPr>
            <p:ph type="title"/>
          </p:nvPr>
        </p:nvSpPr>
        <p:spPr/>
        <p:txBody>
          <a:bodyPr/>
          <a:lstStyle/>
          <a:p>
            <a:r>
              <a:rPr lang="en-US" dirty="0"/>
              <a:t>General Principles for Managing AEs </a:t>
            </a:r>
            <a:br>
              <a:rPr lang="en-US" dirty="0"/>
            </a:br>
            <a:r>
              <a:rPr lang="en-US" dirty="0"/>
              <a:t>With Single-Agent Immunotherapy in Cervical Cancer</a:t>
            </a:r>
          </a:p>
        </p:txBody>
      </p:sp>
      <p:sp>
        <p:nvSpPr>
          <p:cNvPr id="6" name="Content Placeholder 4">
            <a:extLst>
              <a:ext uri="{FF2B5EF4-FFF2-40B4-BE49-F238E27FC236}">
                <a16:creationId xmlns:a16="http://schemas.microsoft.com/office/drawing/2014/main" id="{095B9D27-D0AC-F6D0-0838-3D1BB0A264A7}"/>
              </a:ext>
            </a:extLst>
          </p:cNvPr>
          <p:cNvSpPr txBox="1">
            <a:spLocks/>
          </p:cNvSpPr>
          <p:nvPr/>
        </p:nvSpPr>
        <p:spPr>
          <a:xfrm>
            <a:off x="609759" y="1615512"/>
            <a:ext cx="5486241" cy="4351338"/>
          </a:xfrm>
          <a:prstGeom prst="rect">
            <a:avLst/>
          </a:prstGeom>
        </p:spPr>
        <p:txBody>
          <a:bodyPr>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500"/>
              </a:spcAft>
            </a:pPr>
            <a:r>
              <a:rPr lang="en-US" sz="2000" b="0" kern="0" dirty="0"/>
              <a:t>Educate patients about toxicities and to contact you immediately if they occur</a:t>
            </a:r>
          </a:p>
          <a:p>
            <a:pPr lvl="1">
              <a:spcBef>
                <a:spcPts val="700"/>
              </a:spcBef>
              <a:spcAft>
                <a:spcPts val="500"/>
              </a:spcAft>
            </a:pPr>
            <a:r>
              <a:rPr lang="en-US" sz="2000" b="0" kern="0" dirty="0"/>
              <a:t>Let other healthcare professionals know that they are receiving immunotherapy</a:t>
            </a:r>
          </a:p>
          <a:p>
            <a:pPr>
              <a:spcBef>
                <a:spcPts val="700"/>
              </a:spcBef>
              <a:spcAft>
                <a:spcPts val="500"/>
              </a:spcAft>
            </a:pPr>
            <a:r>
              <a:rPr lang="en-US" sz="2000" b="0" kern="0" dirty="0"/>
              <a:t>Assess for irAEs at each cycle for the first </a:t>
            </a:r>
            <a:br>
              <a:rPr lang="en-US" sz="2000" b="0" kern="0" dirty="0"/>
            </a:br>
            <a:r>
              <a:rPr lang="en-US" sz="2000" b="0" kern="0" dirty="0"/>
              <a:t>3 months, including laboratory tests</a:t>
            </a:r>
          </a:p>
          <a:p>
            <a:pPr>
              <a:spcBef>
                <a:spcPts val="700"/>
              </a:spcBef>
              <a:spcAft>
                <a:spcPts val="500"/>
              </a:spcAft>
            </a:pPr>
            <a:r>
              <a:rPr lang="en-US" sz="2000" b="0" kern="0" dirty="0"/>
              <a:t>Thyroid tests every cycle for first 3 months</a:t>
            </a:r>
            <a:br>
              <a:rPr lang="en-US" sz="2000" b="0" kern="0" dirty="0"/>
            </a:br>
            <a:r>
              <a:rPr lang="en-US" sz="2000" b="0" kern="0" dirty="0"/>
              <a:t>and then every 2-3 cycles </a:t>
            </a:r>
          </a:p>
          <a:p>
            <a:pPr>
              <a:spcBef>
                <a:spcPts val="700"/>
              </a:spcBef>
              <a:spcAft>
                <a:spcPts val="500"/>
              </a:spcAft>
            </a:pPr>
            <a:r>
              <a:rPr lang="en-US" sz="2000" b="0" kern="0" dirty="0"/>
              <a:t>Maintain low threshold for steroids or immunosuppression if irAE is concerning </a:t>
            </a:r>
          </a:p>
          <a:p>
            <a:pPr>
              <a:spcBef>
                <a:spcPts val="700"/>
              </a:spcBef>
              <a:spcAft>
                <a:spcPts val="500"/>
              </a:spcAft>
            </a:pPr>
            <a:r>
              <a:rPr lang="en-US" sz="2000" b="0" kern="0" dirty="0"/>
              <a:t>Infliximab for severe/refractory colitis/diarrhea</a:t>
            </a:r>
          </a:p>
        </p:txBody>
      </p:sp>
      <p:sp>
        <p:nvSpPr>
          <p:cNvPr id="7" name="Slide Number Placeholder 2">
            <a:extLst>
              <a:ext uri="{FF2B5EF4-FFF2-40B4-BE49-F238E27FC236}">
                <a16:creationId xmlns:a16="http://schemas.microsoft.com/office/drawing/2014/main" id="{C6D203C1-A7ED-E96C-0C99-43964304D558}"/>
              </a:ext>
            </a:extLst>
          </p:cNvPr>
          <p:cNvSpPr txBox="1">
            <a:spLocks/>
          </p:cNvSpPr>
          <p:nvPr/>
        </p:nvSpPr>
        <p:spPr>
          <a:xfrm>
            <a:off x="11804651" y="6455570"/>
            <a:ext cx="38417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defRPr/>
            </a:pPr>
            <a:fld id="{B6B3AC2E-D0A7-4F43-A8C5-981F0AA32F32}" type="slidenum">
              <a:rPr lang="en-US" sz="1200" b="0" smtClean="0">
                <a:solidFill>
                  <a:srgbClr val="FFFFFF"/>
                </a:solidFill>
                <a:latin typeface="Calibri" panose="020F0502020204030204" pitchFamily="34" charset="0"/>
                <a:cs typeface="Calibri" panose="020F0502020204030204" pitchFamily="34" charset="0"/>
              </a:rPr>
              <a:pPr algn="ctr">
                <a:defRPr/>
              </a:pPr>
              <a:t>34</a:t>
            </a:fld>
            <a:endParaRPr lang="en-US" sz="1200" b="0" dirty="0">
              <a:solidFill>
                <a:srgbClr val="FFFFFF"/>
              </a:solidFill>
              <a:latin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569E2217-75BF-60A6-203F-2EA8D5C76279}"/>
              </a:ext>
            </a:extLst>
          </p:cNvPr>
          <p:cNvGraphicFramePr>
            <a:graphicFrameLocks noGrp="1"/>
          </p:cNvGraphicFramePr>
          <p:nvPr>
            <p:extLst>
              <p:ext uri="{D42A27DB-BD31-4B8C-83A1-F6EECF244321}">
                <p14:modId xmlns:p14="http://schemas.microsoft.com/office/powerpoint/2010/main" val="3043679463"/>
              </p:ext>
            </p:extLst>
          </p:nvPr>
        </p:nvGraphicFramePr>
        <p:xfrm>
          <a:off x="6120276" y="1634249"/>
          <a:ext cx="5639938" cy="4297680"/>
        </p:xfrm>
        <a:graphic>
          <a:graphicData uri="http://schemas.openxmlformats.org/drawingml/2006/table">
            <a:tbl>
              <a:tblPr firstRow="1" bandRow="1">
                <a:effectLst/>
              </a:tblPr>
              <a:tblGrid>
                <a:gridCol w="1089674">
                  <a:extLst>
                    <a:ext uri="{9D8B030D-6E8A-4147-A177-3AD203B41FA5}">
                      <a16:colId xmlns:a16="http://schemas.microsoft.com/office/drawing/2014/main" val="20000"/>
                    </a:ext>
                  </a:extLst>
                </a:gridCol>
                <a:gridCol w="4550264">
                  <a:extLst>
                    <a:ext uri="{9D8B030D-6E8A-4147-A177-3AD203B41FA5}">
                      <a16:colId xmlns:a16="http://schemas.microsoft.com/office/drawing/2014/main" val="20001"/>
                    </a:ext>
                  </a:extLst>
                </a:gridCol>
              </a:tblGrid>
              <a:tr h="35114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panose="020F0502020204030204" pitchFamily="34" charset="0"/>
                          <a:cs typeface="Calibri" panose="020F0502020204030204" pitchFamily="34" charset="0"/>
                        </a:rPr>
                        <a:t>Grade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800" dirty="0">
                          <a:latin typeface="Calibri" panose="020F0502020204030204" pitchFamily="34" charset="0"/>
                          <a:cs typeface="Calibri" panose="020F0502020204030204" pitchFamily="34" charset="0"/>
                        </a:rPr>
                        <a:t>Management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7925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body"/>
                        </a:rPr>
                        <a:t>1 (mild)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body"/>
                        </a:rPr>
                        <a:t>Symptomatic</a:t>
                      </a:r>
                      <a:r>
                        <a:rPr lang="en-US" sz="1600" baseline="0" dirty="0">
                          <a:solidFill>
                            <a:schemeClr val="bg1"/>
                          </a:solidFill>
                          <a:latin typeface="Calibri body"/>
                        </a:rPr>
                        <a:t> management</a:t>
                      </a:r>
                    </a:p>
                    <a:p>
                      <a:pPr marL="285750" indent="-285750">
                        <a:buFont typeface="Wingdings" panose="05000000000000000000" pitchFamily="2" charset="2"/>
                        <a:buChar char="§"/>
                      </a:pPr>
                      <a:r>
                        <a:rPr lang="en-US" sz="1600" baseline="0" dirty="0">
                          <a:solidFill>
                            <a:schemeClr val="bg1"/>
                          </a:solidFill>
                          <a:latin typeface="Calibri body"/>
                        </a:rPr>
                        <a:t>Continue therapy</a:t>
                      </a:r>
                    </a:p>
                    <a:p>
                      <a:pPr marL="285750" indent="-285750">
                        <a:buFont typeface="Wingdings" panose="05000000000000000000" pitchFamily="2" charset="2"/>
                        <a:buChar char="§"/>
                      </a:pPr>
                      <a:r>
                        <a:rPr lang="en-US" sz="1600" baseline="0" dirty="0">
                          <a:solidFill>
                            <a:schemeClr val="bg1"/>
                          </a:solidFill>
                          <a:latin typeface="Calibri body"/>
                        </a:rPr>
                        <a:t>Immunosuppression not needed</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10101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body"/>
                        </a:rPr>
                        <a:t>2 (mild</a:t>
                      </a:r>
                      <a:r>
                        <a:rPr lang="en-US" sz="1600" baseline="0" dirty="0">
                          <a:solidFill>
                            <a:schemeClr val="bg1"/>
                          </a:solidFill>
                          <a:latin typeface="Calibri body"/>
                        </a:rPr>
                        <a:t> to moderate)</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body"/>
                        </a:rPr>
                        <a:t>Symptomatic management</a:t>
                      </a:r>
                    </a:p>
                    <a:p>
                      <a:pPr marL="285750" indent="-285750">
                        <a:buFont typeface="Wingdings" panose="05000000000000000000" pitchFamily="2" charset="2"/>
                        <a:buChar char="§"/>
                      </a:pPr>
                      <a:r>
                        <a:rPr lang="en-US" sz="1600" dirty="0">
                          <a:solidFill>
                            <a:schemeClr val="bg1"/>
                          </a:solidFill>
                          <a:latin typeface="Calibri body"/>
                        </a:rPr>
                        <a:t>Consider discontinuing until resolution to grade 1</a:t>
                      </a:r>
                    </a:p>
                    <a:p>
                      <a:pPr marL="285750" indent="-285750">
                        <a:buFont typeface="Wingdings" panose="05000000000000000000" pitchFamily="2" charset="2"/>
                        <a:buChar char="§"/>
                      </a:pPr>
                      <a:r>
                        <a:rPr lang="en-US" sz="1600" dirty="0">
                          <a:solidFill>
                            <a:schemeClr val="bg1"/>
                          </a:solidFill>
                          <a:latin typeface="Calibri body"/>
                        </a:rPr>
                        <a:t>Consider immunosuppression if intolerable or persistent</a:t>
                      </a:r>
                    </a:p>
                    <a:p>
                      <a:pPr marL="285750" indent="-285750">
                        <a:buFont typeface="Wingdings" panose="05000000000000000000" pitchFamily="2" charset="2"/>
                        <a:buChar char="§"/>
                      </a:pPr>
                      <a:r>
                        <a:rPr lang="en-US" sz="1600" dirty="0">
                          <a:solidFill>
                            <a:schemeClr val="bg1"/>
                          </a:solidFill>
                          <a:latin typeface="Calibri body"/>
                        </a:rPr>
                        <a:t>Involve consultants as needed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0002"/>
                  </a:ext>
                </a:extLst>
              </a:tr>
              <a:tr h="10101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dirty="0">
                          <a:solidFill>
                            <a:schemeClr val="bg1"/>
                          </a:solidFill>
                          <a:latin typeface="Calibri body"/>
                        </a:rPr>
                        <a:t>3 or</a:t>
                      </a:r>
                      <a:r>
                        <a:rPr lang="en-US" sz="1600" baseline="0" dirty="0">
                          <a:solidFill>
                            <a:schemeClr val="bg1"/>
                          </a:solidFill>
                          <a:latin typeface="Calibri body"/>
                        </a:rPr>
                        <a:t> 4 (severe)</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anose="05000000000000000000" pitchFamily="2" charset="2"/>
                        <a:buChar char="§"/>
                      </a:pPr>
                      <a:r>
                        <a:rPr lang="en-US" sz="1600" dirty="0">
                          <a:solidFill>
                            <a:schemeClr val="bg1"/>
                          </a:solidFill>
                          <a:latin typeface="Calibri body"/>
                        </a:rPr>
                        <a:t>Discontinue therapy</a:t>
                      </a:r>
                    </a:p>
                    <a:p>
                      <a:pPr marL="285750" indent="-285750">
                        <a:buFont typeface="Wingdings" panose="05000000000000000000" pitchFamily="2" charset="2"/>
                        <a:buChar char="§"/>
                      </a:pPr>
                      <a:r>
                        <a:rPr lang="en-US" sz="1600" dirty="0">
                          <a:solidFill>
                            <a:schemeClr val="bg1"/>
                          </a:solidFill>
                          <a:latin typeface="Calibri body"/>
                        </a:rPr>
                        <a:t>Start immunosuppression</a:t>
                      </a:r>
                    </a:p>
                    <a:p>
                      <a:pPr marL="285750" indent="-285750">
                        <a:buFont typeface="Wingdings" panose="05000000000000000000" pitchFamily="2" charset="2"/>
                        <a:buChar char="§"/>
                      </a:pPr>
                      <a:r>
                        <a:rPr lang="en-US" sz="1600" dirty="0">
                          <a:solidFill>
                            <a:schemeClr val="bg1"/>
                          </a:solidFill>
                          <a:latin typeface="Calibri body"/>
                        </a:rPr>
                        <a:t>Refer/involve</a:t>
                      </a:r>
                      <a:r>
                        <a:rPr lang="en-US" sz="1600" baseline="0" dirty="0">
                          <a:solidFill>
                            <a:schemeClr val="bg1"/>
                          </a:solidFill>
                          <a:latin typeface="Calibri body"/>
                        </a:rPr>
                        <a:t> consultants</a:t>
                      </a:r>
                    </a:p>
                    <a:p>
                      <a:pPr marL="285750" indent="-285750">
                        <a:buFont typeface="Wingdings" panose="05000000000000000000" pitchFamily="2" charset="2"/>
                        <a:buChar char="§"/>
                      </a:pPr>
                      <a:r>
                        <a:rPr lang="en-US" sz="1600" baseline="0" dirty="0">
                          <a:solidFill>
                            <a:schemeClr val="bg1"/>
                          </a:solidFill>
                          <a:latin typeface="Calibri body"/>
                        </a:rPr>
                        <a:t>At resolution, gradually taper off immunosuppression</a:t>
                      </a:r>
                    </a:p>
                    <a:p>
                      <a:pPr marL="285750" indent="-285750">
                        <a:buFont typeface="Wingdings" panose="05000000000000000000" pitchFamily="2" charset="2"/>
                        <a:buChar char="§"/>
                      </a:pPr>
                      <a:r>
                        <a:rPr lang="en-US" sz="1600" b="1" dirty="0">
                          <a:solidFill>
                            <a:schemeClr val="bg1"/>
                          </a:solidFill>
                          <a:latin typeface="Calibri body"/>
                        </a:rPr>
                        <a:t>Educate patients to recognize potential toxicities and to contact you if they occur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bl>
          </a:graphicData>
        </a:graphic>
      </p:graphicFrame>
      <p:grpSp>
        <p:nvGrpSpPr>
          <p:cNvPr id="9" name="Group 8">
            <a:extLst>
              <a:ext uri="{FF2B5EF4-FFF2-40B4-BE49-F238E27FC236}">
                <a16:creationId xmlns:a16="http://schemas.microsoft.com/office/drawing/2014/main" id="{4DCFDA92-F2ED-4154-7E5F-2FDB40F447F8}"/>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C5061D45-75C5-7F15-9A16-1C47B6695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13A82924-9878-5418-1B6D-D4A8CE7CA04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1">
            <a:extLst>
              <a:ext uri="{FF2B5EF4-FFF2-40B4-BE49-F238E27FC236}">
                <a16:creationId xmlns:a16="http://schemas.microsoft.com/office/drawing/2014/main" id="{CD86DBB7-01D6-4E59-C18F-1A28E73ED5F6}"/>
              </a:ext>
            </a:extLst>
          </p:cNvPr>
          <p:cNvSpPr txBox="1">
            <a:spLocks noChangeArrowheads="1"/>
          </p:cNvSpPr>
          <p:nvPr/>
        </p:nvSpPr>
        <p:spPr bwMode="auto">
          <a:xfrm>
            <a:off x="400050" y="63791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 Haanen. Ann Oncol. 2017;28(suppl 4):iv119.  </a:t>
            </a:r>
          </a:p>
        </p:txBody>
      </p:sp>
    </p:spTree>
    <p:extLst>
      <p:ext uri="{BB962C8B-B14F-4D97-AF65-F5344CB8AC3E}">
        <p14:creationId xmlns:p14="http://schemas.microsoft.com/office/powerpoint/2010/main" val="14566993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8165-67A6-2D0B-8B73-9A5FD466CE12}"/>
              </a:ext>
            </a:extLst>
          </p:cNvPr>
          <p:cNvSpPr>
            <a:spLocks noGrp="1"/>
          </p:cNvSpPr>
          <p:nvPr>
            <p:ph type="title"/>
          </p:nvPr>
        </p:nvSpPr>
        <p:spPr/>
        <p:txBody>
          <a:bodyPr/>
          <a:lstStyle/>
          <a:p>
            <a:r>
              <a:rPr lang="en-US" dirty="0"/>
              <a:t>Examples of irAEs (Dermatologic) Grading</a:t>
            </a:r>
          </a:p>
        </p:txBody>
      </p:sp>
      <p:sp>
        <p:nvSpPr>
          <p:cNvPr id="16" name="Footer Placeholder 1">
            <a:extLst>
              <a:ext uri="{FF2B5EF4-FFF2-40B4-BE49-F238E27FC236}">
                <a16:creationId xmlns:a16="http://schemas.microsoft.com/office/drawing/2014/main" id="{A0980162-C14C-BF3A-83DF-7EB0FC4E466E}"/>
              </a:ext>
            </a:extLst>
          </p:cNvPr>
          <p:cNvSpPr txBox="1">
            <a:spLocks/>
          </p:cNvSpPr>
          <p:nvPr/>
        </p:nvSpPr>
        <p:spPr>
          <a:xfrm>
            <a:off x="455124" y="6431177"/>
            <a:ext cx="9949543" cy="166687"/>
          </a:xfrm>
          <a:prstGeom prst="rect">
            <a:avLst/>
          </a:prstGeom>
        </p:spPr>
        <p:txBody>
          <a:bodyPr vert="horz" lIns="27432" tIns="0" rIns="0" bIns="0" rtlCol="0" anchor="b" anchorCtr="0"/>
          <a:lstStyle>
            <a:defPPr>
              <a:defRPr lang="en-US"/>
            </a:defPPr>
            <a:lvl1pPr algn="l" rtl="0" eaLnBrk="0" fontAlgn="base" hangingPunct="0">
              <a:spcBef>
                <a:spcPct val="0"/>
              </a:spcBef>
              <a:spcAft>
                <a:spcPct val="0"/>
              </a:spcAft>
              <a:defRPr sz="1200" b="0" kern="1200">
                <a:solidFill>
                  <a:schemeClr val="tx1"/>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Mundi. Int J Case Rep Imag. 2016;7:300. </a:t>
            </a:r>
          </a:p>
        </p:txBody>
      </p:sp>
      <p:sp>
        <p:nvSpPr>
          <p:cNvPr id="17" name="Content Placeholder 2">
            <a:extLst>
              <a:ext uri="{FF2B5EF4-FFF2-40B4-BE49-F238E27FC236}">
                <a16:creationId xmlns:a16="http://schemas.microsoft.com/office/drawing/2014/main" id="{F67338B9-3673-CBC4-B1F8-588411D93FA5}"/>
              </a:ext>
            </a:extLst>
          </p:cNvPr>
          <p:cNvSpPr txBox="1">
            <a:spLocks/>
          </p:cNvSpPr>
          <p:nvPr/>
        </p:nvSpPr>
        <p:spPr bwMode="auto">
          <a:xfrm>
            <a:off x="6808599" y="1632874"/>
            <a:ext cx="5257800" cy="1994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Clr>
                <a:srgbClr val="000000"/>
              </a:buClr>
              <a:buFont typeface="Wingdings" panose="05000000000000000000" pitchFamily="2" charset="2"/>
              <a:buNone/>
              <a:defRPr/>
            </a:pPr>
            <a:endParaRPr lang="en-US" sz="1400" kern="0" dirty="0">
              <a:solidFill>
                <a:srgbClr val="455560"/>
              </a:solidFill>
              <a:cs typeface="Calibri" panose="020F0502020204030204" pitchFamily="34" charset="0"/>
              <a:sym typeface="Wingdings" pitchFamily="2" charset="2"/>
            </a:endParaRPr>
          </a:p>
          <a:p>
            <a:pPr>
              <a:buClr>
                <a:srgbClr val="000000"/>
              </a:buClr>
              <a:defRPr/>
            </a:pPr>
            <a:endParaRPr lang="en-US" sz="1400" b="0" kern="0" dirty="0">
              <a:solidFill>
                <a:srgbClr val="455560"/>
              </a:solidFill>
              <a:cs typeface="Calibri" panose="020F0502020204030204" pitchFamily="34" charset="0"/>
            </a:endParaRPr>
          </a:p>
        </p:txBody>
      </p:sp>
      <p:pic>
        <p:nvPicPr>
          <p:cNvPr id="18" name="Content Placeholder 29" descr="A picture containing indoor, wall&#10;&#10;Description automatically generated">
            <a:extLst>
              <a:ext uri="{FF2B5EF4-FFF2-40B4-BE49-F238E27FC236}">
                <a16:creationId xmlns:a16="http://schemas.microsoft.com/office/drawing/2014/main" id="{38DD8EC6-D424-FB25-0992-A0F147B34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69308" y="3568332"/>
            <a:ext cx="2914105" cy="2187575"/>
          </a:xfrm>
          <a:prstGeom prst="rect">
            <a:avLst/>
          </a:prstGeom>
          <a:noFill/>
          <a:ln w="9525">
            <a:solidFill>
              <a:srgbClr val="FFFFFF">
                <a:lumMod val="50000"/>
              </a:srgbClr>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90BBCBBF-8F55-30E6-683B-A4F6537E3847}"/>
              </a:ext>
            </a:extLst>
          </p:cNvPr>
          <p:cNvPicPr>
            <a:picLocks noChangeAspect="1"/>
          </p:cNvPicPr>
          <p:nvPr/>
        </p:nvPicPr>
        <p:blipFill>
          <a:blip r:embed="rId3"/>
          <a:stretch>
            <a:fillRect/>
          </a:stretch>
        </p:blipFill>
        <p:spPr>
          <a:xfrm>
            <a:off x="5916614" y="1491790"/>
            <a:ext cx="1783970" cy="2172851"/>
          </a:xfrm>
          <a:prstGeom prst="rect">
            <a:avLst/>
          </a:prstGeom>
          <a:ln>
            <a:solidFill>
              <a:srgbClr val="FFFFFF">
                <a:lumMod val="50000"/>
              </a:srgbClr>
            </a:solidFill>
          </a:ln>
          <a:effectLst>
            <a:outerShdw blurRad="190500" algn="tl" rotWithShape="0">
              <a:srgbClr val="000000">
                <a:alpha val="70000"/>
              </a:srgbClr>
            </a:outerShdw>
          </a:effectLst>
        </p:spPr>
      </p:pic>
      <p:pic>
        <p:nvPicPr>
          <p:cNvPr id="20" name="Picture 19" descr="A picture containing person, underpants&#10;&#10;Description automatically generated">
            <a:extLst>
              <a:ext uri="{FF2B5EF4-FFF2-40B4-BE49-F238E27FC236}">
                <a16:creationId xmlns:a16="http://schemas.microsoft.com/office/drawing/2014/main" id="{4A19FDA9-F46A-C36C-6AB5-28E34799E2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1599" y="1459184"/>
            <a:ext cx="1783971" cy="2170728"/>
          </a:xfrm>
          <a:prstGeom prst="rect">
            <a:avLst/>
          </a:prstGeom>
          <a:ln>
            <a:solidFill>
              <a:srgbClr val="FFFFFF">
                <a:lumMod val="50000"/>
              </a:srgbClr>
            </a:solidFill>
          </a:ln>
          <a:effectLst>
            <a:outerShdw blurRad="190500" algn="tl" rotWithShape="0">
              <a:srgbClr val="000000">
                <a:alpha val="70000"/>
              </a:srgbClr>
            </a:outerShdw>
          </a:effectLst>
        </p:spPr>
      </p:pic>
      <p:sp>
        <p:nvSpPr>
          <p:cNvPr id="21" name="Rectangle 20">
            <a:extLst>
              <a:ext uri="{FF2B5EF4-FFF2-40B4-BE49-F238E27FC236}">
                <a16:creationId xmlns:a16="http://schemas.microsoft.com/office/drawing/2014/main" id="{13D71F71-6EBD-8D3F-3307-348F394613AF}"/>
              </a:ext>
            </a:extLst>
          </p:cNvPr>
          <p:cNvSpPr/>
          <p:nvPr/>
        </p:nvSpPr>
        <p:spPr>
          <a:xfrm>
            <a:off x="3371226" y="3907246"/>
            <a:ext cx="1756827" cy="954107"/>
          </a:xfrm>
          <a:prstGeom prst="rect">
            <a:avLst/>
          </a:prstGeom>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sym typeface="Wingdings" pitchFamily="2" charset="2"/>
              </a:rPr>
              <a:t>Grade 3: </a:t>
            </a:r>
            <a:br>
              <a:rPr lang="en-US" sz="1400" dirty="0">
                <a:solidFill>
                  <a:srgbClr val="000000"/>
                </a:solidFill>
                <a:latin typeface="Calibri" panose="020F0502020204030204" pitchFamily="34" charset="0"/>
                <a:cs typeface="Calibri" panose="020F0502020204030204" pitchFamily="34" charset="0"/>
                <a:sym typeface="Wingdings" pitchFamily="2" charset="2"/>
              </a:rPr>
            </a:br>
            <a:r>
              <a:rPr lang="en-US" sz="1400" b="0" dirty="0">
                <a:solidFill>
                  <a:srgbClr val="000000"/>
                </a:solidFill>
                <a:latin typeface="Calibri" panose="020F0502020204030204" pitchFamily="34" charset="0"/>
                <a:cs typeface="Calibri" panose="020F0502020204030204" pitchFamily="34" charset="0"/>
                <a:sym typeface="Wingdings" pitchFamily="2" charset="2"/>
              </a:rPr>
              <a:t>Severe or medically significant, but not life-threatening </a:t>
            </a:r>
          </a:p>
        </p:txBody>
      </p:sp>
      <p:sp>
        <p:nvSpPr>
          <p:cNvPr id="22" name="Rectangle 21">
            <a:extLst>
              <a:ext uri="{FF2B5EF4-FFF2-40B4-BE49-F238E27FC236}">
                <a16:creationId xmlns:a16="http://schemas.microsoft.com/office/drawing/2014/main" id="{370CACB4-B69D-1D86-77E9-A486F260DF2D}"/>
              </a:ext>
            </a:extLst>
          </p:cNvPr>
          <p:cNvSpPr/>
          <p:nvPr/>
        </p:nvSpPr>
        <p:spPr>
          <a:xfrm>
            <a:off x="9696897" y="4310052"/>
            <a:ext cx="1656839" cy="1384995"/>
          </a:xfrm>
          <a:prstGeom prst="rect">
            <a:avLst/>
          </a:prstGeom>
        </p:spPr>
        <p:txBody>
          <a:bodyPr wrap="square">
            <a:spAutoFit/>
          </a:bodyPr>
          <a:lstStyle/>
          <a:p>
            <a:r>
              <a:rPr lang="en-US" sz="1400" dirty="0">
                <a:solidFill>
                  <a:srgbClr val="000000"/>
                </a:solidFill>
                <a:latin typeface="Calibri" panose="020F0502020204030204" pitchFamily="34" charset="0"/>
                <a:cs typeface="Calibri" panose="020F0502020204030204" pitchFamily="34" charset="0"/>
                <a:sym typeface="Wingdings" pitchFamily="2" charset="2"/>
              </a:rPr>
              <a:t>Grade 4: </a:t>
            </a:r>
            <a:br>
              <a:rPr lang="en-US" sz="1400" dirty="0">
                <a:solidFill>
                  <a:srgbClr val="000000"/>
                </a:solidFill>
                <a:latin typeface="Calibri" panose="020F0502020204030204" pitchFamily="34" charset="0"/>
                <a:cs typeface="Calibri" panose="020F0502020204030204" pitchFamily="34" charset="0"/>
                <a:sym typeface="Wingdings" pitchFamily="2" charset="2"/>
              </a:rPr>
            </a:br>
            <a:r>
              <a:rPr lang="en-US" sz="1400" b="0" dirty="0">
                <a:solidFill>
                  <a:srgbClr val="000000"/>
                </a:solidFill>
                <a:latin typeface="Calibri" panose="020F0502020204030204" pitchFamily="34" charset="0"/>
                <a:cs typeface="Calibri" panose="020F0502020204030204" pitchFamily="34" charset="0"/>
                <a:sym typeface="Wingdings" pitchFamily="2" charset="2"/>
              </a:rPr>
              <a:t>Life-threatening consequences; urgent intervention required</a:t>
            </a:r>
          </a:p>
          <a:p>
            <a:endParaRPr lang="en-US" sz="1400" b="0" dirty="0">
              <a:solidFill>
                <a:srgbClr val="000000"/>
              </a:solidFill>
              <a:latin typeface="Calibri" panose="020F0502020204030204" pitchFamily="34" charset="0"/>
              <a:cs typeface="Calibri" panose="020F0502020204030204" pitchFamily="34" charset="0"/>
              <a:sym typeface="Wingdings" pitchFamily="2" charset="2"/>
            </a:endParaRPr>
          </a:p>
        </p:txBody>
      </p:sp>
      <p:pic>
        <p:nvPicPr>
          <p:cNvPr id="23" name="Content Placeholder 39943" descr="A picture containing person, indoor, close&#10;&#10;Description automatically generated">
            <a:extLst>
              <a:ext uri="{FF2B5EF4-FFF2-40B4-BE49-F238E27FC236}">
                <a16:creationId xmlns:a16="http://schemas.microsoft.com/office/drawing/2014/main" id="{CD5981F6-9FF9-8D39-A4ED-4323FB8361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68195" y="1382344"/>
            <a:ext cx="1639491" cy="2185988"/>
          </a:xfrm>
          <a:prstGeom prst="rect">
            <a:avLst/>
          </a:prstGeom>
          <a:noFill/>
          <a:ln w="9525">
            <a:solidFill>
              <a:srgbClr val="FFFFFF">
                <a:lumMod val="50000"/>
              </a:srgbClr>
            </a:solidFill>
            <a:miter lim="800000"/>
            <a:headEnd/>
            <a:tailEnd/>
          </a:ln>
          <a:effectLst>
            <a:softEdge rad="112500"/>
          </a:effectLst>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7A3E5877-D2D7-56EC-7CD2-5BCE11E9F1FB}"/>
              </a:ext>
            </a:extLst>
          </p:cNvPr>
          <p:cNvSpPr txBox="1"/>
          <p:nvPr/>
        </p:nvSpPr>
        <p:spPr>
          <a:xfrm>
            <a:off x="2697810" y="1582546"/>
            <a:ext cx="2430243" cy="738664"/>
          </a:xfrm>
          <a:prstGeom prst="rect">
            <a:avLst/>
          </a:prstGeom>
          <a:noFill/>
        </p:spPr>
        <p:txBody>
          <a:bodyPr wrap="square" rtlCol="0">
            <a:spAutoFit/>
          </a:bodyPr>
          <a:lstStyle/>
          <a:p>
            <a:r>
              <a:rPr lang="en-US" sz="1400" dirty="0">
                <a:solidFill>
                  <a:srgbClr val="000000"/>
                </a:solidFill>
                <a:latin typeface="Calibri" panose="020F0502020204030204" pitchFamily="34" charset="0"/>
                <a:cs typeface="Calibri" panose="020F0502020204030204" pitchFamily="34" charset="0"/>
              </a:rPr>
              <a:t>Grade 1:</a:t>
            </a:r>
            <a:r>
              <a:rPr lang="en-US" sz="1400" dirty="0">
                <a:solidFill>
                  <a:srgbClr val="000000"/>
                </a:solidFill>
                <a:latin typeface="Calibri" panose="020F0502020204030204" pitchFamily="34" charset="0"/>
                <a:cs typeface="Calibri" panose="020F0502020204030204" pitchFamily="34" charset="0"/>
                <a:sym typeface="Wingdings" pitchFamily="2" charset="2"/>
              </a:rPr>
              <a:t> </a:t>
            </a:r>
            <a:br>
              <a:rPr lang="en-US" sz="1400" dirty="0">
                <a:solidFill>
                  <a:srgbClr val="000000"/>
                </a:solidFill>
                <a:latin typeface="Calibri" panose="020F0502020204030204" pitchFamily="34" charset="0"/>
                <a:cs typeface="Calibri" panose="020F0502020204030204" pitchFamily="34" charset="0"/>
                <a:sym typeface="Wingdings" pitchFamily="2" charset="2"/>
              </a:rPr>
            </a:br>
            <a:r>
              <a:rPr lang="en-US" sz="1400" b="0" dirty="0">
                <a:solidFill>
                  <a:srgbClr val="000000"/>
                </a:solidFill>
                <a:latin typeface="Calibri" panose="020F0502020204030204" pitchFamily="34" charset="0"/>
                <a:cs typeface="Calibri" panose="020F0502020204030204" pitchFamily="34" charset="0"/>
                <a:sym typeface="Wingdings" pitchFamily="2" charset="2"/>
              </a:rPr>
              <a:t>Mild, asymptomatic,</a:t>
            </a:r>
          </a:p>
          <a:p>
            <a:r>
              <a:rPr lang="en-US" sz="1400" b="0" dirty="0">
                <a:solidFill>
                  <a:srgbClr val="000000"/>
                </a:solidFill>
                <a:latin typeface="Calibri" panose="020F0502020204030204" pitchFamily="34" charset="0"/>
                <a:cs typeface="Calibri" panose="020F0502020204030204" pitchFamily="34" charset="0"/>
                <a:sym typeface="Wingdings" pitchFamily="2" charset="2"/>
              </a:rPr>
              <a:t>no intervention required</a:t>
            </a:r>
            <a:endParaRPr lang="en-US" sz="1400" b="0" u="sng" dirty="0">
              <a:solidFill>
                <a:srgbClr val="000000"/>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F74D0A16-8467-7D9C-3A2F-98F2D96A6C39}"/>
              </a:ext>
            </a:extLst>
          </p:cNvPr>
          <p:cNvSpPr txBox="1"/>
          <p:nvPr/>
        </p:nvSpPr>
        <p:spPr>
          <a:xfrm>
            <a:off x="9856599" y="1808610"/>
            <a:ext cx="2024814" cy="954107"/>
          </a:xfrm>
          <a:prstGeom prst="rect">
            <a:avLst/>
          </a:prstGeom>
          <a:noFill/>
        </p:spPr>
        <p:txBody>
          <a:bodyPr wrap="square" rtlCol="0">
            <a:spAutoFit/>
          </a:bodyPr>
          <a:lstStyle/>
          <a:p>
            <a:r>
              <a:rPr lang="en-US" sz="1400" dirty="0">
                <a:solidFill>
                  <a:srgbClr val="000000"/>
                </a:solidFill>
                <a:latin typeface="Calibri" panose="020F0502020204030204" pitchFamily="34" charset="0"/>
                <a:cs typeface="Calibri" panose="020F0502020204030204" pitchFamily="34" charset="0"/>
              </a:rPr>
              <a:t>Grade 2:</a:t>
            </a:r>
            <a:r>
              <a:rPr lang="en-US" sz="1400" dirty="0">
                <a:solidFill>
                  <a:srgbClr val="000000"/>
                </a:solidFill>
                <a:latin typeface="Calibri" panose="020F0502020204030204" pitchFamily="34" charset="0"/>
                <a:cs typeface="Calibri" panose="020F0502020204030204" pitchFamily="34" charset="0"/>
                <a:sym typeface="Wingdings" pitchFamily="2" charset="2"/>
              </a:rPr>
              <a:t> </a:t>
            </a:r>
            <a:br>
              <a:rPr lang="en-US" sz="1400" dirty="0">
                <a:solidFill>
                  <a:srgbClr val="000000"/>
                </a:solidFill>
                <a:latin typeface="Calibri" panose="020F0502020204030204" pitchFamily="34" charset="0"/>
                <a:cs typeface="Calibri" panose="020F0502020204030204" pitchFamily="34" charset="0"/>
                <a:sym typeface="Wingdings" pitchFamily="2" charset="2"/>
              </a:rPr>
            </a:br>
            <a:r>
              <a:rPr lang="en-US" sz="1400" b="0" dirty="0">
                <a:solidFill>
                  <a:srgbClr val="000000"/>
                </a:solidFill>
                <a:latin typeface="Calibri" panose="020F0502020204030204" pitchFamily="34" charset="0"/>
                <a:cs typeface="Calibri" panose="020F0502020204030204" pitchFamily="34" charset="0"/>
                <a:sym typeface="Wingdings" pitchFamily="2" charset="2"/>
              </a:rPr>
              <a:t>Moderate, local or non-invasive intervention required</a:t>
            </a:r>
            <a:r>
              <a:rPr lang="en-US" sz="1400" b="0" u="sng" dirty="0">
                <a:solidFill>
                  <a:srgbClr val="000000"/>
                </a:solidFill>
                <a:latin typeface="Calibri" panose="020F0502020204030204" pitchFamily="34" charset="0"/>
                <a:cs typeface="Calibri" panose="020F0502020204030204" pitchFamily="34" charset="0"/>
              </a:rPr>
              <a:t> </a:t>
            </a:r>
          </a:p>
        </p:txBody>
      </p:sp>
      <p:pic>
        <p:nvPicPr>
          <p:cNvPr id="26" name="Content Placeholder 39953" descr="A picture containing person, indoor, tattoo&#10;&#10;Description automatically generated">
            <a:extLst>
              <a:ext uri="{FF2B5EF4-FFF2-40B4-BE49-F238E27FC236}">
                <a16:creationId xmlns:a16="http://schemas.microsoft.com/office/drawing/2014/main" id="{ACB685AE-96EA-CA33-B1AD-98712FCFFE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6351399" y="3908761"/>
            <a:ext cx="3200400" cy="2187575"/>
          </a:xfrm>
          <a:prstGeom prst="rect">
            <a:avLst/>
          </a:prstGeom>
          <a:noFill/>
          <a:ln w="9525">
            <a:solidFill>
              <a:srgbClr val="FFFFFF">
                <a:lumMod val="50000"/>
              </a:srgbClr>
            </a:solidFill>
            <a:miter lim="800000"/>
            <a:headEnd/>
            <a:tailEnd/>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4A8E1377-7DB2-1900-04AC-F309290A1D9E}"/>
              </a:ext>
            </a:extLst>
          </p:cNvPr>
          <p:cNvSpPr txBox="1"/>
          <p:nvPr/>
        </p:nvSpPr>
        <p:spPr bwMode="auto">
          <a:xfrm>
            <a:off x="343516" y="5745880"/>
            <a:ext cx="5503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dirty="0">
                <a:solidFill>
                  <a:srgbClr val="000000"/>
                </a:solidFill>
                <a:latin typeface="Calibri" panose="020F0502020204030204" pitchFamily="34" charset="0"/>
                <a:cs typeface="Calibri" panose="020F0502020204030204" pitchFamily="34" charset="0"/>
              </a:rPr>
              <a:t>Grade 1-3 example images:</a:t>
            </a:r>
            <a:r>
              <a:rPr lang="en-US" sz="1200" b="0" dirty="0">
                <a:solidFill>
                  <a:srgbClr val="000000"/>
                </a:solidFill>
                <a:latin typeface="Calibri" panose="020F0502020204030204" pitchFamily="34" charset="0"/>
                <a:cs typeface="Calibri" panose="020F0502020204030204" pitchFamily="34" charset="0"/>
              </a:rPr>
              <a:t> courtesy of Krista M. Rubin, MS, RN, FNP-BC, at Massachusetts General Hospital Cancer Center, Boston, Massachusetts.</a:t>
            </a:r>
          </a:p>
        </p:txBody>
      </p:sp>
      <p:grpSp>
        <p:nvGrpSpPr>
          <p:cNvPr id="28" name="Group 27">
            <a:extLst>
              <a:ext uri="{FF2B5EF4-FFF2-40B4-BE49-F238E27FC236}">
                <a16:creationId xmlns:a16="http://schemas.microsoft.com/office/drawing/2014/main" id="{84B0EC59-B715-0396-9DC7-0BF4E11EE183}"/>
              </a:ext>
            </a:extLst>
          </p:cNvPr>
          <p:cNvGrpSpPr/>
          <p:nvPr/>
        </p:nvGrpSpPr>
        <p:grpSpPr>
          <a:xfrm>
            <a:off x="9392911" y="6212702"/>
            <a:ext cx="2488502" cy="450134"/>
            <a:chOff x="9392911" y="6212702"/>
            <a:chExt cx="2488502" cy="450134"/>
          </a:xfrm>
        </p:grpSpPr>
        <p:pic>
          <p:nvPicPr>
            <p:cNvPr id="29" name="Picture 28" descr="Icon&#10;&#10;Description automatically generated">
              <a:extLst>
                <a:ext uri="{FF2B5EF4-FFF2-40B4-BE49-F238E27FC236}">
                  <a16:creationId xmlns:a16="http://schemas.microsoft.com/office/drawing/2014/main" id="{A90D61DC-D104-2FE5-9EF0-0BFD39F2EF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30" name="Rectangle 8">
              <a:extLst>
                <a:ext uri="{FF2B5EF4-FFF2-40B4-BE49-F238E27FC236}">
                  <a16:creationId xmlns:a16="http://schemas.microsoft.com/office/drawing/2014/main" id="{58D51AD2-FE00-7AF8-DA7E-29D98ADEE53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8"/>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64285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E7A3-DBAA-8FC2-AF95-B2A6B9DF283B}"/>
              </a:ext>
            </a:extLst>
          </p:cNvPr>
          <p:cNvSpPr>
            <a:spLocks noGrp="1"/>
          </p:cNvSpPr>
          <p:nvPr>
            <p:ph type="title"/>
          </p:nvPr>
        </p:nvSpPr>
        <p:spPr/>
        <p:txBody>
          <a:bodyPr/>
          <a:lstStyle/>
          <a:p>
            <a:r>
              <a:rPr lang="en-US" dirty="0"/>
              <a:t>Special Considerations for Managing AEs With Pembrolizumab and Chemotherapy From KEYNOTE-826</a:t>
            </a:r>
          </a:p>
        </p:txBody>
      </p:sp>
      <p:sp>
        <p:nvSpPr>
          <p:cNvPr id="7" name="Footer Placeholder 1">
            <a:extLst>
              <a:ext uri="{FF2B5EF4-FFF2-40B4-BE49-F238E27FC236}">
                <a16:creationId xmlns:a16="http://schemas.microsoft.com/office/drawing/2014/main" id="{9EDB9C98-6655-E1E7-DF4D-87922BEF8E6E}"/>
              </a:ext>
            </a:extLst>
          </p:cNvPr>
          <p:cNvSpPr txBox="1">
            <a:spLocks/>
          </p:cNvSpPr>
          <p:nvPr/>
        </p:nvSpPr>
        <p:spPr>
          <a:xfrm>
            <a:off x="378605" y="6189972"/>
            <a:ext cx="2561733" cy="440746"/>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defRPr/>
            </a:pPr>
            <a:br>
              <a:rPr lang="en-US" sz="1200" b="0" dirty="0">
                <a:solidFill>
                  <a:srgbClr val="000000"/>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Colombo. NEJM. 2021;385:1856.</a:t>
            </a:r>
          </a:p>
        </p:txBody>
      </p:sp>
      <p:sp>
        <p:nvSpPr>
          <p:cNvPr id="8" name="Slide Number Placeholder 3">
            <a:extLst>
              <a:ext uri="{FF2B5EF4-FFF2-40B4-BE49-F238E27FC236}">
                <a16:creationId xmlns:a16="http://schemas.microsoft.com/office/drawing/2014/main" id="{C33A12BD-CD54-43D8-7AD9-23E9FFDADF74}"/>
              </a:ext>
            </a:extLst>
          </p:cNvPr>
          <p:cNvSpPr txBox="1">
            <a:spLocks/>
          </p:cNvSpPr>
          <p:nvPr/>
        </p:nvSpPr>
        <p:spPr>
          <a:xfrm>
            <a:off x="11807826" y="6164624"/>
            <a:ext cx="38417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defRPr/>
            </a:pPr>
            <a:fld id="{F6FD55ED-C146-A04E-8FEA-5836CC2AC664}" type="slidenum">
              <a:rPr lang="en-US" sz="1200" b="0" smtClean="0">
                <a:solidFill>
                  <a:srgbClr val="FFFFFF"/>
                </a:solidFill>
                <a:latin typeface="Calibri" panose="020F0502020204030204" pitchFamily="34" charset="0"/>
                <a:cs typeface="Calibri" panose="020F0502020204030204" pitchFamily="34" charset="0"/>
              </a:rPr>
              <a:pPr algn="ctr">
                <a:defRPr/>
              </a:pPr>
              <a:t>36</a:t>
            </a:fld>
            <a:endParaRPr lang="en-US" sz="1200" b="0" dirty="0">
              <a:solidFill>
                <a:srgbClr val="FFFFFF"/>
              </a:solidFill>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9EE9D9C4-4AAE-91A0-1079-EB1E14C01BBD}"/>
              </a:ext>
            </a:extLst>
          </p:cNvPr>
          <p:cNvGrpSpPr/>
          <p:nvPr/>
        </p:nvGrpSpPr>
        <p:grpSpPr>
          <a:xfrm>
            <a:off x="2475957" y="1482689"/>
            <a:ext cx="7433217" cy="4988718"/>
            <a:chOff x="2472782" y="1773635"/>
            <a:chExt cx="7433217" cy="4988718"/>
          </a:xfrm>
        </p:grpSpPr>
        <p:sp>
          <p:nvSpPr>
            <p:cNvPr id="13" name="Freeform: Shape 12">
              <a:extLst>
                <a:ext uri="{FF2B5EF4-FFF2-40B4-BE49-F238E27FC236}">
                  <a16:creationId xmlns:a16="http://schemas.microsoft.com/office/drawing/2014/main" id="{2363EB05-4098-FCE5-900F-BCE8E96E2401}"/>
                </a:ext>
              </a:extLst>
            </p:cNvPr>
            <p:cNvSpPr/>
            <p:nvPr/>
          </p:nvSpPr>
          <p:spPr>
            <a:xfrm>
              <a:off x="2472782" y="1773635"/>
              <a:ext cx="1662906" cy="831453"/>
            </a:xfrm>
            <a:custGeom>
              <a:avLst/>
              <a:gdLst>
                <a:gd name="connsiteX0" fmla="*/ 0 w 1662906"/>
                <a:gd name="connsiteY0" fmla="*/ 83145 h 831453"/>
                <a:gd name="connsiteX1" fmla="*/ 83145 w 1662906"/>
                <a:gd name="connsiteY1" fmla="*/ 0 h 831453"/>
                <a:gd name="connsiteX2" fmla="*/ 1579761 w 1662906"/>
                <a:gd name="connsiteY2" fmla="*/ 0 h 831453"/>
                <a:gd name="connsiteX3" fmla="*/ 1662906 w 1662906"/>
                <a:gd name="connsiteY3" fmla="*/ 83145 h 831453"/>
                <a:gd name="connsiteX4" fmla="*/ 1662906 w 1662906"/>
                <a:gd name="connsiteY4" fmla="*/ 748308 h 831453"/>
                <a:gd name="connsiteX5" fmla="*/ 1579761 w 1662906"/>
                <a:gd name="connsiteY5" fmla="*/ 831453 h 831453"/>
                <a:gd name="connsiteX6" fmla="*/ 83145 w 1662906"/>
                <a:gd name="connsiteY6" fmla="*/ 831453 h 831453"/>
                <a:gd name="connsiteX7" fmla="*/ 0 w 1662906"/>
                <a:gd name="connsiteY7" fmla="*/ 748308 h 831453"/>
                <a:gd name="connsiteX8" fmla="*/ 0 w 1662906"/>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2906" h="831453">
                  <a:moveTo>
                    <a:pt x="0" y="83145"/>
                  </a:moveTo>
                  <a:cubicBezTo>
                    <a:pt x="0" y="37225"/>
                    <a:pt x="37225" y="0"/>
                    <a:pt x="83145" y="0"/>
                  </a:cubicBezTo>
                  <a:lnTo>
                    <a:pt x="1579761" y="0"/>
                  </a:lnTo>
                  <a:cubicBezTo>
                    <a:pt x="1625681" y="0"/>
                    <a:pt x="1662906" y="37225"/>
                    <a:pt x="1662906" y="83145"/>
                  </a:cubicBezTo>
                  <a:lnTo>
                    <a:pt x="1662906" y="748308"/>
                  </a:lnTo>
                  <a:cubicBezTo>
                    <a:pt x="1662906" y="794228"/>
                    <a:pt x="1625681" y="831453"/>
                    <a:pt x="1579761" y="831453"/>
                  </a:cubicBezTo>
                  <a:lnTo>
                    <a:pt x="83145" y="831453"/>
                  </a:lnTo>
                  <a:cubicBezTo>
                    <a:pt x="37225" y="831453"/>
                    <a:pt x="0" y="794228"/>
                    <a:pt x="0" y="748308"/>
                  </a:cubicBezTo>
                  <a:lnTo>
                    <a:pt x="0" y="83145"/>
                  </a:lnTo>
                  <a:close/>
                </a:path>
              </a:pathLst>
            </a:custGeom>
            <a:solidFill>
              <a:schemeClr val="accent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58642" tIns="47212" rIns="58642" bIns="47212"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Pembrolizumab</a:t>
              </a:r>
            </a:p>
          </p:txBody>
        </p:sp>
        <p:sp>
          <p:nvSpPr>
            <p:cNvPr id="14" name="Freeform: Shape 13">
              <a:extLst>
                <a:ext uri="{FF2B5EF4-FFF2-40B4-BE49-F238E27FC236}">
                  <a16:creationId xmlns:a16="http://schemas.microsoft.com/office/drawing/2014/main" id="{05DB444E-2404-E0A9-E58A-24969FF05152}"/>
                </a:ext>
              </a:extLst>
            </p:cNvPr>
            <p:cNvSpPr/>
            <p:nvPr/>
          </p:nvSpPr>
          <p:spPr>
            <a:xfrm>
              <a:off x="2639072" y="2605088"/>
              <a:ext cx="166290" cy="623589"/>
            </a:xfrm>
            <a:custGeom>
              <a:avLst/>
              <a:gdLst/>
              <a:ahLst/>
              <a:cxnLst/>
              <a:rect l="0" t="0" r="0" b="0"/>
              <a:pathLst>
                <a:path>
                  <a:moveTo>
                    <a:pt x="0" y="0"/>
                  </a:moveTo>
                  <a:lnTo>
                    <a:pt x="0" y="623589"/>
                  </a:lnTo>
                  <a:lnTo>
                    <a:pt x="166290" y="623589"/>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5" name="Freeform: Shape 14">
              <a:extLst>
                <a:ext uri="{FF2B5EF4-FFF2-40B4-BE49-F238E27FC236}">
                  <a16:creationId xmlns:a16="http://schemas.microsoft.com/office/drawing/2014/main" id="{3B756CE5-8C8C-1F62-0663-A3C8EF786488}"/>
                </a:ext>
              </a:extLst>
            </p:cNvPr>
            <p:cNvSpPr/>
            <p:nvPr/>
          </p:nvSpPr>
          <p:spPr>
            <a:xfrm>
              <a:off x="2805363" y="2812951"/>
              <a:ext cx="1904719" cy="831453"/>
            </a:xfrm>
            <a:custGeom>
              <a:avLst/>
              <a:gdLst>
                <a:gd name="connsiteX0" fmla="*/ 0 w 1904719"/>
                <a:gd name="connsiteY0" fmla="*/ 83145 h 831453"/>
                <a:gd name="connsiteX1" fmla="*/ 83145 w 1904719"/>
                <a:gd name="connsiteY1" fmla="*/ 0 h 831453"/>
                <a:gd name="connsiteX2" fmla="*/ 1821574 w 1904719"/>
                <a:gd name="connsiteY2" fmla="*/ 0 h 831453"/>
                <a:gd name="connsiteX3" fmla="*/ 1904719 w 1904719"/>
                <a:gd name="connsiteY3" fmla="*/ 83145 h 831453"/>
                <a:gd name="connsiteX4" fmla="*/ 1904719 w 1904719"/>
                <a:gd name="connsiteY4" fmla="*/ 748308 h 831453"/>
                <a:gd name="connsiteX5" fmla="*/ 1821574 w 1904719"/>
                <a:gd name="connsiteY5" fmla="*/ 831453 h 831453"/>
                <a:gd name="connsiteX6" fmla="*/ 83145 w 1904719"/>
                <a:gd name="connsiteY6" fmla="*/ 831453 h 831453"/>
                <a:gd name="connsiteX7" fmla="*/ 0 w 1904719"/>
                <a:gd name="connsiteY7" fmla="*/ 748308 h 831453"/>
                <a:gd name="connsiteX8" fmla="*/ 0 w 1904719"/>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4719" h="831453">
                  <a:moveTo>
                    <a:pt x="0" y="83145"/>
                  </a:moveTo>
                  <a:cubicBezTo>
                    <a:pt x="0" y="37225"/>
                    <a:pt x="37225" y="0"/>
                    <a:pt x="83145" y="0"/>
                  </a:cubicBezTo>
                  <a:lnTo>
                    <a:pt x="1821574" y="0"/>
                  </a:lnTo>
                  <a:cubicBezTo>
                    <a:pt x="1867494" y="0"/>
                    <a:pt x="1904719" y="37225"/>
                    <a:pt x="1904719" y="83145"/>
                  </a:cubicBezTo>
                  <a:lnTo>
                    <a:pt x="1904719" y="748308"/>
                  </a:lnTo>
                  <a:cubicBezTo>
                    <a:pt x="1904719" y="794228"/>
                    <a:pt x="1867494" y="831453"/>
                    <a:pt x="1821574"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Educate nurses and patients about irAEs</a:t>
              </a:r>
            </a:p>
          </p:txBody>
        </p:sp>
        <p:sp>
          <p:nvSpPr>
            <p:cNvPr id="16" name="Freeform: Shape 15">
              <a:extLst>
                <a:ext uri="{FF2B5EF4-FFF2-40B4-BE49-F238E27FC236}">
                  <a16:creationId xmlns:a16="http://schemas.microsoft.com/office/drawing/2014/main" id="{DB04E1B0-5B58-4829-10BA-47AAE2A8C895}"/>
                </a:ext>
              </a:extLst>
            </p:cNvPr>
            <p:cNvSpPr/>
            <p:nvPr/>
          </p:nvSpPr>
          <p:spPr>
            <a:xfrm>
              <a:off x="2639072" y="2605088"/>
              <a:ext cx="166290" cy="1662906"/>
            </a:xfrm>
            <a:custGeom>
              <a:avLst/>
              <a:gdLst/>
              <a:ahLst/>
              <a:cxnLst/>
              <a:rect l="0" t="0" r="0" b="0"/>
              <a:pathLst>
                <a:path>
                  <a:moveTo>
                    <a:pt x="0" y="0"/>
                  </a:moveTo>
                  <a:lnTo>
                    <a:pt x="0" y="1662906"/>
                  </a:lnTo>
                  <a:lnTo>
                    <a:pt x="166290" y="1662906"/>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7" name="Freeform: Shape 16">
              <a:extLst>
                <a:ext uri="{FF2B5EF4-FFF2-40B4-BE49-F238E27FC236}">
                  <a16:creationId xmlns:a16="http://schemas.microsoft.com/office/drawing/2014/main" id="{42070779-714F-78AD-3FA6-6652782574C0}"/>
                </a:ext>
              </a:extLst>
            </p:cNvPr>
            <p:cNvSpPr/>
            <p:nvPr/>
          </p:nvSpPr>
          <p:spPr>
            <a:xfrm>
              <a:off x="2805363" y="3852267"/>
              <a:ext cx="1893810" cy="831453"/>
            </a:xfrm>
            <a:custGeom>
              <a:avLst/>
              <a:gdLst>
                <a:gd name="connsiteX0" fmla="*/ 0 w 1893810"/>
                <a:gd name="connsiteY0" fmla="*/ 83145 h 831453"/>
                <a:gd name="connsiteX1" fmla="*/ 83145 w 1893810"/>
                <a:gd name="connsiteY1" fmla="*/ 0 h 831453"/>
                <a:gd name="connsiteX2" fmla="*/ 1810665 w 1893810"/>
                <a:gd name="connsiteY2" fmla="*/ 0 h 831453"/>
                <a:gd name="connsiteX3" fmla="*/ 1893810 w 1893810"/>
                <a:gd name="connsiteY3" fmla="*/ 83145 h 831453"/>
                <a:gd name="connsiteX4" fmla="*/ 1893810 w 1893810"/>
                <a:gd name="connsiteY4" fmla="*/ 748308 h 831453"/>
                <a:gd name="connsiteX5" fmla="*/ 1810665 w 1893810"/>
                <a:gd name="connsiteY5" fmla="*/ 831453 h 831453"/>
                <a:gd name="connsiteX6" fmla="*/ 83145 w 1893810"/>
                <a:gd name="connsiteY6" fmla="*/ 831453 h 831453"/>
                <a:gd name="connsiteX7" fmla="*/ 0 w 1893810"/>
                <a:gd name="connsiteY7" fmla="*/ 748308 h 831453"/>
                <a:gd name="connsiteX8" fmla="*/ 0 w 1893810"/>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810" h="831453">
                  <a:moveTo>
                    <a:pt x="0" y="83145"/>
                  </a:moveTo>
                  <a:cubicBezTo>
                    <a:pt x="0" y="37225"/>
                    <a:pt x="37225" y="0"/>
                    <a:pt x="83145" y="0"/>
                  </a:cubicBezTo>
                  <a:lnTo>
                    <a:pt x="1810665" y="0"/>
                  </a:lnTo>
                  <a:cubicBezTo>
                    <a:pt x="1856585" y="0"/>
                    <a:pt x="1893810" y="37225"/>
                    <a:pt x="1893810" y="83145"/>
                  </a:cubicBezTo>
                  <a:lnTo>
                    <a:pt x="1893810" y="748308"/>
                  </a:lnTo>
                  <a:cubicBezTo>
                    <a:pt x="1893810" y="794228"/>
                    <a:pt x="1856585" y="831453"/>
                    <a:pt x="1810665"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Monitor for irAEs and assist provider in managing irAEs </a:t>
              </a:r>
            </a:p>
          </p:txBody>
        </p:sp>
        <p:sp>
          <p:nvSpPr>
            <p:cNvPr id="18" name="Freeform: Shape 17">
              <a:extLst>
                <a:ext uri="{FF2B5EF4-FFF2-40B4-BE49-F238E27FC236}">
                  <a16:creationId xmlns:a16="http://schemas.microsoft.com/office/drawing/2014/main" id="{FD69E82B-C558-A250-8BC9-DFE7610FB5B8}"/>
                </a:ext>
              </a:extLst>
            </p:cNvPr>
            <p:cNvSpPr/>
            <p:nvPr/>
          </p:nvSpPr>
          <p:spPr>
            <a:xfrm>
              <a:off x="2639072" y="2605088"/>
              <a:ext cx="166290" cy="2702222"/>
            </a:xfrm>
            <a:custGeom>
              <a:avLst/>
              <a:gdLst/>
              <a:ahLst/>
              <a:cxnLst/>
              <a:rect l="0" t="0" r="0" b="0"/>
              <a:pathLst>
                <a:path>
                  <a:moveTo>
                    <a:pt x="0" y="0"/>
                  </a:moveTo>
                  <a:lnTo>
                    <a:pt x="0" y="2702222"/>
                  </a:lnTo>
                  <a:lnTo>
                    <a:pt x="166290" y="2702222"/>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9" name="Freeform: Shape 18">
              <a:extLst>
                <a:ext uri="{FF2B5EF4-FFF2-40B4-BE49-F238E27FC236}">
                  <a16:creationId xmlns:a16="http://schemas.microsoft.com/office/drawing/2014/main" id="{1D4D6291-F7E0-777D-0315-F06B34ECB9E8}"/>
                </a:ext>
              </a:extLst>
            </p:cNvPr>
            <p:cNvSpPr/>
            <p:nvPr/>
          </p:nvSpPr>
          <p:spPr>
            <a:xfrm>
              <a:off x="2805363" y="4891584"/>
              <a:ext cx="1879070" cy="831453"/>
            </a:xfrm>
            <a:custGeom>
              <a:avLst/>
              <a:gdLst>
                <a:gd name="connsiteX0" fmla="*/ 0 w 1879070"/>
                <a:gd name="connsiteY0" fmla="*/ 83145 h 831453"/>
                <a:gd name="connsiteX1" fmla="*/ 83145 w 1879070"/>
                <a:gd name="connsiteY1" fmla="*/ 0 h 831453"/>
                <a:gd name="connsiteX2" fmla="*/ 1795925 w 1879070"/>
                <a:gd name="connsiteY2" fmla="*/ 0 h 831453"/>
                <a:gd name="connsiteX3" fmla="*/ 1879070 w 1879070"/>
                <a:gd name="connsiteY3" fmla="*/ 83145 h 831453"/>
                <a:gd name="connsiteX4" fmla="*/ 1879070 w 1879070"/>
                <a:gd name="connsiteY4" fmla="*/ 748308 h 831453"/>
                <a:gd name="connsiteX5" fmla="*/ 1795925 w 1879070"/>
                <a:gd name="connsiteY5" fmla="*/ 831453 h 831453"/>
                <a:gd name="connsiteX6" fmla="*/ 83145 w 1879070"/>
                <a:gd name="connsiteY6" fmla="*/ 831453 h 831453"/>
                <a:gd name="connsiteX7" fmla="*/ 0 w 1879070"/>
                <a:gd name="connsiteY7" fmla="*/ 748308 h 831453"/>
                <a:gd name="connsiteX8" fmla="*/ 0 w 1879070"/>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9070" h="831453">
                  <a:moveTo>
                    <a:pt x="0" y="83145"/>
                  </a:moveTo>
                  <a:cubicBezTo>
                    <a:pt x="0" y="37225"/>
                    <a:pt x="37225" y="0"/>
                    <a:pt x="83145" y="0"/>
                  </a:cubicBezTo>
                  <a:lnTo>
                    <a:pt x="1795925" y="0"/>
                  </a:lnTo>
                  <a:cubicBezTo>
                    <a:pt x="1841845" y="0"/>
                    <a:pt x="1879070" y="37225"/>
                    <a:pt x="1879070" y="83145"/>
                  </a:cubicBezTo>
                  <a:lnTo>
                    <a:pt x="1879070" y="748308"/>
                  </a:lnTo>
                  <a:cubicBezTo>
                    <a:pt x="1879070" y="794228"/>
                    <a:pt x="1841845" y="831453"/>
                    <a:pt x="1795925"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Review home medications for use of long-term steroids </a:t>
              </a:r>
            </a:p>
          </p:txBody>
        </p:sp>
        <p:sp>
          <p:nvSpPr>
            <p:cNvPr id="20" name="Freeform: Shape 19">
              <a:extLst>
                <a:ext uri="{FF2B5EF4-FFF2-40B4-BE49-F238E27FC236}">
                  <a16:creationId xmlns:a16="http://schemas.microsoft.com/office/drawing/2014/main" id="{B23FEC9C-BCBB-B562-D3D0-3BFCA58474AC}"/>
                </a:ext>
              </a:extLst>
            </p:cNvPr>
            <p:cNvSpPr/>
            <p:nvPr/>
          </p:nvSpPr>
          <p:spPr>
            <a:xfrm>
              <a:off x="2639072" y="2605088"/>
              <a:ext cx="166290" cy="3741539"/>
            </a:xfrm>
            <a:custGeom>
              <a:avLst/>
              <a:gdLst/>
              <a:ahLst/>
              <a:cxnLst/>
              <a:rect l="0" t="0" r="0" b="0"/>
              <a:pathLst>
                <a:path>
                  <a:moveTo>
                    <a:pt x="0" y="0"/>
                  </a:moveTo>
                  <a:lnTo>
                    <a:pt x="0" y="3741539"/>
                  </a:lnTo>
                  <a:lnTo>
                    <a:pt x="166290" y="3741539"/>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21" name="Freeform: Shape 20">
              <a:extLst>
                <a:ext uri="{FF2B5EF4-FFF2-40B4-BE49-F238E27FC236}">
                  <a16:creationId xmlns:a16="http://schemas.microsoft.com/office/drawing/2014/main" id="{2182898F-74D4-24A2-2628-93461536812D}"/>
                </a:ext>
              </a:extLst>
            </p:cNvPr>
            <p:cNvSpPr/>
            <p:nvPr/>
          </p:nvSpPr>
          <p:spPr>
            <a:xfrm>
              <a:off x="2805363" y="5930900"/>
              <a:ext cx="3384444" cy="831453"/>
            </a:xfrm>
            <a:custGeom>
              <a:avLst/>
              <a:gdLst>
                <a:gd name="connsiteX0" fmla="*/ 0 w 3288084"/>
                <a:gd name="connsiteY0" fmla="*/ 83145 h 831453"/>
                <a:gd name="connsiteX1" fmla="*/ 83145 w 3288084"/>
                <a:gd name="connsiteY1" fmla="*/ 0 h 831453"/>
                <a:gd name="connsiteX2" fmla="*/ 3204939 w 3288084"/>
                <a:gd name="connsiteY2" fmla="*/ 0 h 831453"/>
                <a:gd name="connsiteX3" fmla="*/ 3288084 w 3288084"/>
                <a:gd name="connsiteY3" fmla="*/ 83145 h 831453"/>
                <a:gd name="connsiteX4" fmla="*/ 3288084 w 3288084"/>
                <a:gd name="connsiteY4" fmla="*/ 748308 h 831453"/>
                <a:gd name="connsiteX5" fmla="*/ 3204939 w 3288084"/>
                <a:gd name="connsiteY5" fmla="*/ 831453 h 831453"/>
                <a:gd name="connsiteX6" fmla="*/ 83145 w 3288084"/>
                <a:gd name="connsiteY6" fmla="*/ 831453 h 831453"/>
                <a:gd name="connsiteX7" fmla="*/ 0 w 3288084"/>
                <a:gd name="connsiteY7" fmla="*/ 748308 h 831453"/>
                <a:gd name="connsiteX8" fmla="*/ 0 w 3288084"/>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8084" h="831453">
                  <a:moveTo>
                    <a:pt x="0" y="83145"/>
                  </a:moveTo>
                  <a:cubicBezTo>
                    <a:pt x="0" y="37225"/>
                    <a:pt x="37225" y="0"/>
                    <a:pt x="83145" y="0"/>
                  </a:cubicBezTo>
                  <a:lnTo>
                    <a:pt x="3204939" y="0"/>
                  </a:lnTo>
                  <a:cubicBezTo>
                    <a:pt x="3250859" y="0"/>
                    <a:pt x="3288084" y="37225"/>
                    <a:pt x="3288084" y="83145"/>
                  </a:cubicBezTo>
                  <a:lnTo>
                    <a:pt x="3288084" y="748308"/>
                  </a:lnTo>
                  <a:cubicBezTo>
                    <a:pt x="3288084" y="794228"/>
                    <a:pt x="3250859" y="831453"/>
                    <a:pt x="3204939"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Continue pembrolizumab for up to 35 cycles</a:t>
              </a:r>
            </a:p>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Every 3 weeks (200 mg) or every 6 weeks (400 mg)</a:t>
              </a:r>
            </a:p>
          </p:txBody>
        </p:sp>
        <p:sp>
          <p:nvSpPr>
            <p:cNvPr id="22" name="Freeform: Shape 21">
              <a:extLst>
                <a:ext uri="{FF2B5EF4-FFF2-40B4-BE49-F238E27FC236}">
                  <a16:creationId xmlns:a16="http://schemas.microsoft.com/office/drawing/2014/main" id="{815AB3EF-0E4C-F59E-070B-328B41760A12}"/>
                </a:ext>
              </a:extLst>
            </p:cNvPr>
            <p:cNvSpPr/>
            <p:nvPr/>
          </p:nvSpPr>
          <p:spPr>
            <a:xfrm>
              <a:off x="4793228" y="1773635"/>
              <a:ext cx="1662906" cy="831453"/>
            </a:xfrm>
            <a:custGeom>
              <a:avLst/>
              <a:gdLst>
                <a:gd name="connsiteX0" fmla="*/ 0 w 1662906"/>
                <a:gd name="connsiteY0" fmla="*/ 83145 h 831453"/>
                <a:gd name="connsiteX1" fmla="*/ 83145 w 1662906"/>
                <a:gd name="connsiteY1" fmla="*/ 0 h 831453"/>
                <a:gd name="connsiteX2" fmla="*/ 1579761 w 1662906"/>
                <a:gd name="connsiteY2" fmla="*/ 0 h 831453"/>
                <a:gd name="connsiteX3" fmla="*/ 1662906 w 1662906"/>
                <a:gd name="connsiteY3" fmla="*/ 83145 h 831453"/>
                <a:gd name="connsiteX4" fmla="*/ 1662906 w 1662906"/>
                <a:gd name="connsiteY4" fmla="*/ 748308 h 831453"/>
                <a:gd name="connsiteX5" fmla="*/ 1579761 w 1662906"/>
                <a:gd name="connsiteY5" fmla="*/ 831453 h 831453"/>
                <a:gd name="connsiteX6" fmla="*/ 83145 w 1662906"/>
                <a:gd name="connsiteY6" fmla="*/ 831453 h 831453"/>
                <a:gd name="connsiteX7" fmla="*/ 0 w 1662906"/>
                <a:gd name="connsiteY7" fmla="*/ 748308 h 831453"/>
                <a:gd name="connsiteX8" fmla="*/ 0 w 1662906"/>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2906" h="831453">
                  <a:moveTo>
                    <a:pt x="0" y="83145"/>
                  </a:moveTo>
                  <a:cubicBezTo>
                    <a:pt x="0" y="37225"/>
                    <a:pt x="37225" y="0"/>
                    <a:pt x="83145" y="0"/>
                  </a:cubicBezTo>
                  <a:lnTo>
                    <a:pt x="1579761" y="0"/>
                  </a:lnTo>
                  <a:cubicBezTo>
                    <a:pt x="1625681" y="0"/>
                    <a:pt x="1662906" y="37225"/>
                    <a:pt x="1662906" y="83145"/>
                  </a:cubicBezTo>
                  <a:lnTo>
                    <a:pt x="1662906" y="748308"/>
                  </a:lnTo>
                  <a:cubicBezTo>
                    <a:pt x="1662906" y="794228"/>
                    <a:pt x="1625681" y="831453"/>
                    <a:pt x="1579761" y="831453"/>
                  </a:cubicBezTo>
                  <a:lnTo>
                    <a:pt x="83145" y="831453"/>
                  </a:lnTo>
                  <a:cubicBezTo>
                    <a:pt x="37225" y="831453"/>
                    <a:pt x="0" y="794228"/>
                    <a:pt x="0" y="748308"/>
                  </a:cubicBezTo>
                  <a:lnTo>
                    <a:pt x="0" y="83145"/>
                  </a:lnTo>
                  <a:close/>
                </a:path>
              </a:pathLst>
            </a:custGeom>
            <a:solidFill>
              <a:schemeClr val="accent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58642" tIns="47212" rIns="58642" bIns="47212"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Bevacizumab</a:t>
              </a:r>
            </a:p>
          </p:txBody>
        </p:sp>
        <p:sp>
          <p:nvSpPr>
            <p:cNvPr id="23" name="Freeform: Shape 22">
              <a:extLst>
                <a:ext uri="{FF2B5EF4-FFF2-40B4-BE49-F238E27FC236}">
                  <a16:creationId xmlns:a16="http://schemas.microsoft.com/office/drawing/2014/main" id="{7F4CA029-AF68-B9B1-E74D-700C40B111E4}"/>
                </a:ext>
              </a:extLst>
            </p:cNvPr>
            <p:cNvSpPr/>
            <p:nvPr/>
          </p:nvSpPr>
          <p:spPr>
            <a:xfrm>
              <a:off x="4959518" y="2605088"/>
              <a:ext cx="166290" cy="623589"/>
            </a:xfrm>
            <a:custGeom>
              <a:avLst/>
              <a:gdLst/>
              <a:ahLst/>
              <a:cxnLst/>
              <a:rect l="0" t="0" r="0" b="0"/>
              <a:pathLst>
                <a:path>
                  <a:moveTo>
                    <a:pt x="0" y="0"/>
                  </a:moveTo>
                  <a:lnTo>
                    <a:pt x="0" y="623589"/>
                  </a:lnTo>
                  <a:lnTo>
                    <a:pt x="166290" y="623589"/>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24" name="Freeform: Shape 23">
              <a:extLst>
                <a:ext uri="{FF2B5EF4-FFF2-40B4-BE49-F238E27FC236}">
                  <a16:creationId xmlns:a16="http://schemas.microsoft.com/office/drawing/2014/main" id="{DF9F7772-CA9F-077B-96FE-8E866EB12AAF}"/>
                </a:ext>
              </a:extLst>
            </p:cNvPr>
            <p:cNvSpPr/>
            <p:nvPr/>
          </p:nvSpPr>
          <p:spPr>
            <a:xfrm>
              <a:off x="5125809" y="2812951"/>
              <a:ext cx="1857812" cy="831453"/>
            </a:xfrm>
            <a:custGeom>
              <a:avLst/>
              <a:gdLst>
                <a:gd name="connsiteX0" fmla="*/ 0 w 1857812"/>
                <a:gd name="connsiteY0" fmla="*/ 83145 h 831453"/>
                <a:gd name="connsiteX1" fmla="*/ 83145 w 1857812"/>
                <a:gd name="connsiteY1" fmla="*/ 0 h 831453"/>
                <a:gd name="connsiteX2" fmla="*/ 1774667 w 1857812"/>
                <a:gd name="connsiteY2" fmla="*/ 0 h 831453"/>
                <a:gd name="connsiteX3" fmla="*/ 1857812 w 1857812"/>
                <a:gd name="connsiteY3" fmla="*/ 83145 h 831453"/>
                <a:gd name="connsiteX4" fmla="*/ 1857812 w 1857812"/>
                <a:gd name="connsiteY4" fmla="*/ 748308 h 831453"/>
                <a:gd name="connsiteX5" fmla="*/ 1774667 w 1857812"/>
                <a:gd name="connsiteY5" fmla="*/ 831453 h 831453"/>
                <a:gd name="connsiteX6" fmla="*/ 83145 w 1857812"/>
                <a:gd name="connsiteY6" fmla="*/ 831453 h 831453"/>
                <a:gd name="connsiteX7" fmla="*/ 0 w 1857812"/>
                <a:gd name="connsiteY7" fmla="*/ 748308 h 831453"/>
                <a:gd name="connsiteX8" fmla="*/ 0 w 1857812"/>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812" h="831453">
                  <a:moveTo>
                    <a:pt x="0" y="83145"/>
                  </a:moveTo>
                  <a:cubicBezTo>
                    <a:pt x="0" y="37225"/>
                    <a:pt x="37225" y="0"/>
                    <a:pt x="83145" y="0"/>
                  </a:cubicBezTo>
                  <a:lnTo>
                    <a:pt x="1774667" y="0"/>
                  </a:lnTo>
                  <a:cubicBezTo>
                    <a:pt x="1820587" y="0"/>
                    <a:pt x="1857812" y="37225"/>
                    <a:pt x="1857812" y="83145"/>
                  </a:cubicBezTo>
                  <a:lnTo>
                    <a:pt x="1857812" y="748308"/>
                  </a:lnTo>
                  <a:cubicBezTo>
                    <a:pt x="1857812" y="794228"/>
                    <a:pt x="1820587" y="831453"/>
                    <a:pt x="1774667"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Monitor blood pressure and urine protein</a:t>
              </a:r>
            </a:p>
          </p:txBody>
        </p:sp>
        <p:sp>
          <p:nvSpPr>
            <p:cNvPr id="25" name="Freeform: Shape 24">
              <a:extLst>
                <a:ext uri="{FF2B5EF4-FFF2-40B4-BE49-F238E27FC236}">
                  <a16:creationId xmlns:a16="http://schemas.microsoft.com/office/drawing/2014/main" id="{24A0EE37-2305-576F-AD19-314271A01260}"/>
                </a:ext>
              </a:extLst>
            </p:cNvPr>
            <p:cNvSpPr/>
            <p:nvPr/>
          </p:nvSpPr>
          <p:spPr>
            <a:xfrm>
              <a:off x="4959518" y="2605088"/>
              <a:ext cx="194679" cy="1643982"/>
            </a:xfrm>
            <a:custGeom>
              <a:avLst/>
              <a:gdLst/>
              <a:ahLst/>
              <a:cxnLst/>
              <a:rect l="0" t="0" r="0" b="0"/>
              <a:pathLst>
                <a:path>
                  <a:moveTo>
                    <a:pt x="0" y="0"/>
                  </a:moveTo>
                  <a:lnTo>
                    <a:pt x="0" y="1643982"/>
                  </a:lnTo>
                  <a:lnTo>
                    <a:pt x="194679" y="1643982"/>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26" name="Freeform: Shape 25">
              <a:extLst>
                <a:ext uri="{FF2B5EF4-FFF2-40B4-BE49-F238E27FC236}">
                  <a16:creationId xmlns:a16="http://schemas.microsoft.com/office/drawing/2014/main" id="{971FDB04-7D9E-2268-4C7F-7AD6E387CB3C}"/>
                </a:ext>
              </a:extLst>
            </p:cNvPr>
            <p:cNvSpPr/>
            <p:nvPr/>
          </p:nvSpPr>
          <p:spPr>
            <a:xfrm>
              <a:off x="5154198" y="3833344"/>
              <a:ext cx="1822305" cy="831453"/>
            </a:xfrm>
            <a:custGeom>
              <a:avLst/>
              <a:gdLst>
                <a:gd name="connsiteX0" fmla="*/ 0 w 1822305"/>
                <a:gd name="connsiteY0" fmla="*/ 83145 h 831453"/>
                <a:gd name="connsiteX1" fmla="*/ 83145 w 1822305"/>
                <a:gd name="connsiteY1" fmla="*/ 0 h 831453"/>
                <a:gd name="connsiteX2" fmla="*/ 1739160 w 1822305"/>
                <a:gd name="connsiteY2" fmla="*/ 0 h 831453"/>
                <a:gd name="connsiteX3" fmla="*/ 1822305 w 1822305"/>
                <a:gd name="connsiteY3" fmla="*/ 83145 h 831453"/>
                <a:gd name="connsiteX4" fmla="*/ 1822305 w 1822305"/>
                <a:gd name="connsiteY4" fmla="*/ 748308 h 831453"/>
                <a:gd name="connsiteX5" fmla="*/ 1739160 w 1822305"/>
                <a:gd name="connsiteY5" fmla="*/ 831453 h 831453"/>
                <a:gd name="connsiteX6" fmla="*/ 83145 w 1822305"/>
                <a:gd name="connsiteY6" fmla="*/ 831453 h 831453"/>
                <a:gd name="connsiteX7" fmla="*/ 0 w 1822305"/>
                <a:gd name="connsiteY7" fmla="*/ 748308 h 831453"/>
                <a:gd name="connsiteX8" fmla="*/ 0 w 1822305"/>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2305" h="831453">
                  <a:moveTo>
                    <a:pt x="0" y="83145"/>
                  </a:moveTo>
                  <a:cubicBezTo>
                    <a:pt x="0" y="37225"/>
                    <a:pt x="37225" y="0"/>
                    <a:pt x="83145" y="0"/>
                  </a:cubicBezTo>
                  <a:lnTo>
                    <a:pt x="1739160" y="0"/>
                  </a:lnTo>
                  <a:cubicBezTo>
                    <a:pt x="1785080" y="0"/>
                    <a:pt x="1822305" y="37225"/>
                    <a:pt x="1822305" y="83145"/>
                  </a:cubicBezTo>
                  <a:lnTo>
                    <a:pt x="1822305" y="748308"/>
                  </a:lnTo>
                  <a:cubicBezTo>
                    <a:pt x="1822305" y="794228"/>
                    <a:pt x="1785080" y="831453"/>
                    <a:pt x="1739160"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If undergoing surgery, ensure bevacizumab is withheld for 4 weeks </a:t>
              </a:r>
            </a:p>
          </p:txBody>
        </p:sp>
        <p:sp>
          <p:nvSpPr>
            <p:cNvPr id="27" name="Freeform: Shape 26">
              <a:extLst>
                <a:ext uri="{FF2B5EF4-FFF2-40B4-BE49-F238E27FC236}">
                  <a16:creationId xmlns:a16="http://schemas.microsoft.com/office/drawing/2014/main" id="{EF015839-E88F-175A-B78A-97E7243DEF26}"/>
                </a:ext>
              </a:extLst>
            </p:cNvPr>
            <p:cNvSpPr/>
            <p:nvPr/>
          </p:nvSpPr>
          <p:spPr>
            <a:xfrm>
              <a:off x="7066766" y="1773635"/>
              <a:ext cx="1662906" cy="831453"/>
            </a:xfrm>
            <a:custGeom>
              <a:avLst/>
              <a:gdLst>
                <a:gd name="connsiteX0" fmla="*/ 0 w 1662906"/>
                <a:gd name="connsiteY0" fmla="*/ 83145 h 831453"/>
                <a:gd name="connsiteX1" fmla="*/ 83145 w 1662906"/>
                <a:gd name="connsiteY1" fmla="*/ 0 h 831453"/>
                <a:gd name="connsiteX2" fmla="*/ 1579761 w 1662906"/>
                <a:gd name="connsiteY2" fmla="*/ 0 h 831453"/>
                <a:gd name="connsiteX3" fmla="*/ 1662906 w 1662906"/>
                <a:gd name="connsiteY3" fmla="*/ 83145 h 831453"/>
                <a:gd name="connsiteX4" fmla="*/ 1662906 w 1662906"/>
                <a:gd name="connsiteY4" fmla="*/ 748308 h 831453"/>
                <a:gd name="connsiteX5" fmla="*/ 1579761 w 1662906"/>
                <a:gd name="connsiteY5" fmla="*/ 831453 h 831453"/>
                <a:gd name="connsiteX6" fmla="*/ 83145 w 1662906"/>
                <a:gd name="connsiteY6" fmla="*/ 831453 h 831453"/>
                <a:gd name="connsiteX7" fmla="*/ 0 w 1662906"/>
                <a:gd name="connsiteY7" fmla="*/ 748308 h 831453"/>
                <a:gd name="connsiteX8" fmla="*/ 0 w 1662906"/>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2906" h="831453">
                  <a:moveTo>
                    <a:pt x="0" y="83145"/>
                  </a:moveTo>
                  <a:cubicBezTo>
                    <a:pt x="0" y="37225"/>
                    <a:pt x="37225" y="0"/>
                    <a:pt x="83145" y="0"/>
                  </a:cubicBezTo>
                  <a:lnTo>
                    <a:pt x="1579761" y="0"/>
                  </a:lnTo>
                  <a:cubicBezTo>
                    <a:pt x="1625681" y="0"/>
                    <a:pt x="1662906" y="37225"/>
                    <a:pt x="1662906" y="83145"/>
                  </a:cubicBezTo>
                  <a:lnTo>
                    <a:pt x="1662906" y="748308"/>
                  </a:lnTo>
                  <a:cubicBezTo>
                    <a:pt x="1662906" y="794228"/>
                    <a:pt x="1625681" y="831453"/>
                    <a:pt x="1579761" y="831453"/>
                  </a:cubicBezTo>
                  <a:lnTo>
                    <a:pt x="83145" y="831453"/>
                  </a:lnTo>
                  <a:cubicBezTo>
                    <a:pt x="37225" y="831453"/>
                    <a:pt x="0" y="794228"/>
                    <a:pt x="0" y="748308"/>
                  </a:cubicBezTo>
                  <a:lnTo>
                    <a:pt x="0" y="83145"/>
                  </a:lnTo>
                  <a:close/>
                </a:path>
              </a:pathLst>
            </a:custGeom>
            <a:solidFill>
              <a:schemeClr val="accent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58642" tIns="47212" rIns="58642" bIns="47212"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CT</a:t>
              </a:r>
            </a:p>
          </p:txBody>
        </p:sp>
        <p:sp>
          <p:nvSpPr>
            <p:cNvPr id="28" name="Freeform: Shape 27">
              <a:extLst>
                <a:ext uri="{FF2B5EF4-FFF2-40B4-BE49-F238E27FC236}">
                  <a16:creationId xmlns:a16="http://schemas.microsoft.com/office/drawing/2014/main" id="{62AEF509-FD92-85DF-B707-0265E1C24AE4}"/>
                </a:ext>
              </a:extLst>
            </p:cNvPr>
            <p:cNvSpPr/>
            <p:nvPr/>
          </p:nvSpPr>
          <p:spPr>
            <a:xfrm>
              <a:off x="7233057" y="2605088"/>
              <a:ext cx="166290" cy="623589"/>
            </a:xfrm>
            <a:custGeom>
              <a:avLst/>
              <a:gdLst/>
              <a:ahLst/>
              <a:cxnLst/>
              <a:rect l="0" t="0" r="0" b="0"/>
              <a:pathLst>
                <a:path>
                  <a:moveTo>
                    <a:pt x="0" y="0"/>
                  </a:moveTo>
                  <a:lnTo>
                    <a:pt x="0" y="623589"/>
                  </a:lnTo>
                  <a:lnTo>
                    <a:pt x="166290" y="623589"/>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29" name="Freeform: Shape 28">
              <a:extLst>
                <a:ext uri="{FF2B5EF4-FFF2-40B4-BE49-F238E27FC236}">
                  <a16:creationId xmlns:a16="http://schemas.microsoft.com/office/drawing/2014/main" id="{60913B12-A93E-3A71-650A-56E99F65FC33}"/>
                </a:ext>
              </a:extLst>
            </p:cNvPr>
            <p:cNvSpPr/>
            <p:nvPr/>
          </p:nvSpPr>
          <p:spPr>
            <a:xfrm>
              <a:off x="7399348" y="2812951"/>
              <a:ext cx="1855497" cy="831453"/>
            </a:xfrm>
            <a:custGeom>
              <a:avLst/>
              <a:gdLst>
                <a:gd name="connsiteX0" fmla="*/ 0 w 1855497"/>
                <a:gd name="connsiteY0" fmla="*/ 83145 h 831453"/>
                <a:gd name="connsiteX1" fmla="*/ 83145 w 1855497"/>
                <a:gd name="connsiteY1" fmla="*/ 0 h 831453"/>
                <a:gd name="connsiteX2" fmla="*/ 1772352 w 1855497"/>
                <a:gd name="connsiteY2" fmla="*/ 0 h 831453"/>
                <a:gd name="connsiteX3" fmla="*/ 1855497 w 1855497"/>
                <a:gd name="connsiteY3" fmla="*/ 83145 h 831453"/>
                <a:gd name="connsiteX4" fmla="*/ 1855497 w 1855497"/>
                <a:gd name="connsiteY4" fmla="*/ 748308 h 831453"/>
                <a:gd name="connsiteX5" fmla="*/ 1772352 w 1855497"/>
                <a:gd name="connsiteY5" fmla="*/ 831453 h 831453"/>
                <a:gd name="connsiteX6" fmla="*/ 83145 w 1855497"/>
                <a:gd name="connsiteY6" fmla="*/ 831453 h 831453"/>
                <a:gd name="connsiteX7" fmla="*/ 0 w 1855497"/>
                <a:gd name="connsiteY7" fmla="*/ 748308 h 831453"/>
                <a:gd name="connsiteX8" fmla="*/ 0 w 1855497"/>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5497" h="831453">
                  <a:moveTo>
                    <a:pt x="0" y="83145"/>
                  </a:moveTo>
                  <a:cubicBezTo>
                    <a:pt x="0" y="37225"/>
                    <a:pt x="37225" y="0"/>
                    <a:pt x="83145" y="0"/>
                  </a:cubicBezTo>
                  <a:lnTo>
                    <a:pt x="1772352" y="0"/>
                  </a:lnTo>
                  <a:cubicBezTo>
                    <a:pt x="1818272" y="0"/>
                    <a:pt x="1855497" y="37225"/>
                    <a:pt x="1855497" y="83145"/>
                  </a:cubicBezTo>
                  <a:lnTo>
                    <a:pt x="1855497" y="748308"/>
                  </a:lnTo>
                  <a:cubicBezTo>
                    <a:pt x="1855497" y="794228"/>
                    <a:pt x="1818272" y="831453"/>
                    <a:pt x="1772352"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Assess need for dose reductions</a:t>
              </a:r>
            </a:p>
          </p:txBody>
        </p:sp>
        <p:sp>
          <p:nvSpPr>
            <p:cNvPr id="30" name="Freeform: Shape 29">
              <a:extLst>
                <a:ext uri="{FF2B5EF4-FFF2-40B4-BE49-F238E27FC236}">
                  <a16:creationId xmlns:a16="http://schemas.microsoft.com/office/drawing/2014/main" id="{13AA0286-3754-C761-F972-C6BEC263BB64}"/>
                </a:ext>
              </a:extLst>
            </p:cNvPr>
            <p:cNvSpPr/>
            <p:nvPr/>
          </p:nvSpPr>
          <p:spPr>
            <a:xfrm>
              <a:off x="7233057" y="2605088"/>
              <a:ext cx="166290" cy="1662906"/>
            </a:xfrm>
            <a:custGeom>
              <a:avLst/>
              <a:gdLst/>
              <a:ahLst/>
              <a:cxnLst/>
              <a:rect l="0" t="0" r="0" b="0"/>
              <a:pathLst>
                <a:path>
                  <a:moveTo>
                    <a:pt x="0" y="0"/>
                  </a:moveTo>
                  <a:lnTo>
                    <a:pt x="0" y="1662906"/>
                  </a:lnTo>
                  <a:lnTo>
                    <a:pt x="166290" y="1662906"/>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31" name="Freeform: Shape 30">
              <a:extLst>
                <a:ext uri="{FF2B5EF4-FFF2-40B4-BE49-F238E27FC236}">
                  <a16:creationId xmlns:a16="http://schemas.microsoft.com/office/drawing/2014/main" id="{7B4FC4D1-DDA4-A240-2984-0D15DF0CB9A9}"/>
                </a:ext>
              </a:extLst>
            </p:cNvPr>
            <p:cNvSpPr/>
            <p:nvPr/>
          </p:nvSpPr>
          <p:spPr>
            <a:xfrm>
              <a:off x="7399348" y="3852267"/>
              <a:ext cx="1857825" cy="831453"/>
            </a:xfrm>
            <a:custGeom>
              <a:avLst/>
              <a:gdLst>
                <a:gd name="connsiteX0" fmla="*/ 0 w 1857825"/>
                <a:gd name="connsiteY0" fmla="*/ 83145 h 831453"/>
                <a:gd name="connsiteX1" fmla="*/ 83145 w 1857825"/>
                <a:gd name="connsiteY1" fmla="*/ 0 h 831453"/>
                <a:gd name="connsiteX2" fmla="*/ 1774680 w 1857825"/>
                <a:gd name="connsiteY2" fmla="*/ 0 h 831453"/>
                <a:gd name="connsiteX3" fmla="*/ 1857825 w 1857825"/>
                <a:gd name="connsiteY3" fmla="*/ 83145 h 831453"/>
                <a:gd name="connsiteX4" fmla="*/ 1857825 w 1857825"/>
                <a:gd name="connsiteY4" fmla="*/ 748308 h 831453"/>
                <a:gd name="connsiteX5" fmla="*/ 1774680 w 1857825"/>
                <a:gd name="connsiteY5" fmla="*/ 831453 h 831453"/>
                <a:gd name="connsiteX6" fmla="*/ 83145 w 1857825"/>
                <a:gd name="connsiteY6" fmla="*/ 831453 h 831453"/>
                <a:gd name="connsiteX7" fmla="*/ 0 w 1857825"/>
                <a:gd name="connsiteY7" fmla="*/ 748308 h 831453"/>
                <a:gd name="connsiteX8" fmla="*/ 0 w 1857825"/>
                <a:gd name="connsiteY8" fmla="*/ 83145 h 831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825" h="831453">
                  <a:moveTo>
                    <a:pt x="0" y="83145"/>
                  </a:moveTo>
                  <a:cubicBezTo>
                    <a:pt x="0" y="37225"/>
                    <a:pt x="37225" y="0"/>
                    <a:pt x="83145" y="0"/>
                  </a:cubicBezTo>
                  <a:lnTo>
                    <a:pt x="1774680" y="0"/>
                  </a:lnTo>
                  <a:cubicBezTo>
                    <a:pt x="1820600" y="0"/>
                    <a:pt x="1857825" y="37225"/>
                    <a:pt x="1857825" y="83145"/>
                  </a:cubicBezTo>
                  <a:lnTo>
                    <a:pt x="1857825" y="748308"/>
                  </a:lnTo>
                  <a:cubicBezTo>
                    <a:pt x="1857825" y="794228"/>
                    <a:pt x="1820600" y="831453"/>
                    <a:pt x="1774680" y="831453"/>
                  </a:cubicBezTo>
                  <a:lnTo>
                    <a:pt x="83145" y="831453"/>
                  </a:lnTo>
                  <a:cubicBezTo>
                    <a:pt x="37225" y="831453"/>
                    <a:pt x="0" y="794228"/>
                    <a:pt x="0" y="748308"/>
                  </a:cubicBezTo>
                  <a:lnTo>
                    <a:pt x="0" y="83145"/>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1022" tIns="42132" rIns="51022" bIns="42132"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Evaluate for use of GCSF support if indicated</a:t>
              </a:r>
            </a:p>
          </p:txBody>
        </p:sp>
        <p:sp>
          <p:nvSpPr>
            <p:cNvPr id="32" name="Freeform: Shape 31">
              <a:extLst>
                <a:ext uri="{FF2B5EF4-FFF2-40B4-BE49-F238E27FC236}">
                  <a16:creationId xmlns:a16="http://schemas.microsoft.com/office/drawing/2014/main" id="{56E0AE7A-C15B-246C-47E9-D6D44C174DEA}"/>
                </a:ext>
              </a:extLst>
            </p:cNvPr>
            <p:cNvSpPr/>
            <p:nvPr/>
          </p:nvSpPr>
          <p:spPr>
            <a:xfrm>
              <a:off x="7233057" y="2605088"/>
              <a:ext cx="166290" cy="2836951"/>
            </a:xfrm>
            <a:custGeom>
              <a:avLst/>
              <a:gdLst/>
              <a:ahLst/>
              <a:cxnLst/>
              <a:rect l="0" t="0" r="0" b="0"/>
              <a:pathLst>
                <a:path>
                  <a:moveTo>
                    <a:pt x="0" y="0"/>
                  </a:moveTo>
                  <a:lnTo>
                    <a:pt x="0" y="2836951"/>
                  </a:lnTo>
                  <a:lnTo>
                    <a:pt x="166290" y="2836951"/>
                  </a:lnTo>
                </a:path>
              </a:pathLst>
            </a:custGeom>
            <a:noFill/>
            <a:ln w="28575">
              <a:solidFill>
                <a:schemeClr val="tx1"/>
              </a:solidFill>
            </a:ln>
          </p:spPr>
          <p:style>
            <a:lnRef idx="2">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33" name="Freeform: Shape 32">
              <a:extLst>
                <a:ext uri="{FF2B5EF4-FFF2-40B4-BE49-F238E27FC236}">
                  <a16:creationId xmlns:a16="http://schemas.microsoft.com/office/drawing/2014/main" id="{B9B87128-190A-21FE-F606-DCD12789788B}"/>
                </a:ext>
              </a:extLst>
            </p:cNvPr>
            <p:cNvSpPr/>
            <p:nvPr/>
          </p:nvSpPr>
          <p:spPr>
            <a:xfrm>
              <a:off x="7399348" y="4891584"/>
              <a:ext cx="2506651" cy="1100910"/>
            </a:xfrm>
            <a:custGeom>
              <a:avLst/>
              <a:gdLst>
                <a:gd name="connsiteX0" fmla="*/ 0 w 2506651"/>
                <a:gd name="connsiteY0" fmla="*/ 110091 h 1100910"/>
                <a:gd name="connsiteX1" fmla="*/ 110091 w 2506651"/>
                <a:gd name="connsiteY1" fmla="*/ 0 h 1100910"/>
                <a:gd name="connsiteX2" fmla="*/ 2396560 w 2506651"/>
                <a:gd name="connsiteY2" fmla="*/ 0 h 1100910"/>
                <a:gd name="connsiteX3" fmla="*/ 2506651 w 2506651"/>
                <a:gd name="connsiteY3" fmla="*/ 110091 h 1100910"/>
                <a:gd name="connsiteX4" fmla="*/ 2506651 w 2506651"/>
                <a:gd name="connsiteY4" fmla="*/ 990819 h 1100910"/>
                <a:gd name="connsiteX5" fmla="*/ 2396560 w 2506651"/>
                <a:gd name="connsiteY5" fmla="*/ 1100910 h 1100910"/>
                <a:gd name="connsiteX6" fmla="*/ 110091 w 2506651"/>
                <a:gd name="connsiteY6" fmla="*/ 1100910 h 1100910"/>
                <a:gd name="connsiteX7" fmla="*/ 0 w 2506651"/>
                <a:gd name="connsiteY7" fmla="*/ 990819 h 1100910"/>
                <a:gd name="connsiteX8" fmla="*/ 0 w 2506651"/>
                <a:gd name="connsiteY8" fmla="*/ 110091 h 1100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6651" h="1100910">
                  <a:moveTo>
                    <a:pt x="0" y="110091"/>
                  </a:moveTo>
                  <a:cubicBezTo>
                    <a:pt x="0" y="49289"/>
                    <a:pt x="49289" y="0"/>
                    <a:pt x="110091" y="0"/>
                  </a:cubicBezTo>
                  <a:lnTo>
                    <a:pt x="2396560" y="0"/>
                  </a:lnTo>
                  <a:cubicBezTo>
                    <a:pt x="2457362" y="0"/>
                    <a:pt x="2506651" y="49289"/>
                    <a:pt x="2506651" y="110091"/>
                  </a:cubicBezTo>
                  <a:lnTo>
                    <a:pt x="2506651" y="990819"/>
                  </a:lnTo>
                  <a:cubicBezTo>
                    <a:pt x="2506651" y="1051621"/>
                    <a:pt x="2457362" y="1100910"/>
                    <a:pt x="2396560" y="1100910"/>
                  </a:cubicBezTo>
                  <a:lnTo>
                    <a:pt x="110091" y="1100910"/>
                  </a:lnTo>
                  <a:cubicBezTo>
                    <a:pt x="49289" y="1100910"/>
                    <a:pt x="0" y="1051621"/>
                    <a:pt x="0" y="990819"/>
                  </a:cubicBezTo>
                  <a:lnTo>
                    <a:pt x="0" y="110091"/>
                  </a:lnTo>
                  <a:close/>
                </a:path>
              </a:pathLst>
            </a:custGeom>
            <a:solidFill>
              <a:srgbClr val="157EC0">
                <a:alpha val="14902"/>
              </a:srgbClr>
            </a:solidFill>
            <a:ln>
              <a:no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915" tIns="50025" rIns="58915" bIns="50025"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anose="020F0502020204030204" pitchFamily="34" charset="0"/>
                  <a:cs typeface="Calibri" panose="020F0502020204030204" pitchFamily="34" charset="0"/>
                </a:rPr>
                <a:t>Evaluate for use of other supportive medications as needed (eg, duloxetine, olanzapine)</a:t>
              </a:r>
            </a:p>
          </p:txBody>
        </p:sp>
      </p:grpSp>
      <p:grpSp>
        <p:nvGrpSpPr>
          <p:cNvPr id="37" name="Group 36">
            <a:extLst>
              <a:ext uri="{FF2B5EF4-FFF2-40B4-BE49-F238E27FC236}">
                <a16:creationId xmlns:a16="http://schemas.microsoft.com/office/drawing/2014/main" id="{4AAD23DC-5FBE-FABE-F3E3-344D700B2289}"/>
              </a:ext>
            </a:extLst>
          </p:cNvPr>
          <p:cNvGrpSpPr/>
          <p:nvPr/>
        </p:nvGrpSpPr>
        <p:grpSpPr>
          <a:xfrm>
            <a:off x="9392911" y="6212702"/>
            <a:ext cx="2488502" cy="450134"/>
            <a:chOff x="9392911" y="6212702"/>
            <a:chExt cx="2488502" cy="450134"/>
          </a:xfrm>
        </p:grpSpPr>
        <p:pic>
          <p:nvPicPr>
            <p:cNvPr id="38" name="Picture 37" descr="Icon&#10;&#10;Description automatically generated">
              <a:extLst>
                <a:ext uri="{FF2B5EF4-FFF2-40B4-BE49-F238E27FC236}">
                  <a16:creationId xmlns:a16="http://schemas.microsoft.com/office/drawing/2014/main" id="{80548D67-6A58-ADE9-7A47-D01E51A5D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39" name="Rectangle 8">
              <a:extLst>
                <a:ext uri="{FF2B5EF4-FFF2-40B4-BE49-F238E27FC236}">
                  <a16:creationId xmlns:a16="http://schemas.microsoft.com/office/drawing/2014/main" id="{4FFBAF2F-D3D5-92E1-6670-93D21BA8451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43" name="Straight Connector 42">
            <a:extLst>
              <a:ext uri="{FF2B5EF4-FFF2-40B4-BE49-F238E27FC236}">
                <a16:creationId xmlns:a16="http://schemas.microsoft.com/office/drawing/2014/main" id="{4AF93B8B-7EB5-3409-D5AA-FAD7188F6790}"/>
              </a:ext>
            </a:extLst>
          </p:cNvPr>
          <p:cNvCxnSpPr/>
          <p:nvPr/>
        </p:nvCxnSpPr>
        <p:spPr bwMode="auto">
          <a:xfrm>
            <a:off x="2642247" y="2314142"/>
            <a:ext cx="0" cy="374153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9AE550B-FB00-4C45-4D95-3E6162440E7F}"/>
              </a:ext>
            </a:extLst>
          </p:cNvPr>
          <p:cNvCxnSpPr>
            <a:cxnSpLocks/>
          </p:cNvCxnSpPr>
          <p:nvPr/>
        </p:nvCxnSpPr>
        <p:spPr bwMode="auto">
          <a:xfrm>
            <a:off x="4962693" y="2273236"/>
            <a:ext cx="0" cy="168488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69BDE40-202B-1EF3-278B-7D460B4256CF}"/>
              </a:ext>
            </a:extLst>
          </p:cNvPr>
          <p:cNvCxnSpPr>
            <a:cxnSpLocks/>
          </p:cNvCxnSpPr>
          <p:nvPr/>
        </p:nvCxnSpPr>
        <p:spPr bwMode="auto">
          <a:xfrm>
            <a:off x="7236232" y="2292160"/>
            <a:ext cx="0" cy="285893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Arrow Connector 48">
            <a:extLst>
              <a:ext uri="{FF2B5EF4-FFF2-40B4-BE49-F238E27FC236}">
                <a16:creationId xmlns:a16="http://schemas.microsoft.com/office/drawing/2014/main" id="{3726430B-5B21-B006-3018-A02DD7CE8393}"/>
              </a:ext>
            </a:extLst>
          </p:cNvPr>
          <p:cNvCxnSpPr/>
          <p:nvPr/>
        </p:nvCxnSpPr>
        <p:spPr bwMode="auto">
          <a:xfrm>
            <a:off x="2642247" y="2937731"/>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39F9EB48-A488-1BE2-2D87-23B3158D9615}"/>
              </a:ext>
            </a:extLst>
          </p:cNvPr>
          <p:cNvCxnSpPr>
            <a:cxnSpLocks/>
          </p:cNvCxnSpPr>
          <p:nvPr/>
        </p:nvCxnSpPr>
        <p:spPr bwMode="auto">
          <a:xfrm>
            <a:off x="2642247" y="3977048"/>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89EDB098-2DE8-51BB-D011-35AD87FEA904}"/>
              </a:ext>
            </a:extLst>
          </p:cNvPr>
          <p:cNvCxnSpPr>
            <a:cxnSpLocks/>
          </p:cNvCxnSpPr>
          <p:nvPr/>
        </p:nvCxnSpPr>
        <p:spPr bwMode="auto">
          <a:xfrm>
            <a:off x="2642247" y="5016364"/>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B3F0C3BF-45FA-53B5-804B-D3C65D590945}"/>
              </a:ext>
            </a:extLst>
          </p:cNvPr>
          <p:cNvCxnSpPr>
            <a:cxnSpLocks/>
          </p:cNvCxnSpPr>
          <p:nvPr/>
        </p:nvCxnSpPr>
        <p:spPr bwMode="auto">
          <a:xfrm>
            <a:off x="2642247" y="6036631"/>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1E146DAC-9E6E-5492-3D72-D8115341E4AE}"/>
              </a:ext>
            </a:extLst>
          </p:cNvPr>
          <p:cNvCxnSpPr/>
          <p:nvPr/>
        </p:nvCxnSpPr>
        <p:spPr bwMode="auto">
          <a:xfrm>
            <a:off x="4953352" y="2937731"/>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B17A6839-F035-F2AD-AC17-DB897AB7C8BF}"/>
              </a:ext>
            </a:extLst>
          </p:cNvPr>
          <p:cNvCxnSpPr/>
          <p:nvPr/>
        </p:nvCxnSpPr>
        <p:spPr bwMode="auto">
          <a:xfrm>
            <a:off x="4978750" y="3940362"/>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11911E40-3761-03CB-F5AB-6A2F5471C345}"/>
              </a:ext>
            </a:extLst>
          </p:cNvPr>
          <p:cNvCxnSpPr/>
          <p:nvPr/>
        </p:nvCxnSpPr>
        <p:spPr bwMode="auto">
          <a:xfrm>
            <a:off x="7252187" y="2955381"/>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EBF3C9A8-4109-1958-42F2-3CC103AD67F2}"/>
              </a:ext>
            </a:extLst>
          </p:cNvPr>
          <p:cNvCxnSpPr/>
          <p:nvPr/>
        </p:nvCxnSpPr>
        <p:spPr bwMode="auto">
          <a:xfrm>
            <a:off x="7231333" y="3983681"/>
            <a:ext cx="166290" cy="0"/>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85965BB6-FA15-4223-CCCD-0CE0FBEB0A37}"/>
              </a:ext>
            </a:extLst>
          </p:cNvPr>
          <p:cNvCxnSpPr/>
          <p:nvPr/>
        </p:nvCxnSpPr>
        <p:spPr bwMode="auto">
          <a:xfrm>
            <a:off x="7244033" y="5139381"/>
            <a:ext cx="16629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336728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39C0-7D7D-4B5C-93B7-191FC1930FEB}"/>
              </a:ext>
            </a:extLst>
          </p:cNvPr>
          <p:cNvSpPr>
            <a:spLocks noGrp="1"/>
          </p:cNvSpPr>
          <p:nvPr>
            <p:ph type="title"/>
          </p:nvPr>
        </p:nvSpPr>
        <p:spPr/>
        <p:txBody>
          <a:bodyPr/>
          <a:lstStyle/>
          <a:p>
            <a:r>
              <a:rPr lang="en-US" sz="3600" dirty="0"/>
              <a:t>Tisotumab Vedotin: A Non-IO Option </a:t>
            </a:r>
            <a:endParaRPr lang="en-US" dirty="0"/>
          </a:p>
        </p:txBody>
      </p:sp>
      <p:sp>
        <p:nvSpPr>
          <p:cNvPr id="15" name="Content Placeholder 2">
            <a:extLst>
              <a:ext uri="{FF2B5EF4-FFF2-40B4-BE49-F238E27FC236}">
                <a16:creationId xmlns:a16="http://schemas.microsoft.com/office/drawing/2014/main" id="{2904B930-7D5C-4FAD-BAB7-3AD24E131F3D}"/>
              </a:ext>
            </a:extLst>
          </p:cNvPr>
          <p:cNvSpPr>
            <a:spLocks noGrp="1"/>
          </p:cNvSpPr>
          <p:nvPr>
            <p:ph idx="1"/>
          </p:nvPr>
        </p:nvSpPr>
        <p:spPr/>
        <p:txBody>
          <a:bodyPr/>
          <a:lstStyle/>
          <a:p>
            <a:pPr marL="380985" marR="88483" defTabSz="913554" fontAlgn="auto">
              <a:lnSpc>
                <a:spcPct val="100200"/>
              </a:lnSpc>
              <a:spcBef>
                <a:spcPts val="59"/>
              </a:spcBef>
              <a:spcAft>
                <a:spcPts val="0"/>
              </a:spcAft>
              <a:tabLst>
                <a:tab pos="343928" algn="l"/>
                <a:tab pos="344313" algn="l"/>
              </a:tabLst>
              <a:defRPr/>
            </a:pPr>
            <a:r>
              <a:rPr lang="en-US" sz="2000" spc="-9" dirty="0">
                <a:solidFill>
                  <a:prstClr val="black"/>
                </a:solidFill>
                <a:cs typeface="Calibri" panose="020F0502020204030204" pitchFamily="34" charset="0"/>
              </a:rPr>
              <a:t>Tisotumab </a:t>
            </a:r>
            <a:r>
              <a:rPr lang="en-US" sz="2000" spc="-3" dirty="0">
                <a:solidFill>
                  <a:prstClr val="black"/>
                </a:solidFill>
                <a:cs typeface="Calibri" panose="020F0502020204030204" pitchFamily="34" charset="0"/>
              </a:rPr>
              <a:t>vedotin is </a:t>
            </a:r>
            <a:r>
              <a:rPr lang="en-US" sz="2000" dirty="0">
                <a:solidFill>
                  <a:prstClr val="black"/>
                </a:solidFill>
                <a:cs typeface="Calibri" panose="020F0502020204030204" pitchFamily="34" charset="0"/>
              </a:rPr>
              <a:t>an FDA </a:t>
            </a:r>
            <a:r>
              <a:rPr lang="en-US" sz="2000" spc="-3" dirty="0">
                <a:solidFill>
                  <a:prstClr val="black"/>
                </a:solidFill>
                <a:cs typeface="Calibri" panose="020F0502020204030204" pitchFamily="34" charset="0"/>
              </a:rPr>
              <a:t>approved </a:t>
            </a:r>
            <a:r>
              <a:rPr lang="en-US" sz="2000" dirty="0">
                <a:solidFill>
                  <a:prstClr val="black"/>
                </a:solidFill>
                <a:cs typeface="Calibri" panose="020F0502020204030204" pitchFamily="34" charset="0"/>
              </a:rPr>
              <a:t>antibody–drug conjugate directed to tissue factor and </a:t>
            </a:r>
            <a:r>
              <a:rPr lang="en-US" sz="2000" spc="-3" dirty="0">
                <a:solidFill>
                  <a:prstClr val="black"/>
                </a:solidFill>
                <a:cs typeface="Calibri" panose="020F0502020204030204" pitchFamily="34" charset="0"/>
              </a:rPr>
              <a:t>covalently linked </a:t>
            </a:r>
            <a:r>
              <a:rPr lang="en-US" sz="2000" dirty="0">
                <a:solidFill>
                  <a:prstClr val="black"/>
                </a:solidFill>
                <a:cs typeface="Calibri" panose="020F0502020204030204" pitchFamily="34" charset="0"/>
              </a:rPr>
              <a:t>to the </a:t>
            </a:r>
            <a:r>
              <a:rPr lang="en-US" sz="2000" b="1" dirty="0">
                <a:solidFill>
                  <a:schemeClr val="accent6"/>
                </a:solidFill>
                <a:cs typeface="Calibri" panose="020F0502020204030204" pitchFamily="34" charset="0"/>
              </a:rPr>
              <a:t>microtubule-disrupting agent MMAE </a:t>
            </a:r>
            <a:r>
              <a:rPr lang="en-US" sz="2000" spc="-7" dirty="0">
                <a:solidFill>
                  <a:prstClr val="black"/>
                </a:solidFill>
                <a:cs typeface="Calibri" panose="020F0502020204030204" pitchFamily="34" charset="0"/>
              </a:rPr>
              <a:t>via </a:t>
            </a:r>
            <a:r>
              <a:rPr lang="en-US" sz="2000" dirty="0">
                <a:solidFill>
                  <a:prstClr val="black"/>
                </a:solidFill>
                <a:cs typeface="Calibri" panose="020F0502020204030204" pitchFamily="34" charset="0"/>
              </a:rPr>
              <a:t>a protease-</a:t>
            </a:r>
            <a:r>
              <a:rPr lang="en-US" sz="2000" spc="-3" dirty="0">
                <a:solidFill>
                  <a:prstClr val="black"/>
                </a:solidFill>
                <a:cs typeface="Calibri" panose="020F0502020204030204" pitchFamily="34" charset="0"/>
              </a:rPr>
              <a:t>cleavable</a:t>
            </a:r>
            <a:r>
              <a:rPr lang="en-US" sz="2000" spc="19" dirty="0">
                <a:solidFill>
                  <a:prstClr val="black"/>
                </a:solidFill>
                <a:cs typeface="Calibri" panose="020F0502020204030204" pitchFamily="34" charset="0"/>
              </a:rPr>
              <a:t> </a:t>
            </a:r>
            <a:r>
              <a:rPr lang="en-US" sz="2000" spc="-3" dirty="0">
                <a:solidFill>
                  <a:prstClr val="black"/>
                </a:solidFill>
                <a:cs typeface="Calibri" panose="020F0502020204030204" pitchFamily="34" charset="0"/>
              </a:rPr>
              <a:t>linker</a:t>
            </a:r>
            <a:r>
              <a:rPr lang="en-US" sz="2000" spc="-4" baseline="25641" dirty="0">
                <a:solidFill>
                  <a:prstClr val="black"/>
                </a:solidFill>
                <a:cs typeface="Calibri" panose="020F0502020204030204" pitchFamily="34" charset="0"/>
              </a:rPr>
              <a:t>1,2</a:t>
            </a:r>
            <a:endParaRPr lang="en-US" sz="2000" baseline="25641" dirty="0">
              <a:solidFill>
                <a:prstClr val="black"/>
              </a:solidFill>
              <a:cs typeface="Calibri" panose="020F0502020204030204" pitchFamily="34" charset="0"/>
            </a:endParaRPr>
          </a:p>
          <a:p>
            <a:endParaRPr lang="en-US" dirty="0"/>
          </a:p>
        </p:txBody>
      </p:sp>
      <p:sp>
        <p:nvSpPr>
          <p:cNvPr id="10" name="Text Box 15">
            <a:extLst>
              <a:ext uri="{FF2B5EF4-FFF2-40B4-BE49-F238E27FC236}">
                <a16:creationId xmlns:a16="http://schemas.microsoft.com/office/drawing/2014/main" id="{744FD882-0709-4964-8842-589651720FBE}"/>
              </a:ext>
            </a:extLst>
          </p:cNvPr>
          <p:cNvSpPr txBox="1">
            <a:spLocks noChangeArrowheads="1"/>
          </p:cNvSpPr>
          <p:nvPr/>
        </p:nvSpPr>
        <p:spPr bwMode="auto">
          <a:xfrm>
            <a:off x="412751" y="6183777"/>
            <a:ext cx="897681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Breij. Cancer Res. 2014;74:1214. 2. De Goeij. Mol Cancer Ther. 2015;14:1130. 3. Forster. Clin Chim Acta. 2006;364:12.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Pan. Mol Med Rep. 2019;19:2077. 5. Cocco. BMC Cancer. 2011;11:263. 6. Zhao. Exp Ther Med. 2018;16:4075. 7. Alley. AACR 2019. Abstr 221.</a:t>
            </a:r>
          </a:p>
        </p:txBody>
      </p:sp>
      <p:sp>
        <p:nvSpPr>
          <p:cNvPr id="16" name="Content Placeholder 2">
            <a:extLst>
              <a:ext uri="{FF2B5EF4-FFF2-40B4-BE49-F238E27FC236}">
                <a16:creationId xmlns:a16="http://schemas.microsoft.com/office/drawing/2014/main" id="{AEE5B30B-3295-4CA9-AA52-436CDC9DE3DF}"/>
              </a:ext>
            </a:extLst>
          </p:cNvPr>
          <p:cNvSpPr txBox="1">
            <a:spLocks/>
          </p:cNvSpPr>
          <p:nvPr/>
        </p:nvSpPr>
        <p:spPr bwMode="auto">
          <a:xfrm>
            <a:off x="609760" y="2232728"/>
            <a:ext cx="4561845" cy="3418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80985" marR="88483" defTabSz="913554" fontAlgn="auto">
              <a:lnSpc>
                <a:spcPct val="100200"/>
              </a:lnSpc>
              <a:spcBef>
                <a:spcPts val="59"/>
              </a:spcBef>
              <a:spcAft>
                <a:spcPts val="0"/>
              </a:spcAft>
              <a:tabLst>
                <a:tab pos="343928" algn="l"/>
                <a:tab pos="344313" algn="l"/>
              </a:tabLst>
              <a:defRPr/>
            </a:pPr>
            <a:r>
              <a:rPr lang="en-US" sz="2000" b="0" kern="0" spc="-9" dirty="0">
                <a:solidFill>
                  <a:prstClr val="black"/>
                </a:solidFill>
                <a:cs typeface="Calibri" panose="020F0502020204030204" pitchFamily="34" charset="0"/>
              </a:rPr>
              <a:t>Tissue factor is a protein highly expressed in cervical cancer and other solid tumors</a:t>
            </a:r>
            <a:r>
              <a:rPr lang="en-US" sz="2000" b="0" kern="0" spc="-9" baseline="30000" dirty="0">
                <a:solidFill>
                  <a:prstClr val="black"/>
                </a:solidFill>
                <a:cs typeface="Calibri" panose="020F0502020204030204" pitchFamily="34" charset="0"/>
              </a:rPr>
              <a:t>3-6</a:t>
            </a:r>
          </a:p>
          <a:p>
            <a:pPr marL="380985" defTabSz="913554" fontAlgn="auto">
              <a:spcBef>
                <a:spcPts val="799"/>
              </a:spcBef>
              <a:spcAft>
                <a:spcPts val="0"/>
              </a:spcAft>
              <a:tabLst>
                <a:tab pos="343928" algn="l"/>
                <a:tab pos="344313" algn="l"/>
              </a:tabLst>
              <a:defRPr/>
            </a:pPr>
            <a:r>
              <a:rPr lang="en-US" sz="2000" b="0" kern="0" dirty="0">
                <a:solidFill>
                  <a:prstClr val="black"/>
                </a:solidFill>
                <a:cs typeface="Calibri" panose="020F0502020204030204" pitchFamily="34" charset="0"/>
              </a:rPr>
              <a:t>Multimodal MoA of tisotumab</a:t>
            </a:r>
            <a:r>
              <a:rPr lang="en-US" sz="2000" b="0" kern="0" spc="-97"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vedotin</a:t>
            </a:r>
            <a:r>
              <a:rPr lang="en-US" sz="2000" b="0" kern="0" spc="-4" baseline="24216" dirty="0">
                <a:solidFill>
                  <a:prstClr val="black"/>
                </a:solidFill>
                <a:cs typeface="Calibri" panose="020F0502020204030204" pitchFamily="34" charset="0"/>
              </a:rPr>
              <a:t>1,2,7</a:t>
            </a:r>
            <a:endParaRPr lang="en-US" sz="2000" b="0" kern="0" baseline="24216" dirty="0">
              <a:solidFill>
                <a:prstClr val="black"/>
              </a:solidFill>
              <a:cs typeface="Calibri" panose="020F0502020204030204" pitchFamily="34" charset="0"/>
            </a:endParaRPr>
          </a:p>
          <a:p>
            <a:pPr marL="666314" lvl="1" indent="-306227" defTabSz="913554" fontAlgn="auto">
              <a:spcBef>
                <a:spcPts val="0"/>
              </a:spcBef>
              <a:spcAft>
                <a:spcPts val="0"/>
              </a:spcAft>
              <a:buFontTx/>
              <a:buChar char="–"/>
              <a:tabLst>
                <a:tab pos="666314" algn="l"/>
                <a:tab pos="666699" algn="l"/>
              </a:tabLst>
              <a:defRPr/>
            </a:pPr>
            <a:r>
              <a:rPr lang="en-US" sz="2000" b="0" kern="0" spc="3" dirty="0">
                <a:solidFill>
                  <a:prstClr val="black"/>
                </a:solidFill>
                <a:cs typeface="Calibri" panose="020F0502020204030204" pitchFamily="34" charset="0"/>
              </a:rPr>
              <a:t>Direct</a:t>
            </a:r>
            <a:r>
              <a:rPr lang="en-US" sz="2000" b="0" kern="0" spc="7" dirty="0">
                <a:solidFill>
                  <a:prstClr val="black"/>
                </a:solidFill>
                <a:cs typeface="Calibri" panose="020F0502020204030204" pitchFamily="34" charset="0"/>
              </a:rPr>
              <a:t> </a:t>
            </a:r>
            <a:r>
              <a:rPr lang="en-US" sz="2000" b="0" kern="0" dirty="0">
                <a:solidFill>
                  <a:prstClr val="black"/>
                </a:solidFill>
                <a:cs typeface="Calibri" panose="020F0502020204030204" pitchFamily="34" charset="0"/>
              </a:rPr>
              <a:t>cytotoxicity</a:t>
            </a:r>
          </a:p>
          <a:p>
            <a:pPr marL="666314" lvl="1" indent="-306227" defTabSz="913554" fontAlgn="auto">
              <a:spcBef>
                <a:spcPts val="566"/>
              </a:spcBef>
              <a:spcAft>
                <a:spcPts val="0"/>
              </a:spcAft>
              <a:buFontTx/>
              <a:buChar char="–"/>
              <a:tabLst>
                <a:tab pos="666314" algn="l"/>
                <a:tab pos="666699" algn="l"/>
              </a:tabLst>
              <a:defRPr/>
            </a:pPr>
            <a:r>
              <a:rPr lang="en-US" sz="2000" b="0" kern="0" dirty="0">
                <a:solidFill>
                  <a:prstClr val="black"/>
                </a:solidFill>
                <a:cs typeface="Calibri" panose="020F0502020204030204" pitchFamily="34" charset="0"/>
              </a:rPr>
              <a:t>Bystander</a:t>
            </a:r>
            <a:r>
              <a:rPr lang="en-US" sz="2000" b="0" kern="0" spc="49"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killing</a:t>
            </a:r>
            <a:endParaRPr lang="en-US" sz="2000" b="0" kern="0" dirty="0">
              <a:solidFill>
                <a:prstClr val="black"/>
              </a:solidFill>
              <a:cs typeface="Calibri" panose="020F0502020204030204" pitchFamily="34" charset="0"/>
            </a:endParaRPr>
          </a:p>
          <a:p>
            <a:pPr marL="666314" lvl="1" indent="-306227" defTabSz="913554" fontAlgn="auto">
              <a:spcBef>
                <a:spcPts val="575"/>
              </a:spcBef>
              <a:spcAft>
                <a:spcPts val="0"/>
              </a:spcAft>
              <a:buFontTx/>
              <a:buChar char="–"/>
              <a:tabLst>
                <a:tab pos="666314" algn="l"/>
                <a:tab pos="666699" algn="l"/>
              </a:tabLst>
              <a:defRPr/>
            </a:pPr>
            <a:r>
              <a:rPr lang="en-US" sz="2000" b="0" kern="0" spc="3" dirty="0">
                <a:solidFill>
                  <a:prstClr val="black"/>
                </a:solidFill>
                <a:cs typeface="Calibri" panose="020F0502020204030204" pitchFamily="34" charset="0"/>
              </a:rPr>
              <a:t>Immunogenic cell</a:t>
            </a:r>
            <a:r>
              <a:rPr lang="en-US" sz="2000" b="0" kern="0" spc="59"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death</a:t>
            </a:r>
            <a:endParaRPr lang="en-US" sz="2000" b="0" kern="0" dirty="0">
              <a:solidFill>
                <a:prstClr val="black"/>
              </a:solidFill>
              <a:cs typeface="Calibri" panose="020F0502020204030204" pitchFamily="34" charset="0"/>
            </a:endParaRPr>
          </a:p>
          <a:p>
            <a:pPr marL="666314" lvl="1" indent="-306227" defTabSz="913554" fontAlgn="auto">
              <a:spcBef>
                <a:spcPts val="566"/>
              </a:spcBef>
              <a:spcAft>
                <a:spcPts val="0"/>
              </a:spcAft>
              <a:buFontTx/>
              <a:buChar char="–"/>
              <a:tabLst>
                <a:tab pos="666314" algn="l"/>
                <a:tab pos="666699" algn="l"/>
              </a:tabLst>
              <a:defRPr/>
            </a:pPr>
            <a:r>
              <a:rPr lang="en-US" sz="2000" b="0" kern="0" spc="9" dirty="0">
                <a:solidFill>
                  <a:prstClr val="black"/>
                </a:solidFill>
                <a:cs typeface="Calibri" panose="020F0502020204030204" pitchFamily="34" charset="0"/>
              </a:rPr>
              <a:t>ADCC</a:t>
            </a:r>
            <a:endParaRPr lang="en-US" sz="2000" b="0" kern="0" dirty="0">
              <a:solidFill>
                <a:prstClr val="black"/>
              </a:solidFill>
              <a:cs typeface="Calibri" panose="020F0502020204030204" pitchFamily="34" charset="0"/>
            </a:endParaRPr>
          </a:p>
          <a:p>
            <a:pPr marL="666314" lvl="1" indent="-306227" defTabSz="913554" fontAlgn="auto">
              <a:spcBef>
                <a:spcPts val="566"/>
              </a:spcBef>
              <a:spcAft>
                <a:spcPts val="0"/>
              </a:spcAft>
              <a:buFontTx/>
              <a:buChar char="–"/>
              <a:tabLst>
                <a:tab pos="666314" algn="l"/>
                <a:tab pos="666699" algn="l"/>
              </a:tabLst>
              <a:defRPr/>
            </a:pPr>
            <a:r>
              <a:rPr lang="en-US" sz="2000" b="0" kern="0" spc="9" dirty="0">
                <a:solidFill>
                  <a:prstClr val="black"/>
                </a:solidFill>
                <a:cs typeface="Calibri" panose="020F0502020204030204" pitchFamily="34" charset="0"/>
              </a:rPr>
              <a:t>ADCP</a:t>
            </a:r>
            <a:endParaRPr lang="en-US" sz="2000" b="0" kern="0" dirty="0">
              <a:solidFill>
                <a:prstClr val="black"/>
              </a:solidFill>
              <a:cs typeface="Calibri" panose="020F0502020204030204" pitchFamily="34" charset="0"/>
            </a:endParaRPr>
          </a:p>
        </p:txBody>
      </p:sp>
      <p:grpSp>
        <p:nvGrpSpPr>
          <p:cNvPr id="11" name="Group 10">
            <a:extLst>
              <a:ext uri="{FF2B5EF4-FFF2-40B4-BE49-F238E27FC236}">
                <a16:creationId xmlns:a16="http://schemas.microsoft.com/office/drawing/2014/main" id="{893B5F9B-A0BD-4BA8-905B-A7F063256C7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F0E31937-EE7A-40AE-98E1-3CC90065A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9D434375-3A71-4616-A448-F389D21B3A4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1">
            <a:extLst>
              <a:ext uri="{FF2B5EF4-FFF2-40B4-BE49-F238E27FC236}">
                <a16:creationId xmlns:a16="http://schemas.microsoft.com/office/drawing/2014/main" id="{9243DB71-34CD-0C73-2B00-710F30BECA83}"/>
              </a:ext>
            </a:extLst>
          </p:cNvPr>
          <p:cNvSpPr txBox="1">
            <a:spLocks/>
          </p:cNvSpPr>
          <p:nvPr/>
        </p:nvSpPr>
        <p:spPr bwMode="auto">
          <a:xfrm>
            <a:off x="5672265" y="2571328"/>
            <a:ext cx="5309278" cy="3418177"/>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endParaRPr lang="en-US" b="0" kern="0" dirty="0"/>
          </a:p>
          <a:p>
            <a:pPr marL="0" indent="0">
              <a:buFont typeface="Wingdings" panose="05000000000000000000" pitchFamily="2" charset="2"/>
              <a:buNone/>
            </a:pPr>
            <a:endParaRPr lang="en-US" b="0" kern="0" dirty="0"/>
          </a:p>
          <a:p>
            <a:pPr marL="0" indent="0" algn="ctr">
              <a:buFont typeface="Wingdings" panose="05000000000000000000" pitchFamily="2" charset="2"/>
              <a:buNone/>
            </a:pPr>
            <a:r>
              <a:rPr lang="en-US" b="0" kern="0" dirty="0"/>
              <a:t>Image not available</a:t>
            </a:r>
          </a:p>
        </p:txBody>
      </p:sp>
    </p:spTree>
    <p:extLst>
      <p:ext uri="{BB962C8B-B14F-4D97-AF65-F5344CB8AC3E}">
        <p14:creationId xmlns:p14="http://schemas.microsoft.com/office/powerpoint/2010/main" val="3725868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F9176C7C-6CEB-4CA4-B2EB-F0215E85FB6F}"/>
              </a:ext>
            </a:extLst>
          </p:cNvPr>
          <p:cNvSpPr>
            <a:spLocks noGrp="1"/>
          </p:cNvSpPr>
          <p:nvPr>
            <p:ph type="title"/>
          </p:nvPr>
        </p:nvSpPr>
        <p:spPr>
          <a:xfrm>
            <a:off x="609759" y="238127"/>
            <a:ext cx="10872444" cy="1103313"/>
          </a:xfrm>
        </p:spPr>
        <p:txBody>
          <a:bodyPr/>
          <a:lstStyle/>
          <a:p>
            <a:r>
              <a:rPr lang="en-US" dirty="0"/>
              <a:t>innovaTV 204/GOG 3023/ENGOT cx6: Study Design</a:t>
            </a:r>
          </a:p>
        </p:txBody>
      </p:sp>
      <p:sp>
        <p:nvSpPr>
          <p:cNvPr id="26" name="Text Box 15">
            <a:extLst>
              <a:ext uri="{FF2B5EF4-FFF2-40B4-BE49-F238E27FC236}">
                <a16:creationId xmlns:a16="http://schemas.microsoft.com/office/drawing/2014/main" id="{2697395A-640A-41E0-BD01-5D6FD4A883B8}"/>
              </a:ext>
            </a:extLst>
          </p:cNvPr>
          <p:cNvSpPr txBox="1">
            <a:spLocks noChangeArrowheads="1"/>
          </p:cNvSpPr>
          <p:nvPr/>
        </p:nvSpPr>
        <p:spPr bwMode="auto">
          <a:xfrm>
            <a:off x="412751" y="6374617"/>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 NCT03438396.</a:t>
            </a:r>
          </a:p>
        </p:txBody>
      </p:sp>
      <p:sp>
        <p:nvSpPr>
          <p:cNvPr id="29" name="Content Placeholder 4">
            <a:extLst>
              <a:ext uri="{FF2B5EF4-FFF2-40B4-BE49-F238E27FC236}">
                <a16:creationId xmlns:a16="http://schemas.microsoft.com/office/drawing/2014/main" id="{568BC792-0EC3-432B-9C69-EB1B35080FE3}"/>
              </a:ext>
            </a:extLst>
          </p:cNvPr>
          <p:cNvSpPr>
            <a:spLocks noGrp="1"/>
          </p:cNvSpPr>
          <p:nvPr>
            <p:ph idx="1"/>
          </p:nvPr>
        </p:nvSpPr>
        <p:spPr>
          <a:xfrm>
            <a:off x="614729" y="1513047"/>
            <a:ext cx="10877529" cy="635793"/>
          </a:xfrm>
        </p:spPr>
        <p:txBody>
          <a:bodyPr/>
          <a:lstStyle/>
          <a:p>
            <a:r>
              <a:rPr lang="en-US" sz="2000" spc="-9" dirty="0">
                <a:solidFill>
                  <a:prstClr val="black"/>
                </a:solidFill>
                <a:cs typeface="Calibri" panose="020F0502020204030204" pitchFamily="34" charset="0"/>
              </a:rPr>
              <a:t>International, multicenter, single-arm phase II </a:t>
            </a:r>
            <a:r>
              <a:rPr lang="en-US" sz="2000" dirty="0">
                <a:solidFill>
                  <a:prstClr val="black"/>
                </a:solidFill>
                <a:cs typeface="Calibri" panose="020F0502020204030204" pitchFamily="34" charset="0"/>
              </a:rPr>
              <a:t>study </a:t>
            </a:r>
            <a:r>
              <a:rPr lang="en-US" sz="2000" spc="-9" dirty="0">
                <a:solidFill>
                  <a:prstClr val="black"/>
                </a:solidFill>
                <a:cs typeface="Calibri" panose="020F0502020204030204" pitchFamily="34" charset="0"/>
              </a:rPr>
              <a:t>evaluating tisotumab </a:t>
            </a:r>
            <a:r>
              <a:rPr lang="en-US" sz="2000" dirty="0">
                <a:solidFill>
                  <a:prstClr val="black"/>
                </a:solidFill>
                <a:cs typeface="Calibri" panose="020F0502020204030204" pitchFamily="34" charset="0"/>
              </a:rPr>
              <a:t>vedotin in </a:t>
            </a:r>
            <a:r>
              <a:rPr lang="en-US" sz="2000" spc="-9" dirty="0">
                <a:solidFill>
                  <a:prstClr val="black"/>
                </a:solidFill>
                <a:cs typeface="Calibri" panose="020F0502020204030204" pitchFamily="34" charset="0"/>
              </a:rPr>
              <a:t>patients </a:t>
            </a:r>
            <a:r>
              <a:rPr lang="en-US" sz="2000" dirty="0">
                <a:solidFill>
                  <a:prstClr val="black"/>
                </a:solidFill>
                <a:cs typeface="Calibri" panose="020F0502020204030204" pitchFamily="34" charset="0"/>
              </a:rPr>
              <a:t>with previously </a:t>
            </a:r>
            <a:r>
              <a:rPr lang="en-US" sz="2000" spc="-9" dirty="0">
                <a:solidFill>
                  <a:prstClr val="black"/>
                </a:solidFill>
                <a:cs typeface="Calibri" panose="020F0502020204030204" pitchFamily="34" charset="0"/>
              </a:rPr>
              <a:t>treated </a:t>
            </a:r>
            <a:r>
              <a:rPr lang="en-US" sz="2000" dirty="0">
                <a:solidFill>
                  <a:prstClr val="black"/>
                </a:solidFill>
                <a:cs typeface="Calibri" panose="020F0502020204030204" pitchFamily="34" charset="0"/>
              </a:rPr>
              <a:t>recurrent and/or </a:t>
            </a:r>
            <a:r>
              <a:rPr lang="en-US" sz="2000" spc="-9" dirty="0">
                <a:solidFill>
                  <a:prstClr val="black"/>
                </a:solidFill>
                <a:cs typeface="Calibri" panose="020F0502020204030204" pitchFamily="34" charset="0"/>
              </a:rPr>
              <a:t>metastatic cervical</a:t>
            </a:r>
            <a:r>
              <a:rPr lang="en-US" sz="2000" spc="325" dirty="0">
                <a:solidFill>
                  <a:prstClr val="black"/>
                </a:solidFill>
                <a:cs typeface="Calibri" panose="020F0502020204030204" pitchFamily="34" charset="0"/>
              </a:rPr>
              <a:t> </a:t>
            </a:r>
            <a:r>
              <a:rPr lang="en-US" sz="2000" spc="-9" dirty="0">
                <a:solidFill>
                  <a:prstClr val="black"/>
                </a:solidFill>
                <a:cs typeface="Calibri" panose="020F0502020204030204" pitchFamily="34" charset="0"/>
              </a:rPr>
              <a:t>cancer</a:t>
            </a:r>
          </a:p>
          <a:p>
            <a:endParaRPr lang="en-US" sz="2000" spc="-9" dirty="0">
              <a:solidFill>
                <a:prstClr val="black"/>
              </a:solidFill>
              <a:cs typeface="Calibri" panose="020F0502020204030204" pitchFamily="34" charset="0"/>
            </a:endParaRPr>
          </a:p>
          <a:p>
            <a:endParaRPr lang="en-US" dirty="0"/>
          </a:p>
        </p:txBody>
      </p:sp>
      <p:sp>
        <p:nvSpPr>
          <p:cNvPr id="31" name="Content Placeholder 4">
            <a:extLst>
              <a:ext uri="{FF2B5EF4-FFF2-40B4-BE49-F238E27FC236}">
                <a16:creationId xmlns:a16="http://schemas.microsoft.com/office/drawing/2014/main" id="{6379F9A8-D65A-471E-A0DB-2BE3AAEC2194}"/>
              </a:ext>
            </a:extLst>
          </p:cNvPr>
          <p:cNvSpPr txBox="1">
            <a:spLocks/>
          </p:cNvSpPr>
          <p:nvPr/>
        </p:nvSpPr>
        <p:spPr bwMode="auto">
          <a:xfrm>
            <a:off x="616477" y="4904413"/>
            <a:ext cx="7371079" cy="110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spc="-9" dirty="0">
                <a:solidFill>
                  <a:prstClr val="black"/>
                </a:solidFill>
                <a:cs typeface="Calibri" panose="020F0502020204030204" pitchFamily="34" charset="0"/>
              </a:rPr>
              <a:t>Primary endpoint: </a:t>
            </a:r>
            <a:r>
              <a:rPr lang="en-US" sz="2000" b="0" kern="0" dirty="0">
                <a:solidFill>
                  <a:prstClr val="black"/>
                </a:solidFill>
                <a:cs typeface="Calibri" panose="020F0502020204030204" pitchFamily="34" charset="0"/>
              </a:rPr>
              <a:t>ORR</a:t>
            </a:r>
            <a:r>
              <a:rPr lang="en-US" sz="2000" b="0" kern="0" baseline="27777" dirty="0">
                <a:solidFill>
                  <a:prstClr val="black"/>
                </a:solidFill>
                <a:cs typeface="Calibri" panose="020F0502020204030204" pitchFamily="34" charset="0"/>
              </a:rPr>
              <a:t> </a:t>
            </a:r>
            <a:r>
              <a:rPr lang="en-US" sz="2000" b="0" kern="0" spc="-9" dirty="0">
                <a:solidFill>
                  <a:prstClr val="black"/>
                </a:solidFill>
                <a:cs typeface="Calibri" panose="020F0502020204030204" pitchFamily="34" charset="0"/>
              </a:rPr>
              <a:t>per </a:t>
            </a:r>
            <a:r>
              <a:rPr lang="en-US" sz="2000" b="0" kern="0" dirty="0">
                <a:solidFill>
                  <a:prstClr val="black"/>
                </a:solidFill>
                <a:cs typeface="Calibri" panose="020F0502020204030204" pitchFamily="34" charset="0"/>
              </a:rPr>
              <a:t>RECIST </a:t>
            </a:r>
            <a:r>
              <a:rPr lang="en-US" sz="2000" b="0" kern="0" spc="-9" dirty="0">
                <a:solidFill>
                  <a:prstClr val="black"/>
                </a:solidFill>
                <a:cs typeface="Calibri" panose="020F0502020204030204" pitchFamily="34" charset="0"/>
              </a:rPr>
              <a:t>v1.1 by IRC</a:t>
            </a:r>
          </a:p>
          <a:p>
            <a:pPr>
              <a:spcAft>
                <a:spcPts val="0"/>
              </a:spcAft>
            </a:pPr>
            <a:r>
              <a:rPr lang="en-US" sz="2000" b="1" kern="0" spc="-9" dirty="0">
                <a:solidFill>
                  <a:prstClr val="black"/>
                </a:solidFill>
                <a:cs typeface="Calibri" panose="020F0502020204030204" pitchFamily="34" charset="0"/>
              </a:rPr>
              <a:t>Secondary endpoint: </a:t>
            </a:r>
            <a:r>
              <a:rPr lang="en-US" sz="2000" b="0" kern="0" spc="-9" dirty="0">
                <a:solidFill>
                  <a:prstClr val="black"/>
                </a:solidFill>
                <a:cs typeface="Calibri" panose="020F0502020204030204" pitchFamily="34" charset="0"/>
              </a:rPr>
              <a:t>ORR per RECIST v1.1 by investigator, DoR, TTR, PFS by IRC and investigator, OS, and safety</a:t>
            </a:r>
          </a:p>
        </p:txBody>
      </p:sp>
      <p:sp>
        <p:nvSpPr>
          <p:cNvPr id="32" name="Content Placeholder 4">
            <a:extLst>
              <a:ext uri="{FF2B5EF4-FFF2-40B4-BE49-F238E27FC236}">
                <a16:creationId xmlns:a16="http://schemas.microsoft.com/office/drawing/2014/main" id="{AC373356-BCEA-4951-8B4A-6064DDC20C34}"/>
              </a:ext>
            </a:extLst>
          </p:cNvPr>
          <p:cNvSpPr txBox="1">
            <a:spLocks/>
          </p:cNvSpPr>
          <p:nvPr/>
        </p:nvSpPr>
        <p:spPr bwMode="auto">
          <a:xfrm>
            <a:off x="7778916" y="4904413"/>
            <a:ext cx="3977654" cy="761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spc="-9" dirty="0">
                <a:solidFill>
                  <a:prstClr val="black"/>
                </a:solidFill>
                <a:cs typeface="Calibri" panose="020F0502020204030204" pitchFamily="34" charset="0"/>
              </a:rPr>
              <a:t>Exploratory endpoint: </a:t>
            </a:r>
            <a:br>
              <a:rPr lang="en-US" sz="2000" b="1" kern="0" spc="-9" dirty="0">
                <a:solidFill>
                  <a:prstClr val="black"/>
                </a:solidFill>
                <a:cs typeface="Calibri" panose="020F0502020204030204" pitchFamily="34" charset="0"/>
              </a:rPr>
            </a:br>
            <a:r>
              <a:rPr lang="en-US" sz="2000" b="0" kern="0" spc="-9" dirty="0">
                <a:solidFill>
                  <a:prstClr val="black"/>
                </a:solidFill>
                <a:cs typeface="Calibri" panose="020F0502020204030204" pitchFamily="34" charset="0"/>
              </a:rPr>
              <a:t>biomarker analysis and safety</a:t>
            </a:r>
            <a:endParaRPr lang="en-US" sz="2000" b="0" kern="0" dirty="0">
              <a:solidFill>
                <a:prstClr val="black"/>
              </a:solidFill>
              <a:cs typeface="Calibri" panose="020F0502020204030204" pitchFamily="34" charset="0"/>
            </a:endParaRPr>
          </a:p>
          <a:p>
            <a:endParaRPr lang="en-US" b="0" kern="0" dirty="0"/>
          </a:p>
        </p:txBody>
      </p:sp>
      <p:sp>
        <p:nvSpPr>
          <p:cNvPr id="35" name="object 3">
            <a:extLst>
              <a:ext uri="{FF2B5EF4-FFF2-40B4-BE49-F238E27FC236}">
                <a16:creationId xmlns:a16="http://schemas.microsoft.com/office/drawing/2014/main" id="{2D573CD6-E5EF-48FD-922C-8F3AA1A51C9A}"/>
              </a:ext>
            </a:extLst>
          </p:cNvPr>
          <p:cNvSpPr/>
          <p:nvPr/>
        </p:nvSpPr>
        <p:spPr>
          <a:xfrm>
            <a:off x="602852" y="2272289"/>
            <a:ext cx="2678070" cy="2585461"/>
          </a:xfrm>
          <a:custGeom>
            <a:avLst/>
            <a:gdLst/>
            <a:ahLst/>
            <a:cxnLst/>
            <a:rect l="l" t="t" r="r" b="b"/>
            <a:pathLst>
              <a:path w="1521460" h="1614170">
                <a:moveTo>
                  <a:pt x="0" y="253491"/>
                </a:moveTo>
                <a:lnTo>
                  <a:pt x="4084" y="207938"/>
                </a:lnTo>
                <a:lnTo>
                  <a:pt x="15859" y="165058"/>
                </a:lnTo>
                <a:lnTo>
                  <a:pt x="34610" y="125570"/>
                </a:lnTo>
                <a:lnTo>
                  <a:pt x="59620" y="90189"/>
                </a:lnTo>
                <a:lnTo>
                  <a:pt x="90173" y="59633"/>
                </a:lnTo>
                <a:lnTo>
                  <a:pt x="125553" y="34619"/>
                </a:lnTo>
                <a:lnTo>
                  <a:pt x="165043" y="15864"/>
                </a:lnTo>
                <a:lnTo>
                  <a:pt x="207928" y="4085"/>
                </a:lnTo>
                <a:lnTo>
                  <a:pt x="253492" y="0"/>
                </a:lnTo>
                <a:lnTo>
                  <a:pt x="1267460" y="0"/>
                </a:lnTo>
                <a:lnTo>
                  <a:pt x="1313013" y="4085"/>
                </a:lnTo>
                <a:lnTo>
                  <a:pt x="1355893" y="15864"/>
                </a:lnTo>
                <a:lnTo>
                  <a:pt x="1395381" y="34619"/>
                </a:lnTo>
                <a:lnTo>
                  <a:pt x="1430762" y="59633"/>
                </a:lnTo>
                <a:lnTo>
                  <a:pt x="1461318" y="90189"/>
                </a:lnTo>
                <a:lnTo>
                  <a:pt x="1486332" y="125570"/>
                </a:lnTo>
                <a:lnTo>
                  <a:pt x="1505087" y="165058"/>
                </a:lnTo>
                <a:lnTo>
                  <a:pt x="1516866" y="207938"/>
                </a:lnTo>
                <a:lnTo>
                  <a:pt x="1520952" y="253491"/>
                </a:lnTo>
                <a:lnTo>
                  <a:pt x="1520952" y="1360423"/>
                </a:lnTo>
                <a:lnTo>
                  <a:pt x="1516866" y="1405987"/>
                </a:lnTo>
                <a:lnTo>
                  <a:pt x="1505087" y="1448872"/>
                </a:lnTo>
                <a:lnTo>
                  <a:pt x="1486332" y="1488362"/>
                </a:lnTo>
                <a:lnTo>
                  <a:pt x="1461318" y="1523742"/>
                </a:lnTo>
                <a:lnTo>
                  <a:pt x="1430762" y="1554295"/>
                </a:lnTo>
                <a:lnTo>
                  <a:pt x="1395381" y="1579305"/>
                </a:lnTo>
                <a:lnTo>
                  <a:pt x="1355893" y="1598056"/>
                </a:lnTo>
                <a:lnTo>
                  <a:pt x="1313013" y="1609831"/>
                </a:lnTo>
                <a:lnTo>
                  <a:pt x="1267460" y="1613916"/>
                </a:lnTo>
                <a:lnTo>
                  <a:pt x="253492" y="1613916"/>
                </a:lnTo>
                <a:lnTo>
                  <a:pt x="207928" y="1609831"/>
                </a:lnTo>
                <a:lnTo>
                  <a:pt x="165043" y="1598056"/>
                </a:lnTo>
                <a:lnTo>
                  <a:pt x="125553" y="1579305"/>
                </a:lnTo>
                <a:lnTo>
                  <a:pt x="90173" y="1554295"/>
                </a:lnTo>
                <a:lnTo>
                  <a:pt x="59620" y="1523742"/>
                </a:lnTo>
                <a:lnTo>
                  <a:pt x="34610" y="1488362"/>
                </a:lnTo>
                <a:lnTo>
                  <a:pt x="15859" y="1448872"/>
                </a:lnTo>
                <a:lnTo>
                  <a:pt x="4084" y="1405987"/>
                </a:lnTo>
                <a:lnTo>
                  <a:pt x="0" y="1360423"/>
                </a:lnTo>
                <a:lnTo>
                  <a:pt x="0" y="253491"/>
                </a:lnTo>
                <a:close/>
              </a:path>
            </a:pathLst>
          </a:custGeom>
          <a:noFill/>
          <a:ln w="12700">
            <a:noFill/>
          </a:ln>
        </p:spPr>
        <p:txBody>
          <a:bodyPr wrap="square" lIns="0" tIns="0" rIns="0" bIns="0" rtlCol="0"/>
          <a:lstStyle/>
          <a:p>
            <a:pPr marL="331959" algn="ctr" defTabSz="1609501" fontAlgn="auto">
              <a:spcBef>
                <a:spcPts val="176"/>
              </a:spcBef>
              <a:spcAft>
                <a:spcPts val="0"/>
              </a:spcAft>
              <a:defRPr/>
            </a:pPr>
            <a:endParaRPr lang="en-US" sz="1600" spc="-9" dirty="0">
              <a:solidFill>
                <a:prstClr val="black"/>
              </a:solidFill>
              <a:latin typeface="Calibri" panose="020F0502020204030204" pitchFamily="34" charset="0"/>
              <a:cs typeface="Calibri" panose="020F0502020204030204" pitchFamily="34" charset="0"/>
            </a:endParaRPr>
          </a:p>
          <a:p>
            <a:pPr marL="133008" marR="167655" algn="ctr" defTabSz="1609501" fontAlgn="auto">
              <a:spcBef>
                <a:spcPts val="1066"/>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Recurrent or extrapelvic  </a:t>
            </a:r>
            <a:r>
              <a:rPr lang="en-US" sz="1600" b="0" dirty="0">
                <a:solidFill>
                  <a:prstClr val="black"/>
                </a:solidFill>
                <a:latin typeface="Calibri" panose="020F0502020204030204" pitchFamily="34" charset="0"/>
                <a:cs typeface="Calibri" panose="020F0502020204030204" pitchFamily="34" charset="0"/>
              </a:rPr>
              <a:t>metastatic </a:t>
            </a:r>
            <a:r>
              <a:rPr lang="en-US" sz="1600" b="0" spc="-9" dirty="0">
                <a:solidFill>
                  <a:prstClr val="black"/>
                </a:solidFill>
                <a:latin typeface="Calibri" panose="020F0502020204030204" pitchFamily="34" charset="0"/>
                <a:cs typeface="Calibri" panose="020F0502020204030204" pitchFamily="34" charset="0"/>
              </a:rPr>
              <a:t>cervical cancer</a:t>
            </a:r>
            <a:endParaRPr lang="en-US" sz="1600" b="0" dirty="0">
              <a:solidFill>
                <a:prstClr val="black"/>
              </a:solidFill>
              <a:latin typeface="Calibri" panose="020F0502020204030204" pitchFamily="34" charset="0"/>
              <a:cs typeface="Calibri" panose="020F0502020204030204" pitchFamily="34" charset="0"/>
            </a:endParaRPr>
          </a:p>
          <a:p>
            <a:pPr marL="133008" marR="143066"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progressed during or after doublet </a:t>
            </a:r>
            <a:r>
              <a:rPr lang="en-US" sz="1600" b="0" dirty="0">
                <a:solidFill>
                  <a:prstClr val="black"/>
                </a:solidFill>
                <a:latin typeface="Calibri" panose="020F0502020204030204" pitchFamily="34" charset="0"/>
                <a:cs typeface="Calibri" panose="020F0502020204030204" pitchFamily="34" charset="0"/>
              </a:rPr>
              <a:t>chemotherapy</a:t>
            </a:r>
            <a:r>
              <a:rPr lang="en-US" sz="1600" b="0" baseline="27777"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with  bevacizumab (if</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eligible);</a:t>
            </a:r>
            <a:endParaRPr lang="en-US" sz="1600" b="0" dirty="0">
              <a:solidFill>
                <a:prstClr val="black"/>
              </a:solidFill>
              <a:latin typeface="Calibri" panose="020F0502020204030204" pitchFamily="34" charset="0"/>
              <a:cs typeface="Calibri" panose="020F0502020204030204" pitchFamily="34" charset="0"/>
            </a:endParaRPr>
          </a:p>
          <a:p>
            <a:pPr marL="133008"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received </a:t>
            </a:r>
            <a:r>
              <a:rPr lang="en-US" sz="1600" b="0" dirty="0">
                <a:solidFill>
                  <a:prstClr val="black"/>
                </a:solidFill>
                <a:latin typeface="Calibri" panose="020F0502020204030204" pitchFamily="34" charset="0"/>
                <a:cs typeface="Calibri" panose="020F0502020204030204" pitchFamily="34" charset="0"/>
              </a:rPr>
              <a:t>≤2</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prior </a:t>
            </a:r>
            <a:r>
              <a:rPr lang="en-US" sz="1600" b="0" dirty="0">
                <a:solidFill>
                  <a:prstClr val="black"/>
                </a:solidFill>
                <a:latin typeface="Calibri" panose="020F0502020204030204" pitchFamily="34" charset="0"/>
                <a:cs typeface="Calibri" panose="020F0502020204030204" pitchFamily="34" charset="0"/>
              </a:rPr>
              <a:t>systemic</a:t>
            </a:r>
            <a:r>
              <a:rPr lang="en-US" sz="1600" b="0" spc="-159"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regimens;</a:t>
            </a:r>
            <a:r>
              <a:rPr lang="en-US" sz="1600" b="0" baseline="27777"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ECOG PS</a:t>
            </a:r>
            <a:r>
              <a:rPr lang="en-US" sz="1600" b="0" spc="-151"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0-1</a:t>
            </a:r>
            <a:br>
              <a:rPr lang="en-US" sz="1600" b="0" spc="-9" dirty="0">
                <a:solidFill>
                  <a:prstClr val="black"/>
                </a:solidFill>
                <a:latin typeface="Calibri" panose="020F0502020204030204" pitchFamily="34" charset="0"/>
                <a:cs typeface="Calibri" panose="020F0502020204030204" pitchFamily="34" charset="0"/>
              </a:rPr>
            </a:br>
            <a:r>
              <a:rPr lang="en-US" sz="1600" b="0" spc="-9" dirty="0">
                <a:solidFill>
                  <a:prstClr val="black"/>
                </a:solidFill>
                <a:latin typeface="Calibri" panose="020F0502020204030204" pitchFamily="34" charset="0"/>
                <a:cs typeface="Calibri" panose="020F0502020204030204" pitchFamily="34" charset="0"/>
              </a:rPr>
              <a:t>(N = 102*)</a:t>
            </a:r>
            <a:endParaRPr lang="en-US" sz="1600" b="0" dirty="0">
              <a:solidFill>
                <a:prstClr val="black"/>
              </a:solidFill>
              <a:latin typeface="Calibri" panose="020F0502020204030204" pitchFamily="34" charset="0"/>
              <a:cs typeface="Calibri" panose="020F0502020204030204" pitchFamily="34" charset="0"/>
            </a:endParaRPr>
          </a:p>
          <a:p>
            <a:pPr defTabSz="1609501" fontAlgn="auto">
              <a:spcBef>
                <a:spcPts val="0"/>
              </a:spcBef>
              <a:spcAft>
                <a:spcPts val="0"/>
              </a:spcAft>
              <a:defRPr/>
            </a:pPr>
            <a:endParaRPr sz="3168" dirty="0">
              <a:solidFill>
                <a:prstClr val="black"/>
              </a:solidFill>
              <a:latin typeface="Calibri"/>
              <a:cs typeface="+mn-cs"/>
            </a:endParaRPr>
          </a:p>
        </p:txBody>
      </p:sp>
      <p:sp>
        <p:nvSpPr>
          <p:cNvPr id="38" name="object 10">
            <a:extLst>
              <a:ext uri="{FF2B5EF4-FFF2-40B4-BE49-F238E27FC236}">
                <a16:creationId xmlns:a16="http://schemas.microsoft.com/office/drawing/2014/main" id="{1AFB8BC4-D22D-48C4-B1F4-427EF19BD1D3}"/>
              </a:ext>
            </a:extLst>
          </p:cNvPr>
          <p:cNvSpPr txBox="1"/>
          <p:nvPr/>
        </p:nvSpPr>
        <p:spPr>
          <a:xfrm>
            <a:off x="8827446" y="3211883"/>
            <a:ext cx="1191495" cy="761236"/>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600" b="0" i="1" spc="-9" dirty="0">
                <a:solidFill>
                  <a:prstClr val="black"/>
                </a:solidFill>
                <a:latin typeface="Calibri" panose="020F0502020204030204" pitchFamily="34" charset="0"/>
                <a:cs typeface="Calibri" panose="020F0502020204030204" pitchFamily="34" charset="0"/>
              </a:rPr>
              <a:t>Until </a:t>
            </a:r>
            <a:r>
              <a:rPr sz="1600" b="0" i="1" dirty="0">
                <a:solidFill>
                  <a:prstClr val="black"/>
                </a:solidFill>
                <a:latin typeface="Calibri" panose="020F0502020204030204" pitchFamily="34" charset="0"/>
                <a:cs typeface="Calibri" panose="020F0502020204030204" pitchFamily="34" charset="0"/>
              </a:rPr>
              <a:t>PD or  una</a:t>
            </a:r>
            <a:r>
              <a:rPr sz="1600" b="0" i="1" spc="-9" dirty="0">
                <a:solidFill>
                  <a:prstClr val="black"/>
                </a:solidFill>
                <a:latin typeface="Calibri" panose="020F0502020204030204" pitchFamily="34" charset="0"/>
                <a:cs typeface="Calibri" panose="020F0502020204030204" pitchFamily="34" charset="0"/>
              </a:rPr>
              <a:t>cce</a:t>
            </a:r>
            <a:r>
              <a:rPr sz="1600" b="0" i="1" dirty="0">
                <a:solidFill>
                  <a:prstClr val="black"/>
                </a:solidFill>
                <a:latin typeface="Calibri" panose="020F0502020204030204" pitchFamily="34" charset="0"/>
                <a:cs typeface="Calibri" panose="020F0502020204030204" pitchFamily="34" charset="0"/>
              </a:rPr>
              <a:t>p</a:t>
            </a:r>
            <a:r>
              <a:rPr sz="1600" b="0" i="1" spc="-9" dirty="0">
                <a:solidFill>
                  <a:prstClr val="black"/>
                </a:solidFill>
                <a:latin typeface="Calibri" panose="020F0502020204030204" pitchFamily="34" charset="0"/>
                <a:cs typeface="Calibri" panose="020F0502020204030204" pitchFamily="34" charset="0"/>
              </a:rPr>
              <a:t>ta</a:t>
            </a:r>
            <a:r>
              <a:rPr sz="1600" b="0" i="1" dirty="0">
                <a:solidFill>
                  <a:prstClr val="black"/>
                </a:solidFill>
                <a:latin typeface="Calibri" panose="020F0502020204030204" pitchFamily="34" charset="0"/>
                <a:cs typeface="Calibri" panose="020F0502020204030204" pitchFamily="34" charset="0"/>
              </a:rPr>
              <a:t>ble  toxicity</a:t>
            </a:r>
          </a:p>
        </p:txBody>
      </p:sp>
      <p:sp>
        <p:nvSpPr>
          <p:cNvPr id="39" name="object 19">
            <a:extLst>
              <a:ext uri="{FF2B5EF4-FFF2-40B4-BE49-F238E27FC236}">
                <a16:creationId xmlns:a16="http://schemas.microsoft.com/office/drawing/2014/main" id="{822ABD5F-DFBA-4D75-9791-69C861581513}"/>
              </a:ext>
            </a:extLst>
          </p:cNvPr>
          <p:cNvSpPr txBox="1"/>
          <p:nvPr/>
        </p:nvSpPr>
        <p:spPr>
          <a:xfrm>
            <a:off x="3962400" y="2275673"/>
            <a:ext cx="4070756" cy="672559"/>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400" b="0" i="1" dirty="0">
                <a:solidFill>
                  <a:prstClr val="black"/>
                </a:solidFill>
                <a:latin typeface="Calibri" panose="020F0502020204030204" pitchFamily="34" charset="0"/>
                <a:cs typeface="Calibri" panose="020F0502020204030204" pitchFamily="34" charset="0"/>
              </a:rPr>
              <a:t>Tumor </a:t>
            </a:r>
            <a:r>
              <a:rPr sz="1400" b="0" i="1" spc="-9" dirty="0">
                <a:solidFill>
                  <a:prstClr val="black"/>
                </a:solidFill>
                <a:latin typeface="Calibri" panose="020F0502020204030204" pitchFamily="34" charset="0"/>
                <a:cs typeface="Calibri" panose="020F0502020204030204" pitchFamily="34" charset="0"/>
              </a:rPr>
              <a:t>responses </a:t>
            </a:r>
            <a:r>
              <a:rPr sz="1400" b="0" i="1" dirty="0">
                <a:solidFill>
                  <a:prstClr val="black"/>
                </a:solidFill>
                <a:latin typeface="Calibri" panose="020F0502020204030204" pitchFamily="34" charset="0"/>
                <a:cs typeface="Calibri" panose="020F0502020204030204" pitchFamily="34" charset="0"/>
              </a:rPr>
              <a:t>assessed using CT </a:t>
            </a:r>
            <a:r>
              <a:rPr sz="1400" b="0" i="1" spc="-9" dirty="0">
                <a:solidFill>
                  <a:prstClr val="black"/>
                </a:solidFill>
                <a:latin typeface="Calibri" panose="020F0502020204030204" pitchFamily="34" charset="0"/>
                <a:cs typeface="Calibri" panose="020F0502020204030204" pitchFamily="34" charset="0"/>
              </a:rPr>
              <a:t>or MRI at baseline, every </a:t>
            </a:r>
            <a:r>
              <a:rPr sz="1400" b="0" i="1" dirty="0">
                <a:solidFill>
                  <a:prstClr val="black"/>
                </a:solidFill>
                <a:latin typeface="Calibri" panose="020F0502020204030204" pitchFamily="34" charset="0"/>
                <a:cs typeface="Calibri" panose="020F0502020204030204" pitchFamily="34" charset="0"/>
              </a:rPr>
              <a:t>6 </a:t>
            </a:r>
            <a:r>
              <a:rPr sz="1400" b="0" i="1" spc="-9" dirty="0">
                <a:solidFill>
                  <a:prstClr val="black"/>
                </a:solidFill>
                <a:latin typeface="Calibri" panose="020F0502020204030204" pitchFamily="34" charset="0"/>
                <a:cs typeface="Calibri" panose="020F0502020204030204" pitchFamily="34" charset="0"/>
              </a:rPr>
              <a:t>wk for </a:t>
            </a:r>
            <a:r>
              <a:rPr sz="1400" b="0" i="1" dirty="0">
                <a:solidFill>
                  <a:prstClr val="black"/>
                </a:solidFill>
                <a:latin typeface="Calibri" panose="020F0502020204030204" pitchFamily="34" charset="0"/>
                <a:cs typeface="Calibri" panose="020F0502020204030204" pitchFamily="34" charset="0"/>
              </a:rPr>
              <a:t>the first </a:t>
            </a:r>
            <a:r>
              <a:rPr sz="1400" b="0" i="1" spc="-9" dirty="0">
                <a:solidFill>
                  <a:prstClr val="black"/>
                </a:solidFill>
                <a:latin typeface="Calibri" panose="020F0502020204030204" pitchFamily="34" charset="0"/>
                <a:cs typeface="Calibri" panose="020F0502020204030204" pitchFamily="34" charset="0"/>
              </a:rPr>
              <a:t>30 wk, and </a:t>
            </a:r>
            <a:br>
              <a:rPr lang="en-US" sz="1400" b="0" i="1" spc="-9" dirty="0">
                <a:solidFill>
                  <a:prstClr val="black"/>
                </a:solidFill>
                <a:latin typeface="Calibri" panose="020F0502020204030204" pitchFamily="34" charset="0"/>
                <a:cs typeface="Calibri" panose="020F0502020204030204" pitchFamily="34" charset="0"/>
              </a:rPr>
            </a:br>
            <a:r>
              <a:rPr sz="1400" b="0" i="1" spc="-9" dirty="0">
                <a:solidFill>
                  <a:prstClr val="black"/>
                </a:solidFill>
                <a:latin typeface="Calibri" panose="020F0502020204030204" pitchFamily="34" charset="0"/>
                <a:cs typeface="Calibri" panose="020F0502020204030204" pitchFamily="34" charset="0"/>
              </a:rPr>
              <a:t>every 12 wk</a:t>
            </a:r>
            <a:r>
              <a:rPr sz="1400" b="0" i="1" spc="53" dirty="0">
                <a:solidFill>
                  <a:prstClr val="black"/>
                </a:solidFill>
                <a:latin typeface="Calibri" panose="020F0502020204030204" pitchFamily="34" charset="0"/>
                <a:cs typeface="Calibri" panose="020F0502020204030204" pitchFamily="34" charset="0"/>
              </a:rPr>
              <a:t> </a:t>
            </a:r>
            <a:r>
              <a:rPr sz="1400" b="0" i="1" spc="-9" dirty="0">
                <a:solidFill>
                  <a:prstClr val="black"/>
                </a:solidFill>
                <a:latin typeface="Calibri" panose="020F0502020204030204" pitchFamily="34" charset="0"/>
                <a:cs typeface="Calibri" panose="020F0502020204030204" pitchFamily="34" charset="0"/>
              </a:rPr>
              <a:t>thereafter</a:t>
            </a:r>
            <a:endParaRPr sz="1400" b="0" i="1" dirty="0">
              <a:solidFill>
                <a:prstClr val="black"/>
              </a:solidFill>
              <a:latin typeface="Calibri" panose="020F0502020204030204" pitchFamily="34" charset="0"/>
              <a:cs typeface="Calibri" panose="020F0502020204030204" pitchFamily="34" charset="0"/>
            </a:endParaRPr>
          </a:p>
        </p:txBody>
      </p:sp>
      <p:sp>
        <p:nvSpPr>
          <p:cNvPr id="40" name="object 24">
            <a:extLst>
              <a:ext uri="{FF2B5EF4-FFF2-40B4-BE49-F238E27FC236}">
                <a16:creationId xmlns:a16="http://schemas.microsoft.com/office/drawing/2014/main" id="{4361B487-C90D-438B-9B7E-C78D9595CADE}"/>
              </a:ext>
            </a:extLst>
          </p:cNvPr>
          <p:cNvSpPr txBox="1"/>
          <p:nvPr/>
        </p:nvSpPr>
        <p:spPr>
          <a:xfrm>
            <a:off x="656497" y="5938033"/>
            <a:ext cx="9589169" cy="452331"/>
          </a:xfrm>
          <a:prstGeom prst="rect">
            <a:avLst/>
          </a:prstGeom>
        </p:spPr>
        <p:txBody>
          <a:bodyPr vert="horz" wrap="square" lIns="0" tIns="21236" rIns="0" bIns="0" rtlCol="0">
            <a:spAutoFit/>
          </a:bodyPr>
          <a:lstStyle/>
          <a:p>
            <a:pPr marL="67063" marR="53650" defTabSz="1609501" fontAlgn="auto">
              <a:spcBef>
                <a:spcPts val="167"/>
              </a:spcBef>
              <a:spcAft>
                <a:spcPts val="0"/>
              </a:spcAft>
              <a:defRPr/>
            </a:pPr>
            <a:r>
              <a:rPr sz="1400" b="0" spc="-9" dirty="0">
                <a:solidFill>
                  <a:prstClr val="black"/>
                </a:solidFill>
                <a:latin typeface="Calibri" panose="020F0502020204030204" pitchFamily="34" charset="0"/>
                <a:cs typeface="Calibri" panose="020F0502020204030204" pitchFamily="34" charset="0"/>
              </a:rPr>
              <a:t>*Study sample </a:t>
            </a:r>
            <a:r>
              <a:rPr sz="1400" b="0" spc="-19" dirty="0">
                <a:solidFill>
                  <a:prstClr val="black"/>
                </a:solidFill>
                <a:latin typeface="Calibri" panose="020F0502020204030204" pitchFamily="34" charset="0"/>
                <a:cs typeface="Calibri" panose="020F0502020204030204" pitchFamily="34" charset="0"/>
              </a:rPr>
              <a:t>size </a:t>
            </a:r>
            <a:r>
              <a:rPr sz="1400" b="0" spc="-9" dirty="0">
                <a:solidFill>
                  <a:prstClr val="black"/>
                </a:solidFill>
                <a:latin typeface="Calibri" panose="020F0502020204030204" pitchFamily="34" charset="0"/>
                <a:cs typeface="Calibri" panose="020F0502020204030204" pitchFamily="34" charset="0"/>
              </a:rPr>
              <a:t>calculated assuming a confirmed ORR of </a:t>
            </a:r>
            <a:r>
              <a:rPr sz="1400" b="0" spc="-19" dirty="0">
                <a:solidFill>
                  <a:prstClr val="black"/>
                </a:solidFill>
                <a:latin typeface="Calibri" panose="020F0502020204030204" pitchFamily="34" charset="0"/>
                <a:cs typeface="Calibri" panose="020F0502020204030204" pitchFamily="34" charset="0"/>
              </a:rPr>
              <a:t>21% </a:t>
            </a:r>
            <a:r>
              <a:rPr sz="1400" b="0" spc="-9" dirty="0">
                <a:solidFill>
                  <a:prstClr val="black"/>
                </a:solidFill>
                <a:latin typeface="Calibri" panose="020F0502020204030204" pitchFamily="34" charset="0"/>
                <a:cs typeface="Calibri" panose="020F0502020204030204" pitchFamily="34" charset="0"/>
              </a:rPr>
              <a:t>to </a:t>
            </a:r>
            <a:r>
              <a:rPr sz="1400" b="0" spc="-19" dirty="0">
                <a:solidFill>
                  <a:prstClr val="black"/>
                </a:solidFill>
                <a:latin typeface="Calibri" panose="020F0502020204030204" pitchFamily="34" charset="0"/>
                <a:cs typeface="Calibri" panose="020F0502020204030204" pitchFamily="34" charset="0"/>
              </a:rPr>
              <a:t>25% with </a:t>
            </a:r>
            <a:r>
              <a:rPr sz="1400" b="0" spc="-9" dirty="0">
                <a:solidFill>
                  <a:prstClr val="black"/>
                </a:solidFill>
                <a:latin typeface="Calibri" panose="020F0502020204030204" pitchFamily="34" charset="0"/>
                <a:cs typeface="Calibri" panose="020F0502020204030204" pitchFamily="34" charset="0"/>
              </a:rPr>
              <a:t>tisotumab vedotin </a:t>
            </a:r>
            <a:br>
              <a:rPr lang="en-US" sz="1400" b="0" spc="-9" dirty="0">
                <a:solidFill>
                  <a:prstClr val="black"/>
                </a:solidFill>
                <a:latin typeface="Calibri" panose="020F0502020204030204" pitchFamily="34" charset="0"/>
                <a:cs typeface="Calibri" panose="020F0502020204030204" pitchFamily="34" charset="0"/>
              </a:rPr>
            </a:br>
            <a:r>
              <a:rPr sz="1400" b="0" spc="-19" dirty="0">
                <a:solidFill>
                  <a:prstClr val="black"/>
                </a:solidFill>
                <a:latin typeface="Calibri" panose="020F0502020204030204" pitchFamily="34" charset="0"/>
                <a:cs typeface="Calibri" panose="020F0502020204030204" pitchFamily="34" charset="0"/>
              </a:rPr>
              <a:t>and </a:t>
            </a:r>
            <a:r>
              <a:rPr sz="1400" b="0" spc="-9" dirty="0">
                <a:solidFill>
                  <a:prstClr val="black"/>
                </a:solidFill>
                <a:latin typeface="Calibri" panose="020F0502020204030204" pitchFamily="34" charset="0"/>
                <a:cs typeface="Calibri" panose="020F0502020204030204" pitchFamily="34" charset="0"/>
              </a:rPr>
              <a:t>to provide ≥80% </a:t>
            </a:r>
            <a:r>
              <a:rPr sz="1400" b="0" spc="-19" dirty="0">
                <a:solidFill>
                  <a:prstClr val="black"/>
                </a:solidFill>
                <a:latin typeface="Calibri" panose="020F0502020204030204" pitchFamily="34" charset="0"/>
                <a:cs typeface="Calibri" panose="020F0502020204030204" pitchFamily="34" charset="0"/>
              </a:rPr>
              <a:t>power </a:t>
            </a:r>
            <a:r>
              <a:rPr sz="1400" b="0" spc="-9" dirty="0">
                <a:solidFill>
                  <a:prstClr val="black"/>
                </a:solidFill>
                <a:latin typeface="Calibri" panose="020F0502020204030204" pitchFamily="34" charset="0"/>
                <a:cs typeface="Calibri" panose="020F0502020204030204" pitchFamily="34" charset="0"/>
              </a:rPr>
              <a:t>to </a:t>
            </a:r>
            <a:r>
              <a:rPr sz="1400" b="0" spc="-19" dirty="0">
                <a:solidFill>
                  <a:prstClr val="black"/>
                </a:solidFill>
                <a:latin typeface="Calibri" panose="020F0502020204030204" pitchFamily="34" charset="0"/>
                <a:cs typeface="Calibri" panose="020F0502020204030204" pitchFamily="34" charset="0"/>
              </a:rPr>
              <a:t>exclude </a:t>
            </a:r>
            <a:r>
              <a:rPr sz="1400" b="0" spc="-9" dirty="0">
                <a:solidFill>
                  <a:prstClr val="black"/>
                </a:solidFill>
                <a:latin typeface="Calibri" panose="020F0502020204030204" pitchFamily="34" charset="0"/>
                <a:cs typeface="Calibri" panose="020F0502020204030204" pitchFamily="34" charset="0"/>
              </a:rPr>
              <a:t>an ORR of</a:t>
            </a:r>
            <a:r>
              <a:rPr lang="en-US" sz="1400" b="0" spc="282" dirty="0">
                <a:solidFill>
                  <a:prstClr val="black"/>
                </a:solidFill>
                <a:latin typeface="Calibri" panose="020F0502020204030204" pitchFamily="34" charset="0"/>
                <a:cs typeface="Calibri" panose="020F0502020204030204" pitchFamily="34" charset="0"/>
              </a:rPr>
              <a:t> </a:t>
            </a:r>
            <a:r>
              <a:rPr lang="en-US" sz="1400" b="0" spc="-9" dirty="0">
                <a:solidFill>
                  <a:prstClr val="black"/>
                </a:solidFill>
                <a:latin typeface="Calibri" panose="020F0502020204030204" pitchFamily="34" charset="0"/>
                <a:cs typeface="Calibri" panose="020F0502020204030204" pitchFamily="34" charset="0"/>
              </a:rPr>
              <a:t>≤</a:t>
            </a:r>
            <a:r>
              <a:rPr sz="1400" b="0" spc="-9" dirty="0">
                <a:solidFill>
                  <a:prstClr val="black"/>
                </a:solidFill>
                <a:latin typeface="Calibri" panose="020F0502020204030204" pitchFamily="34" charset="0"/>
                <a:cs typeface="Calibri" panose="020F0502020204030204" pitchFamily="34" charset="0"/>
              </a:rPr>
              <a:t>11%</a:t>
            </a:r>
            <a:r>
              <a:rPr lang="en-US" sz="1400" b="0" spc="-9" dirty="0">
                <a:solidFill>
                  <a:prstClr val="black"/>
                </a:solidFill>
                <a:latin typeface="Calibri" panose="020F0502020204030204" pitchFamily="34" charset="0"/>
                <a:cs typeface="Calibri" panose="020F0502020204030204" pitchFamily="34" charset="0"/>
              </a:rPr>
              <a:t>.</a:t>
            </a:r>
            <a:endParaRPr sz="1400" b="0" baseline="24691" dirty="0">
              <a:solidFill>
                <a:prstClr val="black"/>
              </a:solidFill>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AB95E5DA-089F-4525-B6E5-5730F329929D}"/>
              </a:ext>
            </a:extLst>
          </p:cNvPr>
          <p:cNvCxnSpPr>
            <a:cxnSpLocks/>
          </p:cNvCxnSpPr>
          <p:nvPr/>
        </p:nvCxnSpPr>
        <p:spPr bwMode="auto">
          <a:xfrm>
            <a:off x="3131159" y="3595030"/>
            <a:ext cx="859045" cy="0"/>
          </a:xfrm>
          <a:prstGeom prst="straightConnector1">
            <a:avLst/>
          </a:prstGeom>
          <a:noFill/>
          <a:ln w="28575" cap="flat" cmpd="sng" algn="ctr">
            <a:solidFill>
              <a:schemeClr val="bg1"/>
            </a:solidFill>
            <a:prstDash val="solid"/>
            <a:round/>
            <a:headEnd type="none" w="med" len="med"/>
            <a:tailEnd type="triangle"/>
          </a:ln>
          <a:effectLst/>
        </p:spPr>
      </p:cxnSp>
      <p:sp>
        <p:nvSpPr>
          <p:cNvPr id="42" name="Rectangle 49">
            <a:extLst>
              <a:ext uri="{FF2B5EF4-FFF2-40B4-BE49-F238E27FC236}">
                <a16:creationId xmlns:a16="http://schemas.microsoft.com/office/drawing/2014/main" id="{2CD2DCF2-D714-423E-99F5-D314B98203E1}"/>
              </a:ext>
            </a:extLst>
          </p:cNvPr>
          <p:cNvSpPr>
            <a:spLocks noChangeArrowheads="1"/>
          </p:cNvSpPr>
          <p:nvPr/>
        </p:nvSpPr>
        <p:spPr bwMode="auto">
          <a:xfrm>
            <a:off x="4111101" y="3044829"/>
            <a:ext cx="3661299" cy="110331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dirty="0">
                <a:solidFill>
                  <a:schemeClr val="tx1"/>
                </a:solidFill>
                <a:latin typeface="Calibri" panose="020F0502020204030204" pitchFamily="34" charset="0"/>
              </a:rPr>
              <a:t>Tisotumab vedotin</a:t>
            </a: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2.0 mg/kg IV Q3W</a:t>
            </a: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(n = 101)</a:t>
            </a:r>
          </a:p>
        </p:txBody>
      </p:sp>
      <p:cxnSp>
        <p:nvCxnSpPr>
          <p:cNvPr id="43" name="Straight Arrow Connector 42">
            <a:extLst>
              <a:ext uri="{FF2B5EF4-FFF2-40B4-BE49-F238E27FC236}">
                <a16:creationId xmlns:a16="http://schemas.microsoft.com/office/drawing/2014/main" id="{32758FCF-804E-478A-94B4-28A359FD45F6}"/>
              </a:ext>
            </a:extLst>
          </p:cNvPr>
          <p:cNvCxnSpPr>
            <a:cxnSpLocks/>
          </p:cNvCxnSpPr>
          <p:nvPr/>
        </p:nvCxnSpPr>
        <p:spPr bwMode="auto">
          <a:xfrm>
            <a:off x="7919193" y="3582998"/>
            <a:ext cx="859045" cy="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74D6229C-7E17-4129-A384-D6F129F98B7E}"/>
              </a:ext>
            </a:extLst>
          </p:cNvPr>
          <p:cNvCxnSpPr/>
          <p:nvPr/>
        </p:nvCxnSpPr>
        <p:spPr bwMode="auto">
          <a:xfrm>
            <a:off x="7821692" y="2818174"/>
            <a:ext cx="0" cy="171796"/>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8D4147CC-DF36-40BD-8BEA-5A8A835D47E2}"/>
              </a:ext>
            </a:extLst>
          </p:cNvPr>
          <p:cNvCxnSpPr/>
          <p:nvPr/>
        </p:nvCxnSpPr>
        <p:spPr bwMode="auto">
          <a:xfrm>
            <a:off x="4063824" y="2802131"/>
            <a:ext cx="0" cy="171796"/>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E11007C9-EB1B-44D6-8BF5-2D2DA6C61EA3}"/>
              </a:ext>
            </a:extLst>
          </p:cNvPr>
          <p:cNvSpPr txBox="1"/>
          <p:nvPr/>
        </p:nvSpPr>
        <p:spPr>
          <a:xfrm>
            <a:off x="8255930" y="1919338"/>
            <a:ext cx="3722696"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Approval September 2021</a:t>
            </a:r>
            <a:br>
              <a:rPr lang="en-US" sz="1400" b="0" dirty="0">
                <a:solidFill>
                  <a:prstClr val="black"/>
                </a:solidFill>
                <a:latin typeface="Calibri"/>
                <a:cs typeface="+mn-cs"/>
              </a:rPr>
            </a:br>
            <a:r>
              <a:rPr lang="en-US" sz="1400" b="0" dirty="0">
                <a:solidFill>
                  <a:schemeClr val="bg1"/>
                </a:solidFill>
                <a:latin typeface="Calibri" panose="020F0502020204030204" pitchFamily="34" charset="0"/>
                <a:cs typeface="Calibri" panose="020F0502020204030204" pitchFamily="34" charset="0"/>
              </a:rPr>
              <a:t>Tisotumab vedotin is approved by the FDA for </a:t>
            </a:r>
            <a:r>
              <a:rPr lang="en-US" sz="1400" b="0" i="0" dirty="0">
                <a:solidFill>
                  <a:srgbClr val="202124"/>
                </a:solidFill>
                <a:effectLst/>
                <a:latin typeface="Calibri" panose="020F0502020204030204" pitchFamily="34" charset="0"/>
                <a:cs typeface="Calibri" panose="020F0502020204030204" pitchFamily="34" charset="0"/>
              </a:rPr>
              <a:t>recurrent or metastatic cervical cancer with disease progression on or after chemotherapy</a:t>
            </a:r>
            <a:endParaRPr lang="en-US" sz="1400" b="0" dirty="0">
              <a:solidFill>
                <a:prstClr val="black"/>
              </a:solidFill>
              <a:latin typeface="Calibri"/>
              <a:cs typeface="+mn-cs"/>
            </a:endParaRPr>
          </a:p>
        </p:txBody>
      </p:sp>
      <p:grpSp>
        <p:nvGrpSpPr>
          <p:cNvPr id="20" name="Group 19">
            <a:extLst>
              <a:ext uri="{FF2B5EF4-FFF2-40B4-BE49-F238E27FC236}">
                <a16:creationId xmlns:a16="http://schemas.microsoft.com/office/drawing/2014/main" id="{FA37DC8B-7F95-4798-9463-99B5216B64AC}"/>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29D06A46-E11E-4F13-B7AA-2ADB3E94C0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7" name="Rectangle 8">
              <a:extLst>
                <a:ext uri="{FF2B5EF4-FFF2-40B4-BE49-F238E27FC236}">
                  <a16:creationId xmlns:a16="http://schemas.microsoft.com/office/drawing/2014/main" id="{7A032923-471A-4531-B5AA-4D0D2E93D3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581418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a:extLst>
              <a:ext uri="{FF2B5EF4-FFF2-40B4-BE49-F238E27FC236}">
                <a16:creationId xmlns:a16="http://schemas.microsoft.com/office/drawing/2014/main" id="{F5E30F1C-A950-44C1-A529-8243D7EFBDE1}"/>
              </a:ext>
            </a:extLst>
          </p:cNvPr>
          <p:cNvSpPr txBox="1">
            <a:spLocks noChangeArrowheads="1"/>
          </p:cNvSpPr>
          <p:nvPr/>
        </p:nvSpPr>
        <p:spPr bwMode="auto">
          <a:xfrm>
            <a:off x="412751" y="6368441"/>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a:t>
            </a:r>
          </a:p>
        </p:txBody>
      </p:sp>
      <p:sp>
        <p:nvSpPr>
          <p:cNvPr id="21" name="object 119">
            <a:extLst>
              <a:ext uri="{FF2B5EF4-FFF2-40B4-BE49-F238E27FC236}">
                <a16:creationId xmlns:a16="http://schemas.microsoft.com/office/drawing/2014/main" id="{85F22A97-1D2F-42B2-BDA9-C8F73187EA03}"/>
              </a:ext>
            </a:extLst>
          </p:cNvPr>
          <p:cNvSpPr txBox="1"/>
          <p:nvPr/>
        </p:nvSpPr>
        <p:spPr>
          <a:xfrm>
            <a:off x="609765" y="5630607"/>
            <a:ext cx="11247541" cy="391904"/>
          </a:xfrm>
          <a:prstGeom prst="rect">
            <a:avLst/>
          </a:prstGeom>
        </p:spPr>
        <p:txBody>
          <a:bodyPr vert="horz" wrap="square" lIns="0" tIns="22354" rIns="0" bIns="0" rtlCol="0">
            <a:spAutoFit/>
          </a:bodyPr>
          <a:lstStyle/>
          <a:p>
            <a:pPr marL="22354" marR="8942" defTabSz="1609501" fontAlgn="auto">
              <a:spcBef>
                <a:spcPts val="176"/>
              </a:spcBef>
              <a:spcAft>
                <a:spcPts val="0"/>
              </a:spcAft>
              <a:defRPr/>
            </a:pPr>
            <a:r>
              <a:rPr sz="1200" b="0" spc="-9" dirty="0">
                <a:solidFill>
                  <a:schemeClr val="bg1"/>
                </a:solidFill>
                <a:latin typeface="Calibri" panose="020F0502020204030204" pitchFamily="34" charset="0"/>
                <a:cs typeface="Calibri" panose="020F0502020204030204" pitchFamily="34" charset="0"/>
              </a:rPr>
              <a:t>Data </a:t>
            </a:r>
            <a:r>
              <a:rPr sz="1200" b="0" dirty="0">
                <a:solidFill>
                  <a:schemeClr val="bg1"/>
                </a:solidFill>
                <a:latin typeface="Calibri" panose="020F0502020204030204" pitchFamily="34" charset="0"/>
                <a:cs typeface="Calibri" panose="020F0502020204030204" pitchFamily="34" charset="0"/>
              </a:rPr>
              <a:t>cutoff: </a:t>
            </a:r>
            <a:r>
              <a:rPr sz="1200" b="0" spc="-9" dirty="0">
                <a:solidFill>
                  <a:schemeClr val="bg1"/>
                </a:solidFill>
                <a:latin typeface="Calibri" panose="020F0502020204030204" pitchFamily="34" charset="0"/>
                <a:cs typeface="Calibri" panose="020F0502020204030204" pitchFamily="34" charset="0"/>
              </a:rPr>
              <a:t>February 6, 2020. </a:t>
            </a:r>
            <a:r>
              <a:rPr sz="1200" b="0" dirty="0">
                <a:solidFill>
                  <a:schemeClr val="bg1"/>
                </a:solidFill>
                <a:latin typeface="Calibri" panose="020F0502020204030204" pitchFamily="34" charset="0"/>
                <a:cs typeface="Calibri" panose="020F0502020204030204" pitchFamily="34" charset="0"/>
              </a:rPr>
              <a:t>Median </a:t>
            </a:r>
            <a:r>
              <a:rPr sz="1200" b="0" spc="-9" dirty="0">
                <a:solidFill>
                  <a:schemeClr val="bg1"/>
                </a:solidFill>
                <a:latin typeface="Calibri" panose="020F0502020204030204" pitchFamily="34" charset="0"/>
                <a:cs typeface="Calibri" panose="020F0502020204030204" pitchFamily="34" charset="0"/>
              </a:rPr>
              <a:t>duration of </a:t>
            </a:r>
            <a:r>
              <a:rPr sz="1200" b="0" dirty="0">
                <a:solidFill>
                  <a:schemeClr val="bg1"/>
                </a:solidFill>
                <a:latin typeface="Calibri" panose="020F0502020204030204" pitchFamily="34" charset="0"/>
                <a:cs typeface="Calibri" panose="020F0502020204030204" pitchFamily="34" charset="0"/>
              </a:rPr>
              <a:t>follow-up: </a:t>
            </a:r>
            <a:r>
              <a:rPr sz="1200" b="0" spc="-9" dirty="0">
                <a:solidFill>
                  <a:schemeClr val="bg1"/>
                </a:solidFill>
                <a:latin typeface="Calibri" panose="020F0502020204030204" pitchFamily="34" charset="0"/>
                <a:cs typeface="Calibri" panose="020F0502020204030204" pitchFamily="34" charset="0"/>
              </a:rPr>
              <a:t>10.0 mo </a:t>
            </a:r>
            <a:r>
              <a:rPr sz="1200" b="0" dirty="0">
                <a:solidFill>
                  <a:schemeClr val="bg1"/>
                </a:solidFill>
                <a:latin typeface="Calibri" panose="020F0502020204030204" pitchFamily="34" charset="0"/>
                <a:cs typeface="Calibri" panose="020F0502020204030204" pitchFamily="34" charset="0"/>
              </a:rPr>
              <a:t>+ indicates a </a:t>
            </a:r>
            <a:r>
              <a:rPr sz="1200" b="0" spc="-9" dirty="0">
                <a:solidFill>
                  <a:schemeClr val="bg1"/>
                </a:solidFill>
                <a:latin typeface="Calibri" panose="020F0502020204030204" pitchFamily="34" charset="0"/>
                <a:cs typeface="Calibri" panose="020F0502020204030204" pitchFamily="34" charset="0"/>
              </a:rPr>
              <a:t>change </a:t>
            </a:r>
            <a:r>
              <a:rPr lang="en-US" sz="1200" b="0" spc="-9" dirty="0">
                <a:solidFill>
                  <a:schemeClr val="bg1"/>
                </a:solidFill>
                <a:latin typeface="Calibri" panose="020F0502020204030204" pitchFamily="34" charset="0"/>
                <a:cs typeface="Calibri" panose="020F0502020204030204" pitchFamily="34" charset="0"/>
              </a:rPr>
              <a:t>&gt;</a:t>
            </a:r>
            <a:r>
              <a:rPr sz="1200" b="0" spc="-9" dirty="0">
                <a:solidFill>
                  <a:schemeClr val="bg1"/>
                </a:solidFill>
                <a:latin typeface="Calibri" panose="020F0502020204030204" pitchFamily="34" charset="0"/>
                <a:cs typeface="Calibri" panose="020F0502020204030204" pitchFamily="34" charset="0"/>
              </a:rPr>
              <a:t>100%. Horizontal dashed </a:t>
            </a:r>
            <a:r>
              <a:rPr sz="1200" b="0" dirty="0">
                <a:solidFill>
                  <a:schemeClr val="bg1"/>
                </a:solidFill>
                <a:latin typeface="Calibri" panose="020F0502020204030204" pitchFamily="34" charset="0"/>
                <a:cs typeface="Calibri" panose="020F0502020204030204" pitchFamily="34" charset="0"/>
              </a:rPr>
              <a:t>lines indicate </a:t>
            </a:r>
            <a:r>
              <a:rPr sz="1200" b="0" spc="-9" dirty="0">
                <a:solidFill>
                  <a:schemeClr val="bg1"/>
                </a:solidFill>
                <a:latin typeface="Calibri" panose="020F0502020204030204" pitchFamily="34" charset="0"/>
                <a:cs typeface="Calibri" panose="020F0502020204030204" pitchFamily="34" charset="0"/>
              </a:rPr>
              <a:t>20% increase and 30% decrease </a:t>
            </a:r>
            <a:r>
              <a:rPr sz="1200" b="0" dirty="0">
                <a:solidFill>
                  <a:schemeClr val="bg1"/>
                </a:solidFill>
                <a:latin typeface="Calibri" panose="020F0502020204030204" pitchFamily="34" charset="0"/>
                <a:cs typeface="Calibri" panose="020F0502020204030204" pitchFamily="34" charset="0"/>
              </a:rPr>
              <a:t>in </a:t>
            </a:r>
            <a:r>
              <a:rPr sz="1200" b="0" spc="-9" dirty="0">
                <a:solidFill>
                  <a:schemeClr val="bg1"/>
                </a:solidFill>
                <a:latin typeface="Calibri" panose="020F0502020204030204" pitchFamily="34" charset="0"/>
                <a:cs typeface="Calibri" panose="020F0502020204030204" pitchFamily="34" charset="0"/>
              </a:rPr>
              <a:t>target lesion diameters </a:t>
            </a:r>
            <a:r>
              <a:rPr sz="1200" b="0" dirty="0">
                <a:solidFill>
                  <a:schemeClr val="bg1"/>
                </a:solidFill>
                <a:latin typeface="Calibri" panose="020F0502020204030204" pitchFamily="34" charset="0"/>
                <a:cs typeface="Calibri" panose="020F0502020204030204" pitchFamily="34" charset="0"/>
              </a:rPr>
              <a:t>from </a:t>
            </a:r>
            <a:r>
              <a:rPr sz="1200" b="0" spc="-9" dirty="0">
                <a:solidFill>
                  <a:schemeClr val="bg1"/>
                </a:solidFill>
                <a:latin typeface="Calibri" panose="020F0502020204030204" pitchFamily="34" charset="0"/>
                <a:cs typeface="Calibri" panose="020F0502020204030204" pitchFamily="34" charset="0"/>
              </a:rPr>
              <a:t>baseline</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for</a:t>
            </a:r>
            <a:r>
              <a:rPr sz="1200" b="0" spc="-63"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RECIST </a:t>
            </a:r>
            <a:r>
              <a:rPr sz="1200" b="0" spc="9" dirty="0">
                <a:solidFill>
                  <a:schemeClr val="bg1"/>
                </a:solidFill>
                <a:latin typeface="Calibri" panose="020F0502020204030204" pitchFamily="34" charset="0"/>
                <a:cs typeface="Calibri" panose="020F0502020204030204" pitchFamily="34" charset="0"/>
              </a:rPr>
              <a:t>v1.1</a:t>
            </a:r>
            <a:r>
              <a:rPr sz="1200" b="0" spc="-88"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assessment.</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Colored</a:t>
            </a:r>
            <a:r>
              <a:rPr sz="1200" b="0" spc="-44"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bars represent</a:t>
            </a:r>
            <a:r>
              <a:rPr sz="1200" b="0" spc="-35"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the</a:t>
            </a:r>
            <a:r>
              <a:rPr sz="1200" b="0" spc="-27"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best</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overall</a:t>
            </a:r>
            <a:r>
              <a:rPr sz="1200" b="0" spc="-71"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confirmed</a:t>
            </a:r>
            <a:r>
              <a:rPr sz="1200" b="0" spc="-71"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response.</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CR,</a:t>
            </a:r>
            <a:r>
              <a:rPr sz="1200" b="0" spc="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PR, SD,</a:t>
            </a:r>
            <a:r>
              <a:rPr sz="1200" b="0" spc="-9" dirty="0">
                <a:solidFill>
                  <a:schemeClr val="bg1"/>
                </a:solidFill>
                <a:latin typeface="Calibri" panose="020F0502020204030204" pitchFamily="34" charset="0"/>
                <a:cs typeface="Calibri" panose="020F0502020204030204" pitchFamily="34" charset="0"/>
              </a:rPr>
              <a:t> and</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PD</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were</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based</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on</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RECIST</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v1.1</a:t>
            </a:r>
            <a:r>
              <a:rPr sz="1200" b="0" spc="-71"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as </a:t>
            </a:r>
            <a:r>
              <a:rPr sz="1200" b="0" dirty="0">
                <a:solidFill>
                  <a:schemeClr val="bg1"/>
                </a:solidFill>
                <a:latin typeface="Calibri" panose="020F0502020204030204" pitchFamily="34" charset="0"/>
                <a:cs typeface="Calibri" panose="020F0502020204030204" pitchFamily="34" charset="0"/>
              </a:rPr>
              <a:t>evaluated</a:t>
            </a:r>
            <a:r>
              <a:rPr sz="1200" b="0" spc="-88"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by</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IRC.</a:t>
            </a:r>
            <a:endParaRPr sz="1200" b="0" dirty="0">
              <a:solidFill>
                <a:schemeClr val="bg1"/>
              </a:solidFill>
              <a:latin typeface="Calibri" panose="020F0502020204030204" pitchFamily="34" charset="0"/>
              <a:cs typeface="Calibri" panose="020F0502020204030204" pitchFamily="34" charset="0"/>
            </a:endParaRPr>
          </a:p>
        </p:txBody>
      </p:sp>
      <p:graphicFrame>
        <p:nvGraphicFramePr>
          <p:cNvPr id="22" name="object 6">
            <a:extLst>
              <a:ext uri="{FF2B5EF4-FFF2-40B4-BE49-F238E27FC236}">
                <a16:creationId xmlns:a16="http://schemas.microsoft.com/office/drawing/2014/main" id="{619942D8-8B12-4FEF-AA7F-3C820EDC0908}"/>
              </a:ext>
            </a:extLst>
          </p:cNvPr>
          <p:cNvGraphicFramePr>
            <a:graphicFrameLocks noGrp="1"/>
          </p:cNvGraphicFramePr>
          <p:nvPr>
            <p:extLst>
              <p:ext uri="{D42A27DB-BD31-4B8C-83A1-F6EECF244321}">
                <p14:modId xmlns:p14="http://schemas.microsoft.com/office/powerpoint/2010/main" val="391586290"/>
              </p:ext>
            </p:extLst>
          </p:nvPr>
        </p:nvGraphicFramePr>
        <p:xfrm>
          <a:off x="8838667" y="2764585"/>
          <a:ext cx="3118072" cy="1715423"/>
        </p:xfrm>
        <a:graphic>
          <a:graphicData uri="http://schemas.openxmlformats.org/drawingml/2006/table">
            <a:tbl>
              <a:tblPr firstRow="1" bandRow="1">
                <a:tableStyleId>{2D5ABB26-0587-4C30-8999-92F81FD0307C}</a:tableStyleId>
              </a:tblPr>
              <a:tblGrid>
                <a:gridCol w="2129621">
                  <a:extLst>
                    <a:ext uri="{9D8B030D-6E8A-4147-A177-3AD203B41FA5}">
                      <a16:colId xmlns:a16="http://schemas.microsoft.com/office/drawing/2014/main" val="20000"/>
                    </a:ext>
                  </a:extLst>
                </a:gridCol>
                <a:gridCol w="988451">
                  <a:extLst>
                    <a:ext uri="{9D8B030D-6E8A-4147-A177-3AD203B41FA5}">
                      <a16:colId xmlns:a16="http://schemas.microsoft.com/office/drawing/2014/main" val="20001"/>
                    </a:ext>
                  </a:extLst>
                </a:gridCol>
              </a:tblGrid>
              <a:tr h="283343">
                <a:tc>
                  <a:txBody>
                    <a:bodyPr/>
                    <a:lstStyle/>
                    <a:p>
                      <a:pPr>
                        <a:lnSpc>
                          <a:spcPct val="100000"/>
                        </a:lnSpc>
                      </a:pPr>
                      <a:endParaRPr sz="1200" dirty="0">
                        <a:latin typeface="Calibri" panose="020F0502020204030204" pitchFamily="34" charset="0"/>
                        <a:cs typeface="Calibri" panose="020F0502020204030204" pitchFamily="34" charset="0"/>
                      </a:endParaRPr>
                    </a:p>
                  </a:txBody>
                  <a:tcPr marL="0" marR="0" marT="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0160" algn="ctr">
                        <a:lnSpc>
                          <a:spcPct val="100000"/>
                        </a:lnSpc>
                        <a:spcBef>
                          <a:spcPts val="790"/>
                        </a:spcBef>
                      </a:pPr>
                      <a:r>
                        <a:rPr sz="1200" b="1" spc="-5" dirty="0">
                          <a:solidFill>
                            <a:srgbClr val="FFFFFF"/>
                          </a:solidFill>
                          <a:latin typeface="Calibri" panose="020F0502020204030204" pitchFamily="34" charset="0"/>
                          <a:cs typeface="Calibri" panose="020F0502020204030204" pitchFamily="34" charset="0"/>
                        </a:rPr>
                        <a:t>N</a:t>
                      </a:r>
                      <a:r>
                        <a:rPr lang="en-US" sz="1200" b="1" spc="-5" dirty="0">
                          <a:solidFill>
                            <a:srgbClr val="FFFFFF"/>
                          </a:solidFill>
                          <a:latin typeface="Calibri" panose="020F0502020204030204" pitchFamily="34" charset="0"/>
                          <a:cs typeface="Calibri" panose="020F0502020204030204" pitchFamily="34" charset="0"/>
                        </a:rPr>
                        <a:t> </a:t>
                      </a:r>
                      <a:r>
                        <a:rPr sz="1200" b="1" spc="-5" dirty="0">
                          <a:solidFill>
                            <a:srgbClr val="FFFFFF"/>
                          </a:solidFill>
                          <a:latin typeface="Calibri" panose="020F0502020204030204" pitchFamily="34" charset="0"/>
                          <a:cs typeface="Calibri" panose="020F0502020204030204" pitchFamily="34" charset="0"/>
                        </a:rPr>
                        <a:t>=</a:t>
                      </a:r>
                      <a:r>
                        <a:rPr lang="en-US" sz="1200" b="1" spc="-5" dirty="0">
                          <a:solidFill>
                            <a:srgbClr val="FFFFFF"/>
                          </a:solidFill>
                          <a:latin typeface="Calibri" panose="020F0502020204030204" pitchFamily="34" charset="0"/>
                          <a:cs typeface="Calibri" panose="020F0502020204030204" pitchFamily="34" charset="0"/>
                        </a:rPr>
                        <a:t> </a:t>
                      </a:r>
                      <a:r>
                        <a:rPr sz="1200" b="1" spc="-5" dirty="0">
                          <a:solidFill>
                            <a:srgbClr val="FFFFFF"/>
                          </a:solidFill>
                          <a:latin typeface="Calibri" panose="020F0502020204030204" pitchFamily="34" charset="0"/>
                          <a:cs typeface="Calibri" panose="020F0502020204030204" pitchFamily="34" charset="0"/>
                        </a:rPr>
                        <a:t>101</a:t>
                      </a:r>
                      <a:endParaRPr sz="1200" dirty="0">
                        <a:latin typeface="Calibri" panose="020F0502020204030204" pitchFamily="34" charset="0"/>
                        <a:cs typeface="Calibri" panose="020F0502020204030204" pitchFamily="34" charset="0"/>
                      </a:endParaRPr>
                    </a:p>
                  </a:txBody>
                  <a:tcPr marL="0" marR="0" marT="17660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40350">
                <a:tc>
                  <a:txBody>
                    <a:bodyPr/>
                    <a:lstStyle/>
                    <a:p>
                      <a:pPr marL="45085">
                        <a:lnSpc>
                          <a:spcPct val="100000"/>
                        </a:lnSpc>
                        <a:spcBef>
                          <a:spcPts val="210"/>
                        </a:spcBef>
                      </a:pPr>
                      <a:r>
                        <a:rPr sz="1200" b="1" dirty="0">
                          <a:solidFill>
                            <a:schemeClr val="bg1"/>
                          </a:solidFill>
                          <a:latin typeface="Calibri" panose="020F0502020204030204" pitchFamily="34" charset="0"/>
                          <a:cs typeface="Calibri" panose="020F0502020204030204" pitchFamily="34" charset="0"/>
                        </a:rPr>
                        <a:t>Confirmed </a:t>
                      </a:r>
                      <a:r>
                        <a:rPr sz="1200" b="1" spc="-5" dirty="0">
                          <a:solidFill>
                            <a:schemeClr val="bg1"/>
                          </a:solidFill>
                          <a:latin typeface="Calibri" panose="020F0502020204030204" pitchFamily="34" charset="0"/>
                          <a:cs typeface="Calibri" panose="020F0502020204030204" pitchFamily="34" charset="0"/>
                        </a:rPr>
                        <a:t>ORR</a:t>
                      </a:r>
                      <a:r>
                        <a:rPr sz="1200" b="1" dirty="0">
                          <a:solidFill>
                            <a:schemeClr val="bg1"/>
                          </a:solidFill>
                          <a:latin typeface="Calibri" panose="020F0502020204030204" pitchFamily="34" charset="0"/>
                          <a:cs typeface="Calibri" panose="020F0502020204030204" pitchFamily="34" charset="0"/>
                        </a:rPr>
                        <a:t>,</a:t>
                      </a:r>
                      <a:r>
                        <a:rPr sz="1200" b="1" spc="75" baseline="27777" dirty="0">
                          <a:solidFill>
                            <a:schemeClr val="bg1"/>
                          </a:solidFill>
                          <a:latin typeface="Calibri" panose="020F0502020204030204" pitchFamily="34" charset="0"/>
                          <a:cs typeface="Calibri" panose="020F0502020204030204" pitchFamily="34" charset="0"/>
                        </a:rPr>
                        <a:t> </a:t>
                      </a:r>
                      <a:r>
                        <a:rPr sz="1200" b="1" spc="-5" dirty="0">
                          <a:solidFill>
                            <a:schemeClr val="bg1"/>
                          </a:solidFill>
                          <a:latin typeface="Calibri" panose="020F0502020204030204" pitchFamily="34" charset="0"/>
                          <a:cs typeface="Calibri" panose="020F0502020204030204" pitchFamily="34" charset="0"/>
                        </a:rPr>
                        <a:t>%</a:t>
                      </a:r>
                      <a:r>
                        <a:rPr lang="en-US" sz="1200" b="1" spc="-5" dirty="0">
                          <a:solidFill>
                            <a:schemeClr val="bg1"/>
                          </a:solidFill>
                          <a:latin typeface="Calibri" panose="020F0502020204030204" pitchFamily="34" charset="0"/>
                          <a:cs typeface="Calibri" panose="020F0502020204030204" pitchFamily="34" charset="0"/>
                        </a:rPr>
                        <a:t> (95% CI)</a:t>
                      </a:r>
                      <a:endParaRPr sz="1200" dirty="0">
                        <a:solidFill>
                          <a:schemeClr val="bg1"/>
                        </a:solidFill>
                        <a:latin typeface="Calibri" panose="020F0502020204030204" pitchFamily="34" charset="0"/>
                        <a:cs typeface="Calibri" panose="020F0502020204030204" pitchFamily="34" charset="0"/>
                      </a:endParaRPr>
                    </a:p>
                  </a:txBody>
                  <a:tcPr marL="0" marR="0" marT="46945" marB="0">
                    <a:lnL w="12700">
                      <a:noFill/>
                      <a:prstDash val="solid"/>
                    </a:lnL>
                    <a:lnR w="12700">
                      <a:noFill/>
                      <a:prstDash val="solid"/>
                    </a:lnR>
                    <a:lnT w="38100">
                      <a:noFill/>
                      <a:prstDash val="solid"/>
                    </a:lnT>
                    <a:lnB w="28575">
                      <a:noFill/>
                      <a:prstDash val="solid"/>
                    </a:lnB>
                    <a:lnTlToBr w="12700" cmpd="sng">
                      <a:noFill/>
                      <a:prstDash val="solid"/>
                    </a:lnTlToBr>
                    <a:lnBlToTr w="12700" cmpd="sng">
                      <a:noFill/>
                      <a:prstDash val="solid"/>
                    </a:lnBlToTr>
                    <a:solidFill>
                      <a:schemeClr val="tx2"/>
                    </a:solidFill>
                  </a:tcPr>
                </a:tc>
                <a:tc>
                  <a:txBody>
                    <a:bodyPr/>
                    <a:lstStyle/>
                    <a:p>
                      <a:pPr marL="8890" algn="ctr">
                        <a:lnSpc>
                          <a:spcPct val="100000"/>
                        </a:lnSpc>
                        <a:spcBef>
                          <a:spcPts val="210"/>
                        </a:spcBef>
                      </a:pPr>
                      <a:r>
                        <a:rPr sz="1200" b="1" dirty="0">
                          <a:solidFill>
                            <a:schemeClr val="bg1"/>
                          </a:solidFill>
                          <a:latin typeface="Calibri" panose="020F0502020204030204" pitchFamily="34" charset="0"/>
                          <a:cs typeface="Calibri" panose="020F0502020204030204" pitchFamily="34" charset="0"/>
                        </a:rPr>
                        <a:t>24</a:t>
                      </a:r>
                      <a:r>
                        <a:rPr sz="1200" b="1" spc="-30" dirty="0">
                          <a:solidFill>
                            <a:schemeClr val="bg1"/>
                          </a:solidFill>
                          <a:latin typeface="Calibri" panose="020F0502020204030204" pitchFamily="34" charset="0"/>
                          <a:cs typeface="Calibri" panose="020F0502020204030204" pitchFamily="34" charset="0"/>
                        </a:rPr>
                        <a:t> </a:t>
                      </a:r>
                      <a:r>
                        <a:rPr sz="1200" b="1" dirty="0">
                          <a:solidFill>
                            <a:schemeClr val="bg1"/>
                          </a:solidFill>
                          <a:latin typeface="Calibri" panose="020F0502020204030204" pitchFamily="34" charset="0"/>
                          <a:cs typeface="Calibri" panose="020F0502020204030204" pitchFamily="34" charset="0"/>
                        </a:rPr>
                        <a:t>(15.9</a:t>
                      </a:r>
                      <a:r>
                        <a:rPr lang="en-US" sz="1200" b="1" dirty="0">
                          <a:solidFill>
                            <a:schemeClr val="bg1"/>
                          </a:solidFill>
                          <a:latin typeface="Calibri" panose="020F0502020204030204" pitchFamily="34" charset="0"/>
                          <a:cs typeface="Calibri" panose="020F0502020204030204" pitchFamily="34" charset="0"/>
                        </a:rPr>
                        <a:t>-</a:t>
                      </a:r>
                      <a:r>
                        <a:rPr sz="1200" b="1" dirty="0">
                          <a:solidFill>
                            <a:schemeClr val="bg1"/>
                          </a:solidFill>
                          <a:latin typeface="Calibri" panose="020F0502020204030204" pitchFamily="34" charset="0"/>
                          <a:cs typeface="Calibri" panose="020F0502020204030204" pitchFamily="34" charset="0"/>
                        </a:rPr>
                        <a:t>33.3)</a:t>
                      </a:r>
                      <a:endParaRPr sz="1200" dirty="0">
                        <a:solidFill>
                          <a:schemeClr val="bg1"/>
                        </a:solidFill>
                        <a:latin typeface="Calibri" panose="020F0502020204030204" pitchFamily="34" charset="0"/>
                        <a:cs typeface="Calibri" panose="020F0502020204030204" pitchFamily="34" charset="0"/>
                      </a:endParaRPr>
                    </a:p>
                  </a:txBody>
                  <a:tcPr marL="0" marR="0" marT="46945" marB="0">
                    <a:lnL w="12700">
                      <a:noFill/>
                      <a:prstDash val="solid"/>
                    </a:lnL>
                    <a:lnR w="12700">
                      <a:noFill/>
                      <a:prstDash val="solid"/>
                    </a:lnR>
                    <a:lnT w="38100">
                      <a:noFill/>
                      <a:prstDash val="solid"/>
                    </a:lnT>
                    <a:lnB w="2857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85554">
                <a:tc>
                  <a:txBody>
                    <a:bodyPr/>
                    <a:lstStyle/>
                    <a:p>
                      <a:pPr marL="445770" indent="-171450">
                        <a:lnSpc>
                          <a:spcPct val="100000"/>
                        </a:lnSpc>
                        <a:spcBef>
                          <a:spcPts val="235"/>
                        </a:spcBef>
                        <a:buFont typeface="Wingdings" panose="05000000000000000000" pitchFamily="2" charset="2"/>
                        <a:buChar char="§"/>
                      </a:pPr>
                      <a:r>
                        <a:rPr sz="1200" spc="-5" dirty="0">
                          <a:solidFill>
                            <a:schemeClr val="bg1"/>
                          </a:solidFill>
                          <a:latin typeface="Calibri" panose="020F0502020204030204" pitchFamily="34" charset="0"/>
                          <a:cs typeface="Calibri" panose="020F0502020204030204" pitchFamily="34" charset="0"/>
                        </a:rPr>
                        <a:t>CR, n</a:t>
                      </a:r>
                      <a:r>
                        <a:rPr sz="1200" spc="-1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52534" marB="0">
                    <a:lnL w="38100">
                      <a:noFill/>
                      <a:prstDash val="solid"/>
                    </a:lnL>
                    <a:lnR w="12700">
                      <a:noFill/>
                      <a:prstDash val="solid"/>
                    </a:lnR>
                    <a:lnT w="28575">
                      <a:noFill/>
                      <a:prstDash val="solid"/>
                    </a:lnT>
                    <a:lnB>
                      <a:noFill/>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235"/>
                        </a:spcBef>
                      </a:pPr>
                      <a:r>
                        <a:rPr sz="1200" spc="-5" dirty="0">
                          <a:solidFill>
                            <a:schemeClr val="bg1"/>
                          </a:solidFill>
                          <a:latin typeface="Calibri" panose="020F0502020204030204" pitchFamily="34" charset="0"/>
                          <a:cs typeface="Calibri" panose="020F0502020204030204" pitchFamily="34" charset="0"/>
                        </a:rPr>
                        <a:t>7</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(7)</a:t>
                      </a:r>
                      <a:endParaRPr sz="1200" dirty="0">
                        <a:solidFill>
                          <a:schemeClr val="bg1"/>
                        </a:solidFill>
                        <a:latin typeface="Calibri" panose="020F0502020204030204" pitchFamily="34" charset="0"/>
                        <a:cs typeface="Calibri" panose="020F0502020204030204" pitchFamily="34" charset="0"/>
                      </a:endParaRPr>
                    </a:p>
                  </a:txBody>
                  <a:tcPr marL="0" marR="0" marT="52534" marB="0">
                    <a:lnL w="12700">
                      <a:noFill/>
                      <a:prstDash val="solid"/>
                    </a:lnL>
                    <a:lnR w="19050">
                      <a:noFill/>
                      <a:prstDash val="solid"/>
                    </a:lnR>
                    <a:lnT w="28575">
                      <a:noFill/>
                      <a:prstDash val="soli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PR,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38100">
                      <a:noFill/>
                      <a:prstDash val="solid"/>
                    </a:lnL>
                    <a:lnR w="12700">
                      <a:noFill/>
                      <a:prstDash val="solid"/>
                    </a:lnR>
                    <a:lnT>
                      <a:noFill/>
                    </a:lnT>
                    <a:lnB w="19050">
                      <a:noFill/>
                      <a:prstDash val="solid"/>
                    </a:lnB>
                    <a:lnTlToBr w="12700" cmpd="sng">
                      <a:noFill/>
                      <a:prstDash val="solid"/>
                    </a:lnTlToBr>
                    <a:lnBlToTr w="12700" cmpd="sng">
                      <a:noFill/>
                      <a:prstDash val="solid"/>
                    </a:lnBlToTr>
                    <a:solidFill>
                      <a:schemeClr val="tx2"/>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17</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(17)</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9050">
                      <a:noFill/>
                      <a:prstDash val="solid"/>
                    </a:lnR>
                    <a:lnT>
                      <a:noFill/>
                    </a:lnT>
                    <a:lnB w="190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63529">
                <a:tc>
                  <a:txBody>
                    <a:bodyPr/>
                    <a:lstStyle/>
                    <a:p>
                      <a:pPr marL="445770" indent="-171450">
                        <a:lnSpc>
                          <a:spcPct val="100000"/>
                        </a:lnSpc>
                        <a:spcBef>
                          <a:spcPts val="110"/>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SD,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24591" marB="0">
                    <a:lnL w="12700">
                      <a:noFill/>
                      <a:prstDash val="solid"/>
                    </a:lnL>
                    <a:lnR w="12700">
                      <a:noFill/>
                      <a:prstDash val="solid"/>
                    </a:lnR>
                    <a:lnT w="19050">
                      <a:noFill/>
                      <a:prstDash val="solid"/>
                    </a:lnT>
                    <a:lnB>
                      <a:noFill/>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110"/>
                        </a:spcBef>
                      </a:pPr>
                      <a:r>
                        <a:rPr sz="1200" spc="-5" dirty="0">
                          <a:solidFill>
                            <a:schemeClr val="bg1"/>
                          </a:solidFill>
                          <a:latin typeface="Calibri" panose="020F0502020204030204" pitchFamily="34" charset="0"/>
                          <a:cs typeface="Calibri" panose="020F0502020204030204" pitchFamily="34" charset="0"/>
                        </a:rPr>
                        <a:t>49</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(49)</a:t>
                      </a:r>
                      <a:endParaRPr sz="1200" dirty="0">
                        <a:solidFill>
                          <a:schemeClr val="bg1"/>
                        </a:solidFill>
                        <a:latin typeface="Calibri" panose="020F0502020204030204" pitchFamily="34" charset="0"/>
                        <a:cs typeface="Calibri" panose="020F0502020204030204" pitchFamily="34" charset="0"/>
                      </a:endParaRPr>
                    </a:p>
                  </a:txBody>
                  <a:tcPr marL="0" marR="0" marT="24591" marB="0">
                    <a:lnL w="12700">
                      <a:noFill/>
                      <a:prstDash val="solid"/>
                    </a:lnL>
                    <a:lnR w="12700">
                      <a:noFill/>
                      <a:prstDash val="solid"/>
                    </a:lnR>
                    <a:lnT w="19050">
                      <a:noFill/>
                      <a:prstDash val="soli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PD,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a:noFill/>
                    </a:lnB>
                    <a:lnTlToBr w="12700" cmpd="sng">
                      <a:noFill/>
                      <a:prstDash val="solid"/>
                    </a:lnTlToBr>
                    <a:lnBlToTr w="12700" cmpd="sng">
                      <a:noFill/>
                      <a:prstDash val="solid"/>
                    </a:lnBlToTr>
                    <a:solidFill>
                      <a:schemeClr val="tx2"/>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24</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(24)</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Not </a:t>
                      </a:r>
                      <a:r>
                        <a:rPr sz="1200" spc="-5" dirty="0">
                          <a:solidFill>
                            <a:schemeClr val="bg1"/>
                          </a:solidFill>
                          <a:latin typeface="Calibri" panose="020F0502020204030204" pitchFamily="34" charset="0"/>
                          <a:cs typeface="Calibri" panose="020F0502020204030204" pitchFamily="34" charset="0"/>
                        </a:rPr>
                        <a:t>evaluable, n</a:t>
                      </a:r>
                      <a:r>
                        <a:rPr sz="1200" spc="-5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4</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(4)</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146" name="Title 145">
            <a:extLst>
              <a:ext uri="{FF2B5EF4-FFF2-40B4-BE49-F238E27FC236}">
                <a16:creationId xmlns:a16="http://schemas.microsoft.com/office/drawing/2014/main" id="{F025E02C-C058-4953-8939-4D9432795C48}"/>
              </a:ext>
            </a:extLst>
          </p:cNvPr>
          <p:cNvSpPr>
            <a:spLocks noGrp="1"/>
          </p:cNvSpPr>
          <p:nvPr>
            <p:ph type="title"/>
          </p:nvPr>
        </p:nvSpPr>
        <p:spPr/>
        <p:txBody>
          <a:bodyPr/>
          <a:lstStyle/>
          <a:p>
            <a:r>
              <a:rPr lang="en-US" kern="0" dirty="0"/>
              <a:t>Phase II innovaTV 204: Efficacy</a:t>
            </a:r>
            <a:endParaRPr lang="en-US" dirty="0"/>
          </a:p>
        </p:txBody>
      </p:sp>
      <p:grpSp>
        <p:nvGrpSpPr>
          <p:cNvPr id="264" name="Group 263">
            <a:extLst>
              <a:ext uri="{FF2B5EF4-FFF2-40B4-BE49-F238E27FC236}">
                <a16:creationId xmlns:a16="http://schemas.microsoft.com/office/drawing/2014/main" id="{D6544796-259E-428E-967A-F6A69787A8FB}"/>
              </a:ext>
            </a:extLst>
          </p:cNvPr>
          <p:cNvGrpSpPr/>
          <p:nvPr/>
        </p:nvGrpSpPr>
        <p:grpSpPr>
          <a:xfrm>
            <a:off x="503237" y="1378883"/>
            <a:ext cx="8260634" cy="4103287"/>
            <a:chOff x="503237" y="1378883"/>
            <a:chExt cx="8260634" cy="4103287"/>
          </a:xfrm>
        </p:grpSpPr>
        <p:sp>
          <p:nvSpPr>
            <p:cNvPr id="265" name="object 102">
              <a:extLst>
                <a:ext uri="{FF2B5EF4-FFF2-40B4-BE49-F238E27FC236}">
                  <a16:creationId xmlns:a16="http://schemas.microsoft.com/office/drawing/2014/main" id="{D35F0CAE-43E6-4DCD-BCF6-82F114339B2A}"/>
                </a:ext>
              </a:extLst>
            </p:cNvPr>
            <p:cNvSpPr/>
            <p:nvPr/>
          </p:nvSpPr>
          <p:spPr>
            <a:xfrm>
              <a:off x="1217887" y="1652441"/>
              <a:ext cx="7530114" cy="3755557"/>
            </a:xfrm>
            <a:custGeom>
              <a:avLst/>
              <a:gdLst/>
              <a:ahLst/>
              <a:cxnLst/>
              <a:rect l="l" t="t" r="r" b="b"/>
              <a:pathLst>
                <a:path w="4277995" h="2133600">
                  <a:moveTo>
                    <a:pt x="0" y="0"/>
                  </a:moveTo>
                  <a:lnTo>
                    <a:pt x="41656" y="0"/>
                  </a:lnTo>
                  <a:lnTo>
                    <a:pt x="41656" y="2133600"/>
                  </a:lnTo>
                  <a:lnTo>
                    <a:pt x="4277868" y="213360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6" name="object 2">
              <a:extLst>
                <a:ext uri="{FF2B5EF4-FFF2-40B4-BE49-F238E27FC236}">
                  <a16:creationId xmlns:a16="http://schemas.microsoft.com/office/drawing/2014/main" id="{D33E6145-E225-4A74-A0E9-198412433192}"/>
                </a:ext>
              </a:extLst>
            </p:cNvPr>
            <p:cNvSpPr/>
            <p:nvPr/>
          </p:nvSpPr>
          <p:spPr>
            <a:xfrm>
              <a:off x="1290315" y="3154663"/>
              <a:ext cx="7456345" cy="0"/>
            </a:xfrm>
            <a:custGeom>
              <a:avLst/>
              <a:gdLst/>
              <a:ahLst/>
              <a:cxnLst/>
              <a:rect l="l" t="t" r="r" b="b"/>
              <a:pathLst>
                <a:path w="4236085">
                  <a:moveTo>
                    <a:pt x="0" y="0"/>
                  </a:moveTo>
                  <a:lnTo>
                    <a:pt x="4236085" y="0"/>
                  </a:lnTo>
                </a:path>
              </a:pathLst>
            </a:custGeom>
            <a:ln w="28575">
              <a:solidFill>
                <a:schemeClr val="tx2">
                  <a:lumMod val="90000"/>
                </a:schemeClr>
              </a:solidFill>
              <a:prstDash val="sysDash"/>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7" name="object 3">
              <a:extLst>
                <a:ext uri="{FF2B5EF4-FFF2-40B4-BE49-F238E27FC236}">
                  <a16:creationId xmlns:a16="http://schemas.microsoft.com/office/drawing/2014/main" id="{B25B41BD-754C-420F-8BE2-AF9308C860C0}"/>
                </a:ext>
              </a:extLst>
            </p:cNvPr>
            <p:cNvSpPr/>
            <p:nvPr/>
          </p:nvSpPr>
          <p:spPr>
            <a:xfrm>
              <a:off x="1298362" y="4082823"/>
              <a:ext cx="7456345" cy="0"/>
            </a:xfrm>
            <a:custGeom>
              <a:avLst/>
              <a:gdLst/>
              <a:ahLst/>
              <a:cxnLst/>
              <a:rect l="l" t="t" r="r" b="b"/>
              <a:pathLst>
                <a:path w="4236085">
                  <a:moveTo>
                    <a:pt x="0" y="0"/>
                  </a:moveTo>
                  <a:lnTo>
                    <a:pt x="4236085" y="0"/>
                  </a:lnTo>
                </a:path>
              </a:pathLst>
            </a:custGeom>
            <a:ln w="28575">
              <a:solidFill>
                <a:schemeClr val="tx2">
                  <a:lumMod val="90000"/>
                </a:schemeClr>
              </a:solidFill>
              <a:prstDash val="sysDash"/>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8" name="object 5">
              <a:extLst>
                <a:ext uri="{FF2B5EF4-FFF2-40B4-BE49-F238E27FC236}">
                  <a16:creationId xmlns:a16="http://schemas.microsoft.com/office/drawing/2014/main" id="{523F9CAF-ECE7-4E93-B6F7-88CABAD36D5F}"/>
                </a:ext>
              </a:extLst>
            </p:cNvPr>
            <p:cNvSpPr/>
            <p:nvPr/>
          </p:nvSpPr>
          <p:spPr>
            <a:xfrm>
              <a:off x="2929345" y="3527536"/>
              <a:ext cx="49180" cy="24591"/>
            </a:xfrm>
            <a:custGeom>
              <a:avLst/>
              <a:gdLst/>
              <a:ahLst/>
              <a:cxnLst/>
              <a:rect l="l" t="t" r="r" b="b"/>
              <a:pathLst>
                <a:path w="27939" h="13969">
                  <a:moveTo>
                    <a:pt x="0" y="13716"/>
                  </a:moveTo>
                  <a:lnTo>
                    <a:pt x="27431" y="13716"/>
                  </a:lnTo>
                  <a:lnTo>
                    <a:pt x="27431" y="0"/>
                  </a:lnTo>
                  <a:lnTo>
                    <a:pt x="0" y="0"/>
                  </a:lnTo>
                  <a:lnTo>
                    <a:pt x="0" y="13716"/>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9" name="object 6">
              <a:extLst>
                <a:ext uri="{FF2B5EF4-FFF2-40B4-BE49-F238E27FC236}">
                  <a16:creationId xmlns:a16="http://schemas.microsoft.com/office/drawing/2014/main" id="{68D62A0D-2757-4224-9EE3-4F1A40795598}"/>
                </a:ext>
              </a:extLst>
            </p:cNvPr>
            <p:cNvSpPr/>
            <p:nvPr/>
          </p:nvSpPr>
          <p:spPr>
            <a:xfrm>
              <a:off x="2999091" y="3527537"/>
              <a:ext cx="51414" cy="32414"/>
            </a:xfrm>
            <a:custGeom>
              <a:avLst/>
              <a:gdLst/>
              <a:ahLst/>
              <a:cxnLst/>
              <a:rect l="l" t="t" r="r" b="b"/>
              <a:pathLst>
                <a:path w="29210" h="18414">
                  <a:moveTo>
                    <a:pt x="0" y="18287"/>
                  </a:moveTo>
                  <a:lnTo>
                    <a:pt x="28956" y="18287"/>
                  </a:lnTo>
                  <a:lnTo>
                    <a:pt x="28956" y="0"/>
                  </a:lnTo>
                  <a:lnTo>
                    <a:pt x="0" y="0"/>
                  </a:lnTo>
                  <a:lnTo>
                    <a:pt x="0" y="18287"/>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0" name="object 7">
              <a:extLst>
                <a:ext uri="{FF2B5EF4-FFF2-40B4-BE49-F238E27FC236}">
                  <a16:creationId xmlns:a16="http://schemas.microsoft.com/office/drawing/2014/main" id="{26AA3FC1-6199-45BF-BAB8-AA63F40FB819}"/>
                </a:ext>
              </a:extLst>
            </p:cNvPr>
            <p:cNvSpPr/>
            <p:nvPr/>
          </p:nvSpPr>
          <p:spPr>
            <a:xfrm>
              <a:off x="3071523" y="3527537"/>
              <a:ext cx="51414" cy="40237"/>
            </a:xfrm>
            <a:custGeom>
              <a:avLst/>
              <a:gdLst/>
              <a:ahLst/>
              <a:cxnLst/>
              <a:rect l="l" t="t" r="r" b="b"/>
              <a:pathLst>
                <a:path w="29210" h="22860">
                  <a:moveTo>
                    <a:pt x="0" y="22860"/>
                  </a:moveTo>
                  <a:lnTo>
                    <a:pt x="28956" y="22860"/>
                  </a:lnTo>
                  <a:lnTo>
                    <a:pt x="28956" y="0"/>
                  </a:lnTo>
                  <a:lnTo>
                    <a:pt x="0" y="0"/>
                  </a:lnTo>
                  <a:lnTo>
                    <a:pt x="0" y="2286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1" name="object 8">
              <a:extLst>
                <a:ext uri="{FF2B5EF4-FFF2-40B4-BE49-F238E27FC236}">
                  <a16:creationId xmlns:a16="http://schemas.microsoft.com/office/drawing/2014/main" id="{5CF00E99-B10B-4CBE-A79E-C5D9564867BF}"/>
                </a:ext>
              </a:extLst>
            </p:cNvPr>
            <p:cNvSpPr/>
            <p:nvPr/>
          </p:nvSpPr>
          <p:spPr>
            <a:xfrm>
              <a:off x="3143949" y="3527536"/>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2" name="object 9">
              <a:extLst>
                <a:ext uri="{FF2B5EF4-FFF2-40B4-BE49-F238E27FC236}">
                  <a16:creationId xmlns:a16="http://schemas.microsoft.com/office/drawing/2014/main" id="{F071124F-A4A8-4BED-85F3-6CAB9CDC7BD6}"/>
                </a:ext>
              </a:extLst>
            </p:cNvPr>
            <p:cNvSpPr/>
            <p:nvPr/>
          </p:nvSpPr>
          <p:spPr>
            <a:xfrm>
              <a:off x="3216377" y="3527536"/>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3" name="object 10">
              <a:extLst>
                <a:ext uri="{FF2B5EF4-FFF2-40B4-BE49-F238E27FC236}">
                  <a16:creationId xmlns:a16="http://schemas.microsoft.com/office/drawing/2014/main" id="{059B7C1F-8A7B-4196-8BEA-40357FA53C17}"/>
                </a:ext>
              </a:extLst>
            </p:cNvPr>
            <p:cNvSpPr/>
            <p:nvPr/>
          </p:nvSpPr>
          <p:spPr>
            <a:xfrm>
              <a:off x="3286126" y="3527537"/>
              <a:ext cx="51414" cy="78241"/>
            </a:xfrm>
            <a:custGeom>
              <a:avLst/>
              <a:gdLst/>
              <a:ahLst/>
              <a:cxnLst/>
              <a:rect l="l" t="t" r="r" b="b"/>
              <a:pathLst>
                <a:path w="29210" h="44450">
                  <a:moveTo>
                    <a:pt x="0" y="44195"/>
                  </a:moveTo>
                  <a:lnTo>
                    <a:pt x="28956" y="44195"/>
                  </a:lnTo>
                  <a:lnTo>
                    <a:pt x="28956" y="0"/>
                  </a:lnTo>
                  <a:lnTo>
                    <a:pt x="0" y="0"/>
                  </a:lnTo>
                  <a:lnTo>
                    <a:pt x="0" y="44195"/>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4" name="object 11">
              <a:extLst>
                <a:ext uri="{FF2B5EF4-FFF2-40B4-BE49-F238E27FC236}">
                  <a16:creationId xmlns:a16="http://schemas.microsoft.com/office/drawing/2014/main" id="{C6722912-C928-4394-908F-7DD1F23E8446}"/>
                </a:ext>
              </a:extLst>
            </p:cNvPr>
            <p:cNvSpPr/>
            <p:nvPr/>
          </p:nvSpPr>
          <p:spPr>
            <a:xfrm>
              <a:off x="3358552" y="3527537"/>
              <a:ext cx="49180" cy="86066"/>
            </a:xfrm>
            <a:custGeom>
              <a:avLst/>
              <a:gdLst/>
              <a:ahLst/>
              <a:cxnLst/>
              <a:rect l="l" t="t" r="r" b="b"/>
              <a:pathLst>
                <a:path w="27939" h="48894">
                  <a:moveTo>
                    <a:pt x="0" y="48768"/>
                  </a:moveTo>
                  <a:lnTo>
                    <a:pt x="27431" y="48768"/>
                  </a:lnTo>
                  <a:lnTo>
                    <a:pt x="27431" y="0"/>
                  </a:lnTo>
                  <a:lnTo>
                    <a:pt x="0" y="0"/>
                  </a:lnTo>
                  <a:lnTo>
                    <a:pt x="0" y="48768"/>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5" name="object 12">
              <a:extLst>
                <a:ext uri="{FF2B5EF4-FFF2-40B4-BE49-F238E27FC236}">
                  <a16:creationId xmlns:a16="http://schemas.microsoft.com/office/drawing/2014/main" id="{6180A5F4-EF04-48E9-AF1F-EC83AA17EAF3}"/>
                </a:ext>
              </a:extLst>
            </p:cNvPr>
            <p:cNvSpPr/>
            <p:nvPr/>
          </p:nvSpPr>
          <p:spPr>
            <a:xfrm>
              <a:off x="3430982" y="3527536"/>
              <a:ext cx="49180" cy="93889"/>
            </a:xfrm>
            <a:custGeom>
              <a:avLst/>
              <a:gdLst/>
              <a:ahLst/>
              <a:cxnLst/>
              <a:rect l="l" t="t" r="r" b="b"/>
              <a:pathLst>
                <a:path w="27939" h="53339">
                  <a:moveTo>
                    <a:pt x="0" y="53339"/>
                  </a:moveTo>
                  <a:lnTo>
                    <a:pt x="27431" y="53339"/>
                  </a:lnTo>
                  <a:lnTo>
                    <a:pt x="27431" y="0"/>
                  </a:lnTo>
                  <a:lnTo>
                    <a:pt x="0" y="0"/>
                  </a:lnTo>
                  <a:lnTo>
                    <a:pt x="0" y="53339"/>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6" name="object 13">
              <a:extLst>
                <a:ext uri="{FF2B5EF4-FFF2-40B4-BE49-F238E27FC236}">
                  <a16:creationId xmlns:a16="http://schemas.microsoft.com/office/drawing/2014/main" id="{A043043F-BC5A-4E3D-A8C9-1889A98EB44B}"/>
                </a:ext>
              </a:extLst>
            </p:cNvPr>
            <p:cNvSpPr/>
            <p:nvPr/>
          </p:nvSpPr>
          <p:spPr>
            <a:xfrm>
              <a:off x="3500727" y="3527537"/>
              <a:ext cx="51414" cy="110655"/>
            </a:xfrm>
            <a:custGeom>
              <a:avLst/>
              <a:gdLst/>
              <a:ahLst/>
              <a:cxnLst/>
              <a:rect l="l" t="t" r="r" b="b"/>
              <a:pathLst>
                <a:path w="29210" h="62864">
                  <a:moveTo>
                    <a:pt x="0" y="62483"/>
                  </a:moveTo>
                  <a:lnTo>
                    <a:pt x="28956" y="62483"/>
                  </a:lnTo>
                  <a:lnTo>
                    <a:pt x="28956" y="0"/>
                  </a:lnTo>
                  <a:lnTo>
                    <a:pt x="0" y="0"/>
                  </a:lnTo>
                  <a:lnTo>
                    <a:pt x="0" y="62483"/>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7" name="object 14">
              <a:extLst>
                <a:ext uri="{FF2B5EF4-FFF2-40B4-BE49-F238E27FC236}">
                  <a16:creationId xmlns:a16="http://schemas.microsoft.com/office/drawing/2014/main" id="{A7323EF9-21D2-4B31-93F6-2C668CAB2A18}"/>
                </a:ext>
              </a:extLst>
            </p:cNvPr>
            <p:cNvSpPr/>
            <p:nvPr/>
          </p:nvSpPr>
          <p:spPr>
            <a:xfrm>
              <a:off x="3573156" y="3527537"/>
              <a:ext cx="49180" cy="110655"/>
            </a:xfrm>
            <a:custGeom>
              <a:avLst/>
              <a:gdLst/>
              <a:ahLst/>
              <a:cxnLst/>
              <a:rect l="l" t="t" r="r" b="b"/>
              <a:pathLst>
                <a:path w="27939" h="62864">
                  <a:moveTo>
                    <a:pt x="0" y="62483"/>
                  </a:moveTo>
                  <a:lnTo>
                    <a:pt x="27431" y="62483"/>
                  </a:lnTo>
                  <a:lnTo>
                    <a:pt x="27431" y="0"/>
                  </a:lnTo>
                  <a:lnTo>
                    <a:pt x="0" y="0"/>
                  </a:lnTo>
                  <a:lnTo>
                    <a:pt x="0" y="62483"/>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8" name="object 15">
              <a:extLst>
                <a:ext uri="{FF2B5EF4-FFF2-40B4-BE49-F238E27FC236}">
                  <a16:creationId xmlns:a16="http://schemas.microsoft.com/office/drawing/2014/main" id="{724144C8-81D9-4BE9-95AD-078D12F2DA6B}"/>
                </a:ext>
              </a:extLst>
            </p:cNvPr>
            <p:cNvSpPr/>
            <p:nvPr/>
          </p:nvSpPr>
          <p:spPr>
            <a:xfrm>
              <a:off x="3645583" y="3527537"/>
              <a:ext cx="49180" cy="134126"/>
            </a:xfrm>
            <a:custGeom>
              <a:avLst/>
              <a:gdLst/>
              <a:ahLst/>
              <a:cxnLst/>
              <a:rect l="l" t="t" r="r" b="b"/>
              <a:pathLst>
                <a:path w="27939" h="76200">
                  <a:moveTo>
                    <a:pt x="0" y="76200"/>
                  </a:moveTo>
                  <a:lnTo>
                    <a:pt x="27431" y="76200"/>
                  </a:lnTo>
                  <a:lnTo>
                    <a:pt x="27431" y="0"/>
                  </a:lnTo>
                  <a:lnTo>
                    <a:pt x="0" y="0"/>
                  </a:lnTo>
                  <a:lnTo>
                    <a:pt x="0" y="762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9" name="object 16">
              <a:extLst>
                <a:ext uri="{FF2B5EF4-FFF2-40B4-BE49-F238E27FC236}">
                  <a16:creationId xmlns:a16="http://schemas.microsoft.com/office/drawing/2014/main" id="{6457980B-8718-4B20-B241-8EED10B235B2}"/>
                </a:ext>
              </a:extLst>
            </p:cNvPr>
            <p:cNvSpPr/>
            <p:nvPr/>
          </p:nvSpPr>
          <p:spPr>
            <a:xfrm>
              <a:off x="3715332" y="3527536"/>
              <a:ext cx="49180" cy="145304"/>
            </a:xfrm>
            <a:custGeom>
              <a:avLst/>
              <a:gdLst/>
              <a:ahLst/>
              <a:cxnLst/>
              <a:rect l="l" t="t" r="r" b="b"/>
              <a:pathLst>
                <a:path w="27939" h="82550">
                  <a:moveTo>
                    <a:pt x="0" y="82295"/>
                  </a:moveTo>
                  <a:lnTo>
                    <a:pt x="27431" y="82295"/>
                  </a:lnTo>
                  <a:lnTo>
                    <a:pt x="27431" y="0"/>
                  </a:lnTo>
                  <a:lnTo>
                    <a:pt x="0" y="0"/>
                  </a:lnTo>
                  <a:lnTo>
                    <a:pt x="0" y="82295"/>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0" name="object 17">
              <a:extLst>
                <a:ext uri="{FF2B5EF4-FFF2-40B4-BE49-F238E27FC236}">
                  <a16:creationId xmlns:a16="http://schemas.microsoft.com/office/drawing/2014/main" id="{D115E9B5-5CDE-4FBE-BD4D-A9960B8FB83B}"/>
                </a:ext>
              </a:extLst>
            </p:cNvPr>
            <p:cNvSpPr/>
            <p:nvPr/>
          </p:nvSpPr>
          <p:spPr>
            <a:xfrm>
              <a:off x="3810559" y="3527537"/>
              <a:ext cx="0" cy="166540"/>
            </a:xfrm>
            <a:custGeom>
              <a:avLst/>
              <a:gdLst/>
              <a:ahLst/>
              <a:cxnLst/>
              <a:rect l="l" t="t" r="r" b="b"/>
              <a:pathLst>
                <a:path h="94614">
                  <a:moveTo>
                    <a:pt x="0" y="0"/>
                  </a:moveTo>
                  <a:lnTo>
                    <a:pt x="0" y="94487"/>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1" name="object 18">
              <a:extLst>
                <a:ext uri="{FF2B5EF4-FFF2-40B4-BE49-F238E27FC236}">
                  <a16:creationId xmlns:a16="http://schemas.microsoft.com/office/drawing/2014/main" id="{0F9FFBAE-5AF0-4756-AF32-9869F31F19F6}"/>
                </a:ext>
              </a:extLst>
            </p:cNvPr>
            <p:cNvSpPr/>
            <p:nvPr/>
          </p:nvSpPr>
          <p:spPr>
            <a:xfrm>
              <a:off x="3881649" y="3527537"/>
              <a:ext cx="0" cy="183305"/>
            </a:xfrm>
            <a:custGeom>
              <a:avLst/>
              <a:gdLst/>
              <a:ahLst/>
              <a:cxnLst/>
              <a:rect l="l" t="t" r="r" b="b"/>
              <a:pathLst>
                <a:path h="104139">
                  <a:moveTo>
                    <a:pt x="0" y="0"/>
                  </a:moveTo>
                  <a:lnTo>
                    <a:pt x="0" y="10363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2" name="object 19">
              <a:extLst>
                <a:ext uri="{FF2B5EF4-FFF2-40B4-BE49-F238E27FC236}">
                  <a16:creationId xmlns:a16="http://schemas.microsoft.com/office/drawing/2014/main" id="{718CFD72-E638-4469-97EE-A1C3AD7213C7}"/>
                </a:ext>
              </a:extLst>
            </p:cNvPr>
            <p:cNvSpPr/>
            <p:nvPr/>
          </p:nvSpPr>
          <p:spPr>
            <a:xfrm>
              <a:off x="3951395" y="3527537"/>
              <a:ext cx="0" cy="183305"/>
            </a:xfrm>
            <a:custGeom>
              <a:avLst/>
              <a:gdLst/>
              <a:ahLst/>
              <a:cxnLst/>
              <a:rect l="l" t="t" r="r" b="b"/>
              <a:pathLst>
                <a:path h="104139">
                  <a:moveTo>
                    <a:pt x="0" y="0"/>
                  </a:moveTo>
                  <a:lnTo>
                    <a:pt x="0" y="103631"/>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3" name="object 20">
              <a:extLst>
                <a:ext uri="{FF2B5EF4-FFF2-40B4-BE49-F238E27FC236}">
                  <a16:creationId xmlns:a16="http://schemas.microsoft.com/office/drawing/2014/main" id="{D605A2A7-871D-4E5E-B018-E2D529BA548D}"/>
                </a:ext>
              </a:extLst>
            </p:cNvPr>
            <p:cNvSpPr/>
            <p:nvPr/>
          </p:nvSpPr>
          <p:spPr>
            <a:xfrm>
              <a:off x="4022482" y="3527537"/>
              <a:ext cx="0" cy="236958"/>
            </a:xfrm>
            <a:custGeom>
              <a:avLst/>
              <a:gdLst/>
              <a:ahLst/>
              <a:cxnLst/>
              <a:rect l="l" t="t" r="r" b="b"/>
              <a:pathLst>
                <a:path h="134619">
                  <a:moveTo>
                    <a:pt x="0" y="0"/>
                  </a:moveTo>
                  <a:lnTo>
                    <a:pt x="0" y="13411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4" name="object 21">
              <a:extLst>
                <a:ext uri="{FF2B5EF4-FFF2-40B4-BE49-F238E27FC236}">
                  <a16:creationId xmlns:a16="http://schemas.microsoft.com/office/drawing/2014/main" id="{0ACB9E3A-4E8E-4AA0-829F-992F223108E3}"/>
                </a:ext>
              </a:extLst>
            </p:cNvPr>
            <p:cNvSpPr/>
            <p:nvPr/>
          </p:nvSpPr>
          <p:spPr>
            <a:xfrm>
              <a:off x="4096250" y="3527537"/>
              <a:ext cx="0" cy="244781"/>
            </a:xfrm>
            <a:custGeom>
              <a:avLst/>
              <a:gdLst/>
              <a:ahLst/>
              <a:cxnLst/>
              <a:rect l="l" t="t" r="r" b="b"/>
              <a:pathLst>
                <a:path h="139064">
                  <a:moveTo>
                    <a:pt x="0" y="0"/>
                  </a:moveTo>
                  <a:lnTo>
                    <a:pt x="0" y="1386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5" name="object 22">
              <a:extLst>
                <a:ext uri="{FF2B5EF4-FFF2-40B4-BE49-F238E27FC236}">
                  <a16:creationId xmlns:a16="http://schemas.microsoft.com/office/drawing/2014/main" id="{2CCD9F80-F04F-4C69-AC32-F0263FEEE42B}"/>
                </a:ext>
              </a:extLst>
            </p:cNvPr>
            <p:cNvSpPr/>
            <p:nvPr/>
          </p:nvSpPr>
          <p:spPr>
            <a:xfrm>
              <a:off x="4170022" y="3527537"/>
              <a:ext cx="0" cy="244781"/>
            </a:xfrm>
            <a:custGeom>
              <a:avLst/>
              <a:gdLst/>
              <a:ahLst/>
              <a:cxnLst/>
              <a:rect l="l" t="t" r="r" b="b"/>
              <a:pathLst>
                <a:path h="139064">
                  <a:moveTo>
                    <a:pt x="0" y="0"/>
                  </a:moveTo>
                  <a:lnTo>
                    <a:pt x="0" y="138683"/>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6" name="object 23">
              <a:extLst>
                <a:ext uri="{FF2B5EF4-FFF2-40B4-BE49-F238E27FC236}">
                  <a16:creationId xmlns:a16="http://schemas.microsoft.com/office/drawing/2014/main" id="{FC672033-135C-449A-9522-27A7636D724C}"/>
                </a:ext>
              </a:extLst>
            </p:cNvPr>
            <p:cNvSpPr/>
            <p:nvPr/>
          </p:nvSpPr>
          <p:spPr>
            <a:xfrm>
              <a:off x="4246472" y="3527537"/>
              <a:ext cx="0" cy="260430"/>
            </a:xfrm>
            <a:custGeom>
              <a:avLst/>
              <a:gdLst/>
              <a:ahLst/>
              <a:cxnLst/>
              <a:rect l="l" t="t" r="r" b="b"/>
              <a:pathLst>
                <a:path h="147955">
                  <a:moveTo>
                    <a:pt x="0" y="0"/>
                  </a:moveTo>
                  <a:lnTo>
                    <a:pt x="0" y="14782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7" name="object 24">
              <a:extLst>
                <a:ext uri="{FF2B5EF4-FFF2-40B4-BE49-F238E27FC236}">
                  <a16:creationId xmlns:a16="http://schemas.microsoft.com/office/drawing/2014/main" id="{82AA14D6-33DB-4638-AE7B-42DC8201DCE9}"/>
                </a:ext>
              </a:extLst>
            </p:cNvPr>
            <p:cNvSpPr/>
            <p:nvPr/>
          </p:nvSpPr>
          <p:spPr>
            <a:xfrm>
              <a:off x="4321586" y="3527536"/>
              <a:ext cx="0" cy="279432"/>
            </a:xfrm>
            <a:custGeom>
              <a:avLst/>
              <a:gdLst/>
              <a:ahLst/>
              <a:cxnLst/>
              <a:rect l="l" t="t" r="r" b="b"/>
              <a:pathLst>
                <a:path h="158750">
                  <a:moveTo>
                    <a:pt x="0" y="0"/>
                  </a:moveTo>
                  <a:lnTo>
                    <a:pt x="0" y="1584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8" name="object 25">
              <a:extLst>
                <a:ext uri="{FF2B5EF4-FFF2-40B4-BE49-F238E27FC236}">
                  <a16:creationId xmlns:a16="http://schemas.microsoft.com/office/drawing/2014/main" id="{0FA5D046-CDB7-44CD-9FFD-477238E4E8F8}"/>
                </a:ext>
              </a:extLst>
            </p:cNvPr>
            <p:cNvSpPr/>
            <p:nvPr/>
          </p:nvSpPr>
          <p:spPr>
            <a:xfrm>
              <a:off x="4396695" y="3527536"/>
              <a:ext cx="0" cy="279432"/>
            </a:xfrm>
            <a:custGeom>
              <a:avLst/>
              <a:gdLst/>
              <a:ahLst/>
              <a:cxnLst/>
              <a:rect l="l" t="t" r="r" b="b"/>
              <a:pathLst>
                <a:path h="158750">
                  <a:moveTo>
                    <a:pt x="0" y="0"/>
                  </a:moveTo>
                  <a:lnTo>
                    <a:pt x="0" y="1584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9" name="object 26">
              <a:extLst>
                <a:ext uri="{FF2B5EF4-FFF2-40B4-BE49-F238E27FC236}">
                  <a16:creationId xmlns:a16="http://schemas.microsoft.com/office/drawing/2014/main" id="{87A2AF91-CD4E-4FAF-A830-9015F1229527}"/>
                </a:ext>
              </a:extLst>
            </p:cNvPr>
            <p:cNvSpPr/>
            <p:nvPr/>
          </p:nvSpPr>
          <p:spPr>
            <a:xfrm>
              <a:off x="4473149" y="3527536"/>
              <a:ext cx="0" cy="311846"/>
            </a:xfrm>
            <a:custGeom>
              <a:avLst/>
              <a:gdLst/>
              <a:ahLst/>
              <a:cxnLst/>
              <a:rect l="l" t="t" r="r" b="b"/>
              <a:pathLst>
                <a:path h="177164">
                  <a:moveTo>
                    <a:pt x="0" y="0"/>
                  </a:moveTo>
                  <a:lnTo>
                    <a:pt x="0" y="176783"/>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0" name="object 27">
              <a:extLst>
                <a:ext uri="{FF2B5EF4-FFF2-40B4-BE49-F238E27FC236}">
                  <a16:creationId xmlns:a16="http://schemas.microsoft.com/office/drawing/2014/main" id="{F63D308C-F275-47DF-A46F-D21A50962B53}"/>
                </a:ext>
              </a:extLst>
            </p:cNvPr>
            <p:cNvSpPr/>
            <p:nvPr/>
          </p:nvSpPr>
          <p:spPr>
            <a:xfrm>
              <a:off x="4545578" y="3527536"/>
              <a:ext cx="0" cy="321905"/>
            </a:xfrm>
            <a:custGeom>
              <a:avLst/>
              <a:gdLst/>
              <a:ahLst/>
              <a:cxnLst/>
              <a:rect l="l" t="t" r="r" b="b"/>
              <a:pathLst>
                <a:path h="182880">
                  <a:moveTo>
                    <a:pt x="0" y="0"/>
                  </a:moveTo>
                  <a:lnTo>
                    <a:pt x="0" y="18287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1" name="object 28">
              <a:extLst>
                <a:ext uri="{FF2B5EF4-FFF2-40B4-BE49-F238E27FC236}">
                  <a16:creationId xmlns:a16="http://schemas.microsoft.com/office/drawing/2014/main" id="{A0D3C729-E596-445F-B9D6-06B444C12A9F}"/>
                </a:ext>
              </a:extLst>
            </p:cNvPr>
            <p:cNvSpPr/>
            <p:nvPr/>
          </p:nvSpPr>
          <p:spPr>
            <a:xfrm>
              <a:off x="4622027" y="3527539"/>
              <a:ext cx="0" cy="352083"/>
            </a:xfrm>
            <a:custGeom>
              <a:avLst/>
              <a:gdLst/>
              <a:ahLst/>
              <a:cxnLst/>
              <a:rect l="l" t="t" r="r" b="b"/>
              <a:pathLst>
                <a:path h="200025">
                  <a:moveTo>
                    <a:pt x="0" y="0"/>
                  </a:moveTo>
                  <a:lnTo>
                    <a:pt x="0" y="19964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2" name="object 29">
              <a:extLst>
                <a:ext uri="{FF2B5EF4-FFF2-40B4-BE49-F238E27FC236}">
                  <a16:creationId xmlns:a16="http://schemas.microsoft.com/office/drawing/2014/main" id="{7630BD5B-B20C-459C-B490-F73A8D410AFE}"/>
                </a:ext>
              </a:extLst>
            </p:cNvPr>
            <p:cNvSpPr/>
            <p:nvPr/>
          </p:nvSpPr>
          <p:spPr>
            <a:xfrm>
              <a:off x="4697140" y="3527536"/>
              <a:ext cx="0" cy="362143"/>
            </a:xfrm>
            <a:custGeom>
              <a:avLst/>
              <a:gdLst/>
              <a:ahLst/>
              <a:cxnLst/>
              <a:rect l="l" t="t" r="r" b="b"/>
              <a:pathLst>
                <a:path h="205739">
                  <a:moveTo>
                    <a:pt x="0" y="0"/>
                  </a:moveTo>
                  <a:lnTo>
                    <a:pt x="0" y="205739"/>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3" name="object 30">
              <a:extLst>
                <a:ext uri="{FF2B5EF4-FFF2-40B4-BE49-F238E27FC236}">
                  <a16:creationId xmlns:a16="http://schemas.microsoft.com/office/drawing/2014/main" id="{9E180E7E-079D-413A-AEA7-3F41B6BBCEEA}"/>
                </a:ext>
              </a:extLst>
            </p:cNvPr>
            <p:cNvSpPr/>
            <p:nvPr/>
          </p:nvSpPr>
          <p:spPr>
            <a:xfrm>
              <a:off x="4770909" y="3527536"/>
              <a:ext cx="0" cy="362143"/>
            </a:xfrm>
            <a:custGeom>
              <a:avLst/>
              <a:gdLst/>
              <a:ahLst/>
              <a:cxnLst/>
              <a:rect l="l" t="t" r="r" b="b"/>
              <a:pathLst>
                <a:path h="205739">
                  <a:moveTo>
                    <a:pt x="0" y="0"/>
                  </a:moveTo>
                  <a:lnTo>
                    <a:pt x="0" y="20573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4" name="object 31">
              <a:extLst>
                <a:ext uri="{FF2B5EF4-FFF2-40B4-BE49-F238E27FC236}">
                  <a16:creationId xmlns:a16="http://schemas.microsoft.com/office/drawing/2014/main" id="{45E93B3C-DFF7-4392-92B3-B3D62EBFF7DF}"/>
                </a:ext>
              </a:extLst>
            </p:cNvPr>
            <p:cNvSpPr/>
            <p:nvPr/>
          </p:nvSpPr>
          <p:spPr>
            <a:xfrm>
              <a:off x="4843338" y="3527537"/>
              <a:ext cx="0" cy="371084"/>
            </a:xfrm>
            <a:custGeom>
              <a:avLst/>
              <a:gdLst/>
              <a:ahLst/>
              <a:cxnLst/>
              <a:rect l="l" t="t" r="r" b="b"/>
              <a:pathLst>
                <a:path h="210819">
                  <a:moveTo>
                    <a:pt x="0" y="0"/>
                  </a:moveTo>
                  <a:lnTo>
                    <a:pt x="0" y="21031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5" name="object 32">
              <a:extLst>
                <a:ext uri="{FF2B5EF4-FFF2-40B4-BE49-F238E27FC236}">
                  <a16:creationId xmlns:a16="http://schemas.microsoft.com/office/drawing/2014/main" id="{A271D5A3-5341-4764-ADF0-B6BF7DA46368}"/>
                </a:ext>
              </a:extLst>
            </p:cNvPr>
            <p:cNvSpPr/>
            <p:nvPr/>
          </p:nvSpPr>
          <p:spPr>
            <a:xfrm>
              <a:off x="4919790" y="3527536"/>
              <a:ext cx="0" cy="394556"/>
            </a:xfrm>
            <a:custGeom>
              <a:avLst/>
              <a:gdLst/>
              <a:ahLst/>
              <a:cxnLst/>
              <a:rect l="l" t="t" r="r" b="b"/>
              <a:pathLst>
                <a:path h="224155">
                  <a:moveTo>
                    <a:pt x="0" y="0"/>
                  </a:moveTo>
                  <a:lnTo>
                    <a:pt x="0" y="22402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6" name="object 33">
              <a:extLst>
                <a:ext uri="{FF2B5EF4-FFF2-40B4-BE49-F238E27FC236}">
                  <a16:creationId xmlns:a16="http://schemas.microsoft.com/office/drawing/2014/main" id="{08DB1DF4-6182-4D90-9D0D-9826E70A2421}"/>
                </a:ext>
              </a:extLst>
            </p:cNvPr>
            <p:cNvSpPr/>
            <p:nvPr/>
          </p:nvSpPr>
          <p:spPr>
            <a:xfrm>
              <a:off x="4994902" y="3527536"/>
              <a:ext cx="0" cy="411322"/>
            </a:xfrm>
            <a:custGeom>
              <a:avLst/>
              <a:gdLst/>
              <a:ahLst/>
              <a:cxnLst/>
              <a:rect l="l" t="t" r="r" b="b"/>
              <a:pathLst>
                <a:path h="233680">
                  <a:moveTo>
                    <a:pt x="0" y="0"/>
                  </a:moveTo>
                  <a:lnTo>
                    <a:pt x="0" y="23317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7" name="object 34">
              <a:extLst>
                <a:ext uri="{FF2B5EF4-FFF2-40B4-BE49-F238E27FC236}">
                  <a16:creationId xmlns:a16="http://schemas.microsoft.com/office/drawing/2014/main" id="{B522DCE4-9CBC-4406-98FD-8CA8C12B2210}"/>
                </a:ext>
              </a:extLst>
            </p:cNvPr>
            <p:cNvSpPr/>
            <p:nvPr/>
          </p:nvSpPr>
          <p:spPr>
            <a:xfrm>
              <a:off x="5070013" y="3527536"/>
              <a:ext cx="0" cy="411322"/>
            </a:xfrm>
            <a:custGeom>
              <a:avLst/>
              <a:gdLst/>
              <a:ahLst/>
              <a:cxnLst/>
              <a:rect l="l" t="t" r="r" b="b"/>
              <a:pathLst>
                <a:path h="233680">
                  <a:moveTo>
                    <a:pt x="0" y="0"/>
                  </a:moveTo>
                  <a:lnTo>
                    <a:pt x="0" y="233172"/>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8" name="object 35">
              <a:extLst>
                <a:ext uri="{FF2B5EF4-FFF2-40B4-BE49-F238E27FC236}">
                  <a16:creationId xmlns:a16="http://schemas.microsoft.com/office/drawing/2014/main" id="{6E9D5016-A588-48AB-B788-B9C837529797}"/>
                </a:ext>
              </a:extLst>
            </p:cNvPr>
            <p:cNvSpPr/>
            <p:nvPr/>
          </p:nvSpPr>
          <p:spPr>
            <a:xfrm>
              <a:off x="5147809" y="3527536"/>
              <a:ext cx="0" cy="442619"/>
            </a:xfrm>
            <a:custGeom>
              <a:avLst/>
              <a:gdLst/>
              <a:ahLst/>
              <a:cxnLst/>
              <a:rect l="l" t="t" r="r" b="b"/>
              <a:pathLst>
                <a:path h="251460">
                  <a:moveTo>
                    <a:pt x="0" y="0"/>
                  </a:moveTo>
                  <a:lnTo>
                    <a:pt x="0" y="25145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9" name="object 36">
              <a:extLst>
                <a:ext uri="{FF2B5EF4-FFF2-40B4-BE49-F238E27FC236}">
                  <a16:creationId xmlns:a16="http://schemas.microsoft.com/office/drawing/2014/main" id="{A6A7AF93-F5B3-46F3-AEB8-A4EEDFE3E212}"/>
                </a:ext>
              </a:extLst>
            </p:cNvPr>
            <p:cNvSpPr/>
            <p:nvPr/>
          </p:nvSpPr>
          <p:spPr>
            <a:xfrm>
              <a:off x="5224258" y="3527537"/>
              <a:ext cx="0" cy="459385"/>
            </a:xfrm>
            <a:custGeom>
              <a:avLst/>
              <a:gdLst/>
              <a:ahLst/>
              <a:cxnLst/>
              <a:rect l="l" t="t" r="r" b="b"/>
              <a:pathLst>
                <a:path h="260985">
                  <a:moveTo>
                    <a:pt x="0" y="0"/>
                  </a:moveTo>
                  <a:lnTo>
                    <a:pt x="0" y="26060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0" name="object 37">
              <a:extLst>
                <a:ext uri="{FF2B5EF4-FFF2-40B4-BE49-F238E27FC236}">
                  <a16:creationId xmlns:a16="http://schemas.microsoft.com/office/drawing/2014/main" id="{F1CCE7A4-C7DC-47EC-936B-9889759AF1A9}"/>
                </a:ext>
              </a:extLst>
            </p:cNvPr>
            <p:cNvSpPr/>
            <p:nvPr/>
          </p:nvSpPr>
          <p:spPr>
            <a:xfrm>
              <a:off x="5302052" y="3527537"/>
              <a:ext cx="0" cy="472798"/>
            </a:xfrm>
            <a:custGeom>
              <a:avLst/>
              <a:gdLst/>
              <a:ahLst/>
              <a:cxnLst/>
              <a:rect l="l" t="t" r="r" b="b"/>
              <a:pathLst>
                <a:path h="268605">
                  <a:moveTo>
                    <a:pt x="0" y="0"/>
                  </a:moveTo>
                  <a:lnTo>
                    <a:pt x="0" y="26822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1" name="object 38">
              <a:extLst>
                <a:ext uri="{FF2B5EF4-FFF2-40B4-BE49-F238E27FC236}">
                  <a16:creationId xmlns:a16="http://schemas.microsoft.com/office/drawing/2014/main" id="{4302C1F3-2CD8-42CB-8EAD-848660226B8D}"/>
                </a:ext>
              </a:extLst>
            </p:cNvPr>
            <p:cNvSpPr/>
            <p:nvPr/>
          </p:nvSpPr>
          <p:spPr>
            <a:xfrm>
              <a:off x="5379847" y="3527536"/>
              <a:ext cx="0" cy="488446"/>
            </a:xfrm>
            <a:custGeom>
              <a:avLst/>
              <a:gdLst/>
              <a:ahLst/>
              <a:cxnLst/>
              <a:rect l="l" t="t" r="r" b="b"/>
              <a:pathLst>
                <a:path h="277494">
                  <a:moveTo>
                    <a:pt x="0" y="0"/>
                  </a:moveTo>
                  <a:lnTo>
                    <a:pt x="0" y="27736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2" name="object 39">
              <a:extLst>
                <a:ext uri="{FF2B5EF4-FFF2-40B4-BE49-F238E27FC236}">
                  <a16:creationId xmlns:a16="http://schemas.microsoft.com/office/drawing/2014/main" id="{7381815C-A828-4996-869C-DFC4C017F25D}"/>
                </a:ext>
              </a:extLst>
            </p:cNvPr>
            <p:cNvSpPr/>
            <p:nvPr/>
          </p:nvSpPr>
          <p:spPr>
            <a:xfrm>
              <a:off x="5456299" y="3527536"/>
              <a:ext cx="0" cy="496271"/>
            </a:xfrm>
            <a:custGeom>
              <a:avLst/>
              <a:gdLst/>
              <a:ahLst/>
              <a:cxnLst/>
              <a:rect l="l" t="t" r="r" b="b"/>
              <a:pathLst>
                <a:path h="281939">
                  <a:moveTo>
                    <a:pt x="0" y="0"/>
                  </a:moveTo>
                  <a:lnTo>
                    <a:pt x="0" y="28193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3" name="object 40">
              <a:extLst>
                <a:ext uri="{FF2B5EF4-FFF2-40B4-BE49-F238E27FC236}">
                  <a16:creationId xmlns:a16="http://schemas.microsoft.com/office/drawing/2014/main" id="{F14BCACF-241D-48B1-99E5-9133CC7479BF}"/>
                </a:ext>
              </a:extLst>
            </p:cNvPr>
            <p:cNvSpPr/>
            <p:nvPr/>
          </p:nvSpPr>
          <p:spPr>
            <a:xfrm>
              <a:off x="5534094" y="3527537"/>
              <a:ext cx="0" cy="513036"/>
            </a:xfrm>
            <a:custGeom>
              <a:avLst/>
              <a:gdLst/>
              <a:ahLst/>
              <a:cxnLst/>
              <a:rect l="l" t="t" r="r" b="b"/>
              <a:pathLst>
                <a:path h="291464">
                  <a:moveTo>
                    <a:pt x="0" y="0"/>
                  </a:moveTo>
                  <a:lnTo>
                    <a:pt x="0" y="2910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4" name="object 41">
              <a:extLst>
                <a:ext uri="{FF2B5EF4-FFF2-40B4-BE49-F238E27FC236}">
                  <a16:creationId xmlns:a16="http://schemas.microsoft.com/office/drawing/2014/main" id="{073BA4D2-75FF-4B5E-8410-F33637131B20}"/>
                </a:ext>
              </a:extLst>
            </p:cNvPr>
            <p:cNvSpPr/>
            <p:nvPr/>
          </p:nvSpPr>
          <p:spPr>
            <a:xfrm>
              <a:off x="5610544"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5" name="object 42">
              <a:extLst>
                <a:ext uri="{FF2B5EF4-FFF2-40B4-BE49-F238E27FC236}">
                  <a16:creationId xmlns:a16="http://schemas.microsoft.com/office/drawing/2014/main" id="{1CAA0E52-7445-453E-9FAB-D9E1EE86466F}"/>
                </a:ext>
              </a:extLst>
            </p:cNvPr>
            <p:cNvSpPr/>
            <p:nvPr/>
          </p:nvSpPr>
          <p:spPr>
            <a:xfrm>
              <a:off x="5688337"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6" name="object 43">
              <a:extLst>
                <a:ext uri="{FF2B5EF4-FFF2-40B4-BE49-F238E27FC236}">
                  <a16:creationId xmlns:a16="http://schemas.microsoft.com/office/drawing/2014/main" id="{A687D666-BB8A-4F87-A056-F7D2310FB97E}"/>
                </a:ext>
              </a:extLst>
            </p:cNvPr>
            <p:cNvSpPr/>
            <p:nvPr/>
          </p:nvSpPr>
          <p:spPr>
            <a:xfrm>
              <a:off x="5766133"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7" name="object 44">
              <a:extLst>
                <a:ext uri="{FF2B5EF4-FFF2-40B4-BE49-F238E27FC236}">
                  <a16:creationId xmlns:a16="http://schemas.microsoft.com/office/drawing/2014/main" id="{BEC8553F-34E9-473B-B766-85AEBC3BE239}"/>
                </a:ext>
              </a:extLst>
            </p:cNvPr>
            <p:cNvSpPr/>
            <p:nvPr/>
          </p:nvSpPr>
          <p:spPr>
            <a:xfrm>
              <a:off x="5842584" y="3527536"/>
              <a:ext cx="0" cy="536509"/>
            </a:xfrm>
            <a:custGeom>
              <a:avLst/>
              <a:gdLst/>
              <a:ahLst/>
              <a:cxnLst/>
              <a:rect l="l" t="t" r="r" b="b"/>
              <a:pathLst>
                <a:path h="304800">
                  <a:moveTo>
                    <a:pt x="0" y="0"/>
                  </a:moveTo>
                  <a:lnTo>
                    <a:pt x="0" y="304800"/>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8" name="object 45">
              <a:extLst>
                <a:ext uri="{FF2B5EF4-FFF2-40B4-BE49-F238E27FC236}">
                  <a16:creationId xmlns:a16="http://schemas.microsoft.com/office/drawing/2014/main" id="{32AD109C-1A70-45D0-BA61-0BFB2F651892}"/>
                </a:ext>
              </a:extLst>
            </p:cNvPr>
            <p:cNvSpPr/>
            <p:nvPr/>
          </p:nvSpPr>
          <p:spPr>
            <a:xfrm>
              <a:off x="5920380" y="3527536"/>
              <a:ext cx="0" cy="536509"/>
            </a:xfrm>
            <a:custGeom>
              <a:avLst/>
              <a:gdLst/>
              <a:ahLst/>
              <a:cxnLst/>
              <a:rect l="l" t="t" r="r" b="b"/>
              <a:pathLst>
                <a:path h="304800">
                  <a:moveTo>
                    <a:pt x="0" y="0"/>
                  </a:moveTo>
                  <a:lnTo>
                    <a:pt x="0" y="304800"/>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9" name="object 46">
              <a:extLst>
                <a:ext uri="{FF2B5EF4-FFF2-40B4-BE49-F238E27FC236}">
                  <a16:creationId xmlns:a16="http://schemas.microsoft.com/office/drawing/2014/main" id="{318C3960-8DF6-4E70-877C-6B73007C01BD}"/>
                </a:ext>
              </a:extLst>
            </p:cNvPr>
            <p:cNvSpPr/>
            <p:nvPr/>
          </p:nvSpPr>
          <p:spPr>
            <a:xfrm>
              <a:off x="5996830" y="3527537"/>
              <a:ext cx="0" cy="553274"/>
            </a:xfrm>
            <a:custGeom>
              <a:avLst/>
              <a:gdLst/>
              <a:ahLst/>
              <a:cxnLst/>
              <a:rect l="l" t="t" r="r" b="b"/>
              <a:pathLst>
                <a:path h="314325">
                  <a:moveTo>
                    <a:pt x="0" y="0"/>
                  </a:moveTo>
                  <a:lnTo>
                    <a:pt x="0" y="31394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0" name="object 47">
              <a:extLst>
                <a:ext uri="{FF2B5EF4-FFF2-40B4-BE49-F238E27FC236}">
                  <a16:creationId xmlns:a16="http://schemas.microsoft.com/office/drawing/2014/main" id="{D0C47F3E-F125-44F7-9524-92D9988C0E4A}"/>
                </a:ext>
              </a:extLst>
            </p:cNvPr>
            <p:cNvSpPr/>
            <p:nvPr/>
          </p:nvSpPr>
          <p:spPr>
            <a:xfrm>
              <a:off x="6074624" y="3527536"/>
              <a:ext cx="0" cy="614749"/>
            </a:xfrm>
            <a:custGeom>
              <a:avLst/>
              <a:gdLst/>
              <a:ahLst/>
              <a:cxnLst/>
              <a:rect l="l" t="t" r="r" b="b"/>
              <a:pathLst>
                <a:path h="349250">
                  <a:moveTo>
                    <a:pt x="0" y="0"/>
                  </a:moveTo>
                  <a:lnTo>
                    <a:pt x="0" y="3489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1" name="object 48">
              <a:extLst>
                <a:ext uri="{FF2B5EF4-FFF2-40B4-BE49-F238E27FC236}">
                  <a16:creationId xmlns:a16="http://schemas.microsoft.com/office/drawing/2014/main" id="{49D61743-AE9F-49A2-979C-48C4433AD70C}"/>
                </a:ext>
              </a:extLst>
            </p:cNvPr>
            <p:cNvSpPr/>
            <p:nvPr/>
          </p:nvSpPr>
          <p:spPr>
            <a:xfrm>
              <a:off x="6152418" y="3527536"/>
              <a:ext cx="0" cy="614749"/>
            </a:xfrm>
            <a:custGeom>
              <a:avLst/>
              <a:gdLst/>
              <a:ahLst/>
              <a:cxnLst/>
              <a:rect l="l" t="t" r="r" b="b"/>
              <a:pathLst>
                <a:path h="349250">
                  <a:moveTo>
                    <a:pt x="0" y="0"/>
                  </a:moveTo>
                  <a:lnTo>
                    <a:pt x="0" y="3489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2" name="object 49">
              <a:extLst>
                <a:ext uri="{FF2B5EF4-FFF2-40B4-BE49-F238E27FC236}">
                  <a16:creationId xmlns:a16="http://schemas.microsoft.com/office/drawing/2014/main" id="{CB3DDA11-8FFC-4D2D-AFAA-E4BD5AECF2AE}"/>
                </a:ext>
              </a:extLst>
            </p:cNvPr>
            <p:cNvSpPr/>
            <p:nvPr/>
          </p:nvSpPr>
          <p:spPr>
            <a:xfrm>
              <a:off x="6228870" y="3527539"/>
              <a:ext cx="0" cy="622573"/>
            </a:xfrm>
            <a:custGeom>
              <a:avLst/>
              <a:gdLst/>
              <a:ahLst/>
              <a:cxnLst/>
              <a:rect l="l" t="t" r="r" b="b"/>
              <a:pathLst>
                <a:path h="353694">
                  <a:moveTo>
                    <a:pt x="0" y="0"/>
                  </a:moveTo>
                  <a:lnTo>
                    <a:pt x="0" y="35356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3" name="object 50">
              <a:extLst>
                <a:ext uri="{FF2B5EF4-FFF2-40B4-BE49-F238E27FC236}">
                  <a16:creationId xmlns:a16="http://schemas.microsoft.com/office/drawing/2014/main" id="{832BB268-D577-4AB4-AF27-A005BE683179}"/>
                </a:ext>
              </a:extLst>
            </p:cNvPr>
            <p:cNvSpPr/>
            <p:nvPr/>
          </p:nvSpPr>
          <p:spPr>
            <a:xfrm>
              <a:off x="6306665" y="3527536"/>
              <a:ext cx="0" cy="695226"/>
            </a:xfrm>
            <a:custGeom>
              <a:avLst/>
              <a:gdLst/>
              <a:ahLst/>
              <a:cxnLst/>
              <a:rect l="l" t="t" r="r" b="b"/>
              <a:pathLst>
                <a:path h="394969">
                  <a:moveTo>
                    <a:pt x="0" y="0"/>
                  </a:moveTo>
                  <a:lnTo>
                    <a:pt x="0" y="394716"/>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4" name="object 51">
              <a:extLst>
                <a:ext uri="{FF2B5EF4-FFF2-40B4-BE49-F238E27FC236}">
                  <a16:creationId xmlns:a16="http://schemas.microsoft.com/office/drawing/2014/main" id="{14D518EB-EB61-4E36-BA16-21615FD63FEF}"/>
                </a:ext>
              </a:extLst>
            </p:cNvPr>
            <p:cNvSpPr/>
            <p:nvPr/>
          </p:nvSpPr>
          <p:spPr>
            <a:xfrm>
              <a:off x="6383117" y="3527536"/>
              <a:ext cx="0" cy="695226"/>
            </a:xfrm>
            <a:custGeom>
              <a:avLst/>
              <a:gdLst/>
              <a:ahLst/>
              <a:cxnLst/>
              <a:rect l="l" t="t" r="r" b="b"/>
              <a:pathLst>
                <a:path h="394969">
                  <a:moveTo>
                    <a:pt x="0" y="0"/>
                  </a:moveTo>
                  <a:lnTo>
                    <a:pt x="0" y="394716"/>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5" name="object 52">
              <a:extLst>
                <a:ext uri="{FF2B5EF4-FFF2-40B4-BE49-F238E27FC236}">
                  <a16:creationId xmlns:a16="http://schemas.microsoft.com/office/drawing/2014/main" id="{D36E938E-DF19-4054-BDE0-84B87F2EFDCC}"/>
                </a:ext>
              </a:extLst>
            </p:cNvPr>
            <p:cNvSpPr/>
            <p:nvPr/>
          </p:nvSpPr>
          <p:spPr>
            <a:xfrm>
              <a:off x="6460909" y="3527537"/>
              <a:ext cx="0" cy="703049"/>
            </a:xfrm>
            <a:custGeom>
              <a:avLst/>
              <a:gdLst/>
              <a:ahLst/>
              <a:cxnLst/>
              <a:rect l="l" t="t" r="r" b="b"/>
              <a:pathLst>
                <a:path h="399414">
                  <a:moveTo>
                    <a:pt x="0" y="0"/>
                  </a:moveTo>
                  <a:lnTo>
                    <a:pt x="0" y="399288"/>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6" name="object 53">
              <a:extLst>
                <a:ext uri="{FF2B5EF4-FFF2-40B4-BE49-F238E27FC236}">
                  <a16:creationId xmlns:a16="http://schemas.microsoft.com/office/drawing/2014/main" id="{5FB62656-A3D7-40F5-85DB-CFD2A06D9C6D}"/>
                </a:ext>
              </a:extLst>
            </p:cNvPr>
            <p:cNvSpPr/>
            <p:nvPr/>
          </p:nvSpPr>
          <p:spPr>
            <a:xfrm>
              <a:off x="6537363" y="3527537"/>
              <a:ext cx="0" cy="748876"/>
            </a:xfrm>
            <a:custGeom>
              <a:avLst/>
              <a:gdLst/>
              <a:ahLst/>
              <a:cxnLst/>
              <a:rect l="l" t="t" r="r" b="b"/>
              <a:pathLst>
                <a:path h="425450">
                  <a:moveTo>
                    <a:pt x="0" y="0"/>
                  </a:moveTo>
                  <a:lnTo>
                    <a:pt x="0" y="4251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7" name="object 54">
              <a:extLst>
                <a:ext uri="{FF2B5EF4-FFF2-40B4-BE49-F238E27FC236}">
                  <a16:creationId xmlns:a16="http://schemas.microsoft.com/office/drawing/2014/main" id="{F88E8AF7-3102-42C9-9B1A-CF8CACCDF6DA}"/>
                </a:ext>
              </a:extLst>
            </p:cNvPr>
            <p:cNvSpPr/>
            <p:nvPr/>
          </p:nvSpPr>
          <p:spPr>
            <a:xfrm>
              <a:off x="6615155" y="3527537"/>
              <a:ext cx="0" cy="748876"/>
            </a:xfrm>
            <a:custGeom>
              <a:avLst/>
              <a:gdLst/>
              <a:ahLst/>
              <a:cxnLst/>
              <a:rect l="l" t="t" r="r" b="b"/>
              <a:pathLst>
                <a:path h="425450">
                  <a:moveTo>
                    <a:pt x="0" y="0"/>
                  </a:moveTo>
                  <a:lnTo>
                    <a:pt x="0" y="4251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8" name="object 55">
              <a:extLst>
                <a:ext uri="{FF2B5EF4-FFF2-40B4-BE49-F238E27FC236}">
                  <a16:creationId xmlns:a16="http://schemas.microsoft.com/office/drawing/2014/main" id="{95DFD897-B8A5-4BD8-A573-E5763851311C}"/>
                </a:ext>
              </a:extLst>
            </p:cNvPr>
            <p:cNvSpPr/>
            <p:nvPr/>
          </p:nvSpPr>
          <p:spPr>
            <a:xfrm>
              <a:off x="6692951" y="3527536"/>
              <a:ext cx="0" cy="773466"/>
            </a:xfrm>
            <a:custGeom>
              <a:avLst/>
              <a:gdLst/>
              <a:ahLst/>
              <a:cxnLst/>
              <a:rect l="l" t="t" r="r" b="b"/>
              <a:pathLst>
                <a:path h="439419">
                  <a:moveTo>
                    <a:pt x="0" y="0"/>
                  </a:moveTo>
                  <a:lnTo>
                    <a:pt x="0" y="43891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9" name="object 56">
              <a:extLst>
                <a:ext uri="{FF2B5EF4-FFF2-40B4-BE49-F238E27FC236}">
                  <a16:creationId xmlns:a16="http://schemas.microsoft.com/office/drawing/2014/main" id="{F84FCA78-096A-43C3-B929-17168771C54D}"/>
                </a:ext>
              </a:extLst>
            </p:cNvPr>
            <p:cNvSpPr/>
            <p:nvPr/>
          </p:nvSpPr>
          <p:spPr>
            <a:xfrm>
              <a:off x="6769403" y="3527539"/>
              <a:ext cx="0" cy="781290"/>
            </a:xfrm>
            <a:custGeom>
              <a:avLst/>
              <a:gdLst/>
              <a:ahLst/>
              <a:cxnLst/>
              <a:rect l="l" t="t" r="r" b="b"/>
              <a:pathLst>
                <a:path h="443864">
                  <a:moveTo>
                    <a:pt x="0" y="0"/>
                  </a:moveTo>
                  <a:lnTo>
                    <a:pt x="0" y="4434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0" name="object 57">
              <a:extLst>
                <a:ext uri="{FF2B5EF4-FFF2-40B4-BE49-F238E27FC236}">
                  <a16:creationId xmlns:a16="http://schemas.microsoft.com/office/drawing/2014/main" id="{8976D1E5-39F4-43B2-83DD-C8E52C2FDB19}"/>
                </a:ext>
              </a:extLst>
            </p:cNvPr>
            <p:cNvSpPr/>
            <p:nvPr/>
          </p:nvSpPr>
          <p:spPr>
            <a:xfrm>
              <a:off x="6847195" y="3527539"/>
              <a:ext cx="0" cy="781290"/>
            </a:xfrm>
            <a:custGeom>
              <a:avLst/>
              <a:gdLst/>
              <a:ahLst/>
              <a:cxnLst/>
              <a:rect l="l" t="t" r="r" b="b"/>
              <a:pathLst>
                <a:path h="443864">
                  <a:moveTo>
                    <a:pt x="0" y="0"/>
                  </a:moveTo>
                  <a:lnTo>
                    <a:pt x="0" y="4434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1" name="object 58">
              <a:extLst>
                <a:ext uri="{FF2B5EF4-FFF2-40B4-BE49-F238E27FC236}">
                  <a16:creationId xmlns:a16="http://schemas.microsoft.com/office/drawing/2014/main" id="{5857256D-0A77-4466-B647-00C3373A2642}"/>
                </a:ext>
              </a:extLst>
            </p:cNvPr>
            <p:cNvSpPr/>
            <p:nvPr/>
          </p:nvSpPr>
          <p:spPr>
            <a:xfrm>
              <a:off x="6923650" y="3527537"/>
              <a:ext cx="0" cy="796938"/>
            </a:xfrm>
            <a:custGeom>
              <a:avLst/>
              <a:gdLst/>
              <a:ahLst/>
              <a:cxnLst/>
              <a:rect l="l" t="t" r="r" b="b"/>
              <a:pathLst>
                <a:path h="452755">
                  <a:moveTo>
                    <a:pt x="0" y="0"/>
                  </a:moveTo>
                  <a:lnTo>
                    <a:pt x="0" y="45262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2" name="object 59">
              <a:extLst>
                <a:ext uri="{FF2B5EF4-FFF2-40B4-BE49-F238E27FC236}">
                  <a16:creationId xmlns:a16="http://schemas.microsoft.com/office/drawing/2014/main" id="{95B81068-0C29-483C-9E4F-2BB3BEB6C56A}"/>
                </a:ext>
              </a:extLst>
            </p:cNvPr>
            <p:cNvSpPr/>
            <p:nvPr/>
          </p:nvSpPr>
          <p:spPr>
            <a:xfrm>
              <a:off x="7001442" y="3527536"/>
              <a:ext cx="0" cy="858413"/>
            </a:xfrm>
            <a:custGeom>
              <a:avLst/>
              <a:gdLst/>
              <a:ahLst/>
              <a:cxnLst/>
              <a:rect l="l" t="t" r="r" b="b"/>
              <a:pathLst>
                <a:path h="487680">
                  <a:moveTo>
                    <a:pt x="0" y="0"/>
                  </a:moveTo>
                  <a:lnTo>
                    <a:pt x="0" y="4876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3" name="object 60">
              <a:extLst>
                <a:ext uri="{FF2B5EF4-FFF2-40B4-BE49-F238E27FC236}">
                  <a16:creationId xmlns:a16="http://schemas.microsoft.com/office/drawing/2014/main" id="{C0888DB6-B3C0-4699-A7A7-BACFB1E30346}"/>
                </a:ext>
              </a:extLst>
            </p:cNvPr>
            <p:cNvSpPr/>
            <p:nvPr/>
          </p:nvSpPr>
          <p:spPr>
            <a:xfrm>
              <a:off x="7079235" y="3527537"/>
              <a:ext cx="0" cy="875179"/>
            </a:xfrm>
            <a:custGeom>
              <a:avLst/>
              <a:gdLst/>
              <a:ahLst/>
              <a:cxnLst/>
              <a:rect l="l" t="t" r="r" b="b"/>
              <a:pathLst>
                <a:path h="497205">
                  <a:moveTo>
                    <a:pt x="0" y="0"/>
                  </a:moveTo>
                  <a:lnTo>
                    <a:pt x="0" y="49682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4" name="object 61">
              <a:extLst>
                <a:ext uri="{FF2B5EF4-FFF2-40B4-BE49-F238E27FC236}">
                  <a16:creationId xmlns:a16="http://schemas.microsoft.com/office/drawing/2014/main" id="{C96215A6-83B4-483A-AD16-E4CE08368E61}"/>
                </a:ext>
              </a:extLst>
            </p:cNvPr>
            <p:cNvSpPr/>
            <p:nvPr/>
          </p:nvSpPr>
          <p:spPr>
            <a:xfrm>
              <a:off x="7155689" y="3527536"/>
              <a:ext cx="0" cy="923241"/>
            </a:xfrm>
            <a:custGeom>
              <a:avLst/>
              <a:gdLst/>
              <a:ahLst/>
              <a:cxnLst/>
              <a:rect l="l" t="t" r="r" b="b"/>
              <a:pathLst>
                <a:path h="524510">
                  <a:moveTo>
                    <a:pt x="0" y="0"/>
                  </a:moveTo>
                  <a:lnTo>
                    <a:pt x="0" y="5242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5" name="object 62">
              <a:extLst>
                <a:ext uri="{FF2B5EF4-FFF2-40B4-BE49-F238E27FC236}">
                  <a16:creationId xmlns:a16="http://schemas.microsoft.com/office/drawing/2014/main" id="{8A8B39B0-D69C-4A17-A4BA-D147E75EB339}"/>
                </a:ext>
              </a:extLst>
            </p:cNvPr>
            <p:cNvSpPr/>
            <p:nvPr/>
          </p:nvSpPr>
          <p:spPr>
            <a:xfrm>
              <a:off x="7233481" y="3527536"/>
              <a:ext cx="0" cy="947832"/>
            </a:xfrm>
            <a:custGeom>
              <a:avLst/>
              <a:gdLst/>
              <a:ahLst/>
              <a:cxnLst/>
              <a:rect l="l" t="t" r="r" b="b"/>
              <a:pathLst>
                <a:path h="538480">
                  <a:moveTo>
                    <a:pt x="0" y="0"/>
                  </a:moveTo>
                  <a:lnTo>
                    <a:pt x="0" y="537972"/>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6" name="object 63">
              <a:extLst>
                <a:ext uri="{FF2B5EF4-FFF2-40B4-BE49-F238E27FC236}">
                  <a16:creationId xmlns:a16="http://schemas.microsoft.com/office/drawing/2014/main" id="{9E4D3D7D-C80F-427B-AF4F-4F1BD3053B3B}"/>
                </a:ext>
              </a:extLst>
            </p:cNvPr>
            <p:cNvSpPr/>
            <p:nvPr/>
          </p:nvSpPr>
          <p:spPr>
            <a:xfrm>
              <a:off x="7309935" y="3527537"/>
              <a:ext cx="0" cy="984716"/>
            </a:xfrm>
            <a:custGeom>
              <a:avLst/>
              <a:gdLst/>
              <a:ahLst/>
              <a:cxnLst/>
              <a:rect l="l" t="t" r="r" b="b"/>
              <a:pathLst>
                <a:path h="559435">
                  <a:moveTo>
                    <a:pt x="0" y="0"/>
                  </a:moveTo>
                  <a:lnTo>
                    <a:pt x="0" y="55930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7" name="object 64">
              <a:extLst>
                <a:ext uri="{FF2B5EF4-FFF2-40B4-BE49-F238E27FC236}">
                  <a16:creationId xmlns:a16="http://schemas.microsoft.com/office/drawing/2014/main" id="{36357219-FC8D-49BE-80FC-89DF03E53C5B}"/>
                </a:ext>
              </a:extLst>
            </p:cNvPr>
            <p:cNvSpPr/>
            <p:nvPr/>
          </p:nvSpPr>
          <p:spPr>
            <a:xfrm>
              <a:off x="7387727" y="3527537"/>
              <a:ext cx="0" cy="992540"/>
            </a:xfrm>
            <a:custGeom>
              <a:avLst/>
              <a:gdLst/>
              <a:ahLst/>
              <a:cxnLst/>
              <a:rect l="l" t="t" r="r" b="b"/>
              <a:pathLst>
                <a:path h="563880">
                  <a:moveTo>
                    <a:pt x="0" y="0"/>
                  </a:moveTo>
                  <a:lnTo>
                    <a:pt x="0" y="5638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8" name="object 65">
              <a:extLst>
                <a:ext uri="{FF2B5EF4-FFF2-40B4-BE49-F238E27FC236}">
                  <a16:creationId xmlns:a16="http://schemas.microsoft.com/office/drawing/2014/main" id="{9A27869C-DC95-4FD9-AAD8-7B3868BC9B52}"/>
                </a:ext>
              </a:extLst>
            </p:cNvPr>
            <p:cNvSpPr/>
            <p:nvPr/>
          </p:nvSpPr>
          <p:spPr>
            <a:xfrm>
              <a:off x="7465521" y="3527536"/>
              <a:ext cx="0" cy="1032778"/>
            </a:xfrm>
            <a:custGeom>
              <a:avLst/>
              <a:gdLst/>
              <a:ahLst/>
              <a:cxnLst/>
              <a:rect l="l" t="t" r="r" b="b"/>
              <a:pathLst>
                <a:path h="586739">
                  <a:moveTo>
                    <a:pt x="0" y="0"/>
                  </a:moveTo>
                  <a:lnTo>
                    <a:pt x="0" y="58673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9" name="object 66">
              <a:extLst>
                <a:ext uri="{FF2B5EF4-FFF2-40B4-BE49-F238E27FC236}">
                  <a16:creationId xmlns:a16="http://schemas.microsoft.com/office/drawing/2014/main" id="{494A2E96-7D0A-42B0-901E-0B4E0A5BD2A6}"/>
                </a:ext>
              </a:extLst>
            </p:cNvPr>
            <p:cNvSpPr/>
            <p:nvPr/>
          </p:nvSpPr>
          <p:spPr>
            <a:xfrm>
              <a:off x="7541976" y="3527536"/>
              <a:ext cx="0" cy="1041721"/>
            </a:xfrm>
            <a:custGeom>
              <a:avLst/>
              <a:gdLst/>
              <a:ahLst/>
              <a:cxnLst/>
              <a:rect l="l" t="t" r="r" b="b"/>
              <a:pathLst>
                <a:path h="591819">
                  <a:moveTo>
                    <a:pt x="0" y="0"/>
                  </a:moveTo>
                  <a:lnTo>
                    <a:pt x="0" y="59131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0" name="object 67">
              <a:extLst>
                <a:ext uri="{FF2B5EF4-FFF2-40B4-BE49-F238E27FC236}">
                  <a16:creationId xmlns:a16="http://schemas.microsoft.com/office/drawing/2014/main" id="{CBC6084C-C4C7-4513-A239-714F8AD0633A}"/>
                </a:ext>
              </a:extLst>
            </p:cNvPr>
            <p:cNvSpPr/>
            <p:nvPr/>
          </p:nvSpPr>
          <p:spPr>
            <a:xfrm>
              <a:off x="7619768" y="3527536"/>
              <a:ext cx="0" cy="1081958"/>
            </a:xfrm>
            <a:custGeom>
              <a:avLst/>
              <a:gdLst/>
              <a:ahLst/>
              <a:cxnLst/>
              <a:rect l="l" t="t" r="r" b="b"/>
              <a:pathLst>
                <a:path h="614680">
                  <a:moveTo>
                    <a:pt x="0" y="0"/>
                  </a:moveTo>
                  <a:lnTo>
                    <a:pt x="0" y="614172"/>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1" name="object 68">
              <a:extLst>
                <a:ext uri="{FF2B5EF4-FFF2-40B4-BE49-F238E27FC236}">
                  <a16:creationId xmlns:a16="http://schemas.microsoft.com/office/drawing/2014/main" id="{714DE34C-4B9D-449C-851F-FA1AB436A5B9}"/>
                </a:ext>
              </a:extLst>
            </p:cNvPr>
            <p:cNvSpPr/>
            <p:nvPr/>
          </p:nvSpPr>
          <p:spPr>
            <a:xfrm>
              <a:off x="7696221" y="3527536"/>
              <a:ext cx="0" cy="1199320"/>
            </a:xfrm>
            <a:custGeom>
              <a:avLst/>
              <a:gdLst/>
              <a:ahLst/>
              <a:cxnLst/>
              <a:rect l="l" t="t" r="r" b="b"/>
              <a:pathLst>
                <a:path h="681355">
                  <a:moveTo>
                    <a:pt x="0" y="0"/>
                  </a:moveTo>
                  <a:lnTo>
                    <a:pt x="0" y="681227"/>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2" name="object 69">
              <a:extLst>
                <a:ext uri="{FF2B5EF4-FFF2-40B4-BE49-F238E27FC236}">
                  <a16:creationId xmlns:a16="http://schemas.microsoft.com/office/drawing/2014/main" id="{79FFA073-6DE7-4504-A17D-8971E99E92BB}"/>
                </a:ext>
              </a:extLst>
            </p:cNvPr>
            <p:cNvSpPr/>
            <p:nvPr/>
          </p:nvSpPr>
          <p:spPr>
            <a:xfrm>
              <a:off x="7772671" y="3527536"/>
              <a:ext cx="0" cy="1231734"/>
            </a:xfrm>
            <a:custGeom>
              <a:avLst/>
              <a:gdLst/>
              <a:ahLst/>
              <a:cxnLst/>
              <a:rect l="l" t="t" r="r" b="b"/>
              <a:pathLst>
                <a:path h="699769">
                  <a:moveTo>
                    <a:pt x="0" y="0"/>
                  </a:moveTo>
                  <a:lnTo>
                    <a:pt x="0" y="699516"/>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3" name="object 70">
              <a:extLst>
                <a:ext uri="{FF2B5EF4-FFF2-40B4-BE49-F238E27FC236}">
                  <a16:creationId xmlns:a16="http://schemas.microsoft.com/office/drawing/2014/main" id="{8CE3DD74-2FB8-45FE-906F-58DFEB50CA43}"/>
                </a:ext>
              </a:extLst>
            </p:cNvPr>
            <p:cNvSpPr/>
            <p:nvPr/>
          </p:nvSpPr>
          <p:spPr>
            <a:xfrm>
              <a:off x="7847785" y="3527536"/>
              <a:ext cx="0" cy="1231734"/>
            </a:xfrm>
            <a:custGeom>
              <a:avLst/>
              <a:gdLst/>
              <a:ahLst/>
              <a:cxnLst/>
              <a:rect l="l" t="t" r="r" b="b"/>
              <a:pathLst>
                <a:path h="699769">
                  <a:moveTo>
                    <a:pt x="0" y="0"/>
                  </a:moveTo>
                  <a:lnTo>
                    <a:pt x="0" y="699516"/>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4" name="object 71">
              <a:extLst>
                <a:ext uri="{FF2B5EF4-FFF2-40B4-BE49-F238E27FC236}">
                  <a16:creationId xmlns:a16="http://schemas.microsoft.com/office/drawing/2014/main" id="{B83E6F07-3244-4CC5-B35D-2AE740E8398C}"/>
                </a:ext>
              </a:extLst>
            </p:cNvPr>
            <p:cNvSpPr/>
            <p:nvPr/>
          </p:nvSpPr>
          <p:spPr>
            <a:xfrm>
              <a:off x="7924235" y="3527536"/>
              <a:ext cx="0" cy="1260795"/>
            </a:xfrm>
            <a:custGeom>
              <a:avLst/>
              <a:gdLst/>
              <a:ahLst/>
              <a:cxnLst/>
              <a:rect l="l" t="t" r="r" b="b"/>
              <a:pathLst>
                <a:path h="716280">
                  <a:moveTo>
                    <a:pt x="0" y="0"/>
                  </a:moveTo>
                  <a:lnTo>
                    <a:pt x="0" y="7162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5" name="object 72">
              <a:extLst>
                <a:ext uri="{FF2B5EF4-FFF2-40B4-BE49-F238E27FC236}">
                  <a16:creationId xmlns:a16="http://schemas.microsoft.com/office/drawing/2014/main" id="{29177FA5-35A6-41BD-93E5-8B928A0AD582}"/>
                </a:ext>
              </a:extLst>
            </p:cNvPr>
            <p:cNvSpPr/>
            <p:nvPr/>
          </p:nvSpPr>
          <p:spPr>
            <a:xfrm>
              <a:off x="8002030" y="3527537"/>
              <a:ext cx="0" cy="1333447"/>
            </a:xfrm>
            <a:custGeom>
              <a:avLst/>
              <a:gdLst/>
              <a:ahLst/>
              <a:cxnLst/>
              <a:rect l="l" t="t" r="r" b="b"/>
              <a:pathLst>
                <a:path h="757555">
                  <a:moveTo>
                    <a:pt x="0" y="0"/>
                  </a:moveTo>
                  <a:lnTo>
                    <a:pt x="0" y="757427"/>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6" name="object 73">
              <a:extLst>
                <a:ext uri="{FF2B5EF4-FFF2-40B4-BE49-F238E27FC236}">
                  <a16:creationId xmlns:a16="http://schemas.microsoft.com/office/drawing/2014/main" id="{29F11713-3B22-460E-B8DE-5BF2927CDA01}"/>
                </a:ext>
              </a:extLst>
            </p:cNvPr>
            <p:cNvSpPr/>
            <p:nvPr/>
          </p:nvSpPr>
          <p:spPr>
            <a:xfrm>
              <a:off x="8079824" y="3527537"/>
              <a:ext cx="0" cy="1363624"/>
            </a:xfrm>
            <a:custGeom>
              <a:avLst/>
              <a:gdLst/>
              <a:ahLst/>
              <a:cxnLst/>
              <a:rect l="l" t="t" r="r" b="b"/>
              <a:pathLst>
                <a:path h="774700">
                  <a:moveTo>
                    <a:pt x="0" y="0"/>
                  </a:moveTo>
                  <a:lnTo>
                    <a:pt x="0" y="77419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7" name="object 74">
              <a:extLst>
                <a:ext uri="{FF2B5EF4-FFF2-40B4-BE49-F238E27FC236}">
                  <a16:creationId xmlns:a16="http://schemas.microsoft.com/office/drawing/2014/main" id="{BF868CC1-F742-4093-8EF4-1AA1BBD7F635}"/>
                </a:ext>
              </a:extLst>
            </p:cNvPr>
            <p:cNvSpPr/>
            <p:nvPr/>
          </p:nvSpPr>
          <p:spPr>
            <a:xfrm>
              <a:off x="8156275" y="3527539"/>
              <a:ext cx="0" cy="1387097"/>
            </a:xfrm>
            <a:custGeom>
              <a:avLst/>
              <a:gdLst/>
              <a:ahLst/>
              <a:cxnLst/>
              <a:rect l="l" t="t" r="r" b="b"/>
              <a:pathLst>
                <a:path h="788035">
                  <a:moveTo>
                    <a:pt x="0" y="0"/>
                  </a:moveTo>
                  <a:lnTo>
                    <a:pt x="0" y="78790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8" name="object 75">
              <a:extLst>
                <a:ext uri="{FF2B5EF4-FFF2-40B4-BE49-F238E27FC236}">
                  <a16:creationId xmlns:a16="http://schemas.microsoft.com/office/drawing/2014/main" id="{EB76B470-347B-4849-8C01-1395505C6EAE}"/>
                </a:ext>
              </a:extLst>
            </p:cNvPr>
            <p:cNvSpPr/>
            <p:nvPr/>
          </p:nvSpPr>
          <p:spPr>
            <a:xfrm>
              <a:off x="8234071" y="3527536"/>
              <a:ext cx="0" cy="1459750"/>
            </a:xfrm>
            <a:custGeom>
              <a:avLst/>
              <a:gdLst/>
              <a:ahLst/>
              <a:cxnLst/>
              <a:rect l="l" t="t" r="r" b="b"/>
              <a:pathLst>
                <a:path h="829310">
                  <a:moveTo>
                    <a:pt x="0" y="0"/>
                  </a:moveTo>
                  <a:lnTo>
                    <a:pt x="0" y="829055"/>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9" name="object 76">
              <a:extLst>
                <a:ext uri="{FF2B5EF4-FFF2-40B4-BE49-F238E27FC236}">
                  <a16:creationId xmlns:a16="http://schemas.microsoft.com/office/drawing/2014/main" id="{E500C9EF-A358-4D00-9CE8-294A1EDB5FAC}"/>
                </a:ext>
              </a:extLst>
            </p:cNvPr>
            <p:cNvSpPr/>
            <p:nvPr/>
          </p:nvSpPr>
          <p:spPr>
            <a:xfrm>
              <a:off x="8310521" y="3527537"/>
              <a:ext cx="0" cy="1505574"/>
            </a:xfrm>
            <a:custGeom>
              <a:avLst/>
              <a:gdLst/>
              <a:ahLst/>
              <a:cxnLst/>
              <a:rect l="l" t="t" r="r" b="b"/>
              <a:pathLst>
                <a:path h="855344">
                  <a:moveTo>
                    <a:pt x="0" y="0"/>
                  </a:moveTo>
                  <a:lnTo>
                    <a:pt x="0" y="85496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0" name="object 77">
              <a:extLst>
                <a:ext uri="{FF2B5EF4-FFF2-40B4-BE49-F238E27FC236}">
                  <a16:creationId xmlns:a16="http://schemas.microsoft.com/office/drawing/2014/main" id="{D1BD1823-1EFA-4315-9557-81A1CCC4F155}"/>
                </a:ext>
              </a:extLst>
            </p:cNvPr>
            <p:cNvSpPr/>
            <p:nvPr/>
          </p:nvSpPr>
          <p:spPr>
            <a:xfrm>
              <a:off x="8388315" y="3527537"/>
              <a:ext cx="0" cy="1854306"/>
            </a:xfrm>
            <a:custGeom>
              <a:avLst/>
              <a:gdLst/>
              <a:ahLst/>
              <a:cxnLst/>
              <a:rect l="l" t="t" r="r" b="b"/>
              <a:pathLst>
                <a:path h="1053464">
                  <a:moveTo>
                    <a:pt x="0" y="0"/>
                  </a:moveTo>
                  <a:lnTo>
                    <a:pt x="0" y="1053083"/>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1" name="object 78">
              <a:extLst>
                <a:ext uri="{FF2B5EF4-FFF2-40B4-BE49-F238E27FC236}">
                  <a16:creationId xmlns:a16="http://schemas.microsoft.com/office/drawing/2014/main" id="{2D06660E-A38A-4DB1-80A6-0CF32FC58F00}"/>
                </a:ext>
              </a:extLst>
            </p:cNvPr>
            <p:cNvSpPr/>
            <p:nvPr/>
          </p:nvSpPr>
          <p:spPr>
            <a:xfrm>
              <a:off x="8466111" y="3527537"/>
              <a:ext cx="0" cy="1854306"/>
            </a:xfrm>
            <a:custGeom>
              <a:avLst/>
              <a:gdLst/>
              <a:ahLst/>
              <a:cxnLst/>
              <a:rect l="l" t="t" r="r" b="b"/>
              <a:pathLst>
                <a:path h="1053464">
                  <a:moveTo>
                    <a:pt x="0" y="0"/>
                  </a:moveTo>
                  <a:lnTo>
                    <a:pt x="0" y="105308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2" name="object 79">
              <a:extLst>
                <a:ext uri="{FF2B5EF4-FFF2-40B4-BE49-F238E27FC236}">
                  <a16:creationId xmlns:a16="http://schemas.microsoft.com/office/drawing/2014/main" id="{48BC242D-FBA4-43E5-811F-1B86C036231E}"/>
                </a:ext>
              </a:extLst>
            </p:cNvPr>
            <p:cNvSpPr/>
            <p:nvPr/>
          </p:nvSpPr>
          <p:spPr>
            <a:xfrm>
              <a:off x="8542561" y="3527537"/>
              <a:ext cx="0" cy="1854306"/>
            </a:xfrm>
            <a:custGeom>
              <a:avLst/>
              <a:gdLst/>
              <a:ahLst/>
              <a:cxnLst/>
              <a:rect l="l" t="t" r="r" b="b"/>
              <a:pathLst>
                <a:path h="1053464">
                  <a:moveTo>
                    <a:pt x="0" y="0"/>
                  </a:moveTo>
                  <a:lnTo>
                    <a:pt x="0" y="105308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3" name="object 80">
              <a:extLst>
                <a:ext uri="{FF2B5EF4-FFF2-40B4-BE49-F238E27FC236}">
                  <a16:creationId xmlns:a16="http://schemas.microsoft.com/office/drawing/2014/main" id="{B0D08F19-7091-4C3B-8B60-2CD7F0646C5C}"/>
                </a:ext>
              </a:extLst>
            </p:cNvPr>
            <p:cNvSpPr/>
            <p:nvPr/>
          </p:nvSpPr>
          <p:spPr>
            <a:xfrm>
              <a:off x="8620357" y="3527537"/>
              <a:ext cx="0" cy="1854306"/>
            </a:xfrm>
            <a:custGeom>
              <a:avLst/>
              <a:gdLst/>
              <a:ahLst/>
              <a:cxnLst/>
              <a:rect l="l" t="t" r="r" b="b"/>
              <a:pathLst>
                <a:path h="1053464">
                  <a:moveTo>
                    <a:pt x="0" y="0"/>
                  </a:moveTo>
                  <a:lnTo>
                    <a:pt x="0" y="1053083"/>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4" name="object 81">
              <a:extLst>
                <a:ext uri="{FF2B5EF4-FFF2-40B4-BE49-F238E27FC236}">
                  <a16:creationId xmlns:a16="http://schemas.microsoft.com/office/drawing/2014/main" id="{8753BA8F-70EC-4E57-B4BE-01995FFE3C5A}"/>
                </a:ext>
              </a:extLst>
            </p:cNvPr>
            <p:cNvSpPr/>
            <p:nvPr/>
          </p:nvSpPr>
          <p:spPr>
            <a:xfrm>
              <a:off x="8696809" y="3527537"/>
              <a:ext cx="0" cy="1854306"/>
            </a:xfrm>
            <a:custGeom>
              <a:avLst/>
              <a:gdLst/>
              <a:ahLst/>
              <a:cxnLst/>
              <a:rect l="l" t="t" r="r" b="b"/>
              <a:pathLst>
                <a:path h="1053464">
                  <a:moveTo>
                    <a:pt x="0" y="0"/>
                  </a:moveTo>
                  <a:lnTo>
                    <a:pt x="0" y="10530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5" name="object 82">
              <a:extLst>
                <a:ext uri="{FF2B5EF4-FFF2-40B4-BE49-F238E27FC236}">
                  <a16:creationId xmlns:a16="http://schemas.microsoft.com/office/drawing/2014/main" id="{C690F6E6-EF57-4312-83E5-C89BACE243F3}"/>
                </a:ext>
              </a:extLst>
            </p:cNvPr>
            <p:cNvSpPr/>
            <p:nvPr/>
          </p:nvSpPr>
          <p:spPr>
            <a:xfrm>
              <a:off x="1433830" y="1652440"/>
              <a:ext cx="0" cy="1875543"/>
            </a:xfrm>
            <a:custGeom>
              <a:avLst/>
              <a:gdLst/>
              <a:ahLst/>
              <a:cxnLst/>
              <a:rect l="l" t="t" r="r" b="b"/>
              <a:pathLst>
                <a:path h="1065530">
                  <a:moveTo>
                    <a:pt x="0" y="0"/>
                  </a:moveTo>
                  <a:lnTo>
                    <a:pt x="0" y="1065276"/>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6" name="object 83">
              <a:extLst>
                <a:ext uri="{FF2B5EF4-FFF2-40B4-BE49-F238E27FC236}">
                  <a16:creationId xmlns:a16="http://schemas.microsoft.com/office/drawing/2014/main" id="{CD8CD4AC-7A1F-4EA1-BB1E-DBCC6A82FC39}"/>
                </a:ext>
              </a:extLst>
            </p:cNvPr>
            <p:cNvSpPr/>
            <p:nvPr/>
          </p:nvSpPr>
          <p:spPr>
            <a:xfrm>
              <a:off x="1511623" y="2459886"/>
              <a:ext cx="0" cy="1068545"/>
            </a:xfrm>
            <a:custGeom>
              <a:avLst/>
              <a:gdLst/>
              <a:ahLst/>
              <a:cxnLst/>
              <a:rect l="l" t="t" r="r" b="b"/>
              <a:pathLst>
                <a:path h="607060">
                  <a:moveTo>
                    <a:pt x="0" y="0"/>
                  </a:moveTo>
                  <a:lnTo>
                    <a:pt x="0" y="606551"/>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7" name="object 84">
              <a:extLst>
                <a:ext uri="{FF2B5EF4-FFF2-40B4-BE49-F238E27FC236}">
                  <a16:creationId xmlns:a16="http://schemas.microsoft.com/office/drawing/2014/main" id="{77E2C5B6-26BE-434A-935D-F44312B57BFC}"/>
                </a:ext>
              </a:extLst>
            </p:cNvPr>
            <p:cNvSpPr/>
            <p:nvPr/>
          </p:nvSpPr>
          <p:spPr>
            <a:xfrm>
              <a:off x="1586735" y="2634250"/>
              <a:ext cx="0" cy="894180"/>
            </a:xfrm>
            <a:custGeom>
              <a:avLst/>
              <a:gdLst/>
              <a:ahLst/>
              <a:cxnLst/>
              <a:rect l="l" t="t" r="r" b="b"/>
              <a:pathLst>
                <a:path h="508000">
                  <a:moveTo>
                    <a:pt x="0" y="0"/>
                  </a:moveTo>
                  <a:lnTo>
                    <a:pt x="0" y="50749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8" name="object 85">
              <a:extLst>
                <a:ext uri="{FF2B5EF4-FFF2-40B4-BE49-F238E27FC236}">
                  <a16:creationId xmlns:a16="http://schemas.microsoft.com/office/drawing/2014/main" id="{EEA609FF-A0EE-4F0B-9D4C-AD5D0077D0C2}"/>
                </a:ext>
              </a:extLst>
            </p:cNvPr>
            <p:cNvSpPr/>
            <p:nvPr/>
          </p:nvSpPr>
          <p:spPr>
            <a:xfrm>
              <a:off x="1664526" y="2746918"/>
              <a:ext cx="0" cy="781290"/>
            </a:xfrm>
            <a:custGeom>
              <a:avLst/>
              <a:gdLst/>
              <a:ahLst/>
              <a:cxnLst/>
              <a:rect l="l" t="t" r="r" b="b"/>
              <a:pathLst>
                <a:path h="443864">
                  <a:moveTo>
                    <a:pt x="0" y="0"/>
                  </a:moveTo>
                  <a:lnTo>
                    <a:pt x="0" y="443484"/>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9" name="object 86">
              <a:extLst>
                <a:ext uri="{FF2B5EF4-FFF2-40B4-BE49-F238E27FC236}">
                  <a16:creationId xmlns:a16="http://schemas.microsoft.com/office/drawing/2014/main" id="{F8469C3B-FBA4-4654-BDC5-9A3DAD4D97F8}"/>
                </a:ext>
              </a:extLst>
            </p:cNvPr>
            <p:cNvSpPr/>
            <p:nvPr/>
          </p:nvSpPr>
          <p:spPr>
            <a:xfrm>
              <a:off x="1742320" y="3154663"/>
              <a:ext cx="0" cy="371084"/>
            </a:xfrm>
            <a:custGeom>
              <a:avLst/>
              <a:gdLst/>
              <a:ahLst/>
              <a:cxnLst/>
              <a:rect l="l" t="t" r="r" b="b"/>
              <a:pathLst>
                <a:path h="210819">
                  <a:moveTo>
                    <a:pt x="0" y="0"/>
                  </a:moveTo>
                  <a:lnTo>
                    <a:pt x="0" y="21031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0" name="object 87">
              <a:extLst>
                <a:ext uri="{FF2B5EF4-FFF2-40B4-BE49-F238E27FC236}">
                  <a16:creationId xmlns:a16="http://schemas.microsoft.com/office/drawing/2014/main" id="{373F92AD-7D09-4819-9515-FC03F65535E6}"/>
                </a:ext>
              </a:extLst>
            </p:cNvPr>
            <p:cNvSpPr/>
            <p:nvPr/>
          </p:nvSpPr>
          <p:spPr>
            <a:xfrm>
              <a:off x="1820116" y="3170758"/>
              <a:ext cx="0" cy="346495"/>
            </a:xfrm>
            <a:custGeom>
              <a:avLst/>
              <a:gdLst/>
              <a:ahLst/>
              <a:cxnLst/>
              <a:rect l="l" t="t" r="r" b="b"/>
              <a:pathLst>
                <a:path h="196850">
                  <a:moveTo>
                    <a:pt x="0" y="0"/>
                  </a:moveTo>
                  <a:lnTo>
                    <a:pt x="0" y="196595"/>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1" name="object 88">
              <a:extLst>
                <a:ext uri="{FF2B5EF4-FFF2-40B4-BE49-F238E27FC236}">
                  <a16:creationId xmlns:a16="http://schemas.microsoft.com/office/drawing/2014/main" id="{1A865849-B6BE-4B13-ADCF-5659A67CA063}"/>
                </a:ext>
              </a:extLst>
            </p:cNvPr>
            <p:cNvSpPr/>
            <p:nvPr/>
          </p:nvSpPr>
          <p:spPr>
            <a:xfrm>
              <a:off x="1895227" y="3205633"/>
              <a:ext cx="0" cy="319669"/>
            </a:xfrm>
            <a:custGeom>
              <a:avLst/>
              <a:gdLst/>
              <a:ahLst/>
              <a:cxnLst/>
              <a:rect l="l" t="t" r="r" b="b"/>
              <a:pathLst>
                <a:path h="181610">
                  <a:moveTo>
                    <a:pt x="0" y="0"/>
                  </a:moveTo>
                  <a:lnTo>
                    <a:pt x="0" y="181356"/>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2" name="object 89">
              <a:extLst>
                <a:ext uri="{FF2B5EF4-FFF2-40B4-BE49-F238E27FC236}">
                  <a16:creationId xmlns:a16="http://schemas.microsoft.com/office/drawing/2014/main" id="{B51E916A-440C-42E1-9439-132F5126F6DE}"/>
                </a:ext>
              </a:extLst>
            </p:cNvPr>
            <p:cNvSpPr/>
            <p:nvPr/>
          </p:nvSpPr>
          <p:spPr>
            <a:xfrm>
              <a:off x="1970339" y="3288790"/>
              <a:ext cx="0" cy="236958"/>
            </a:xfrm>
            <a:custGeom>
              <a:avLst/>
              <a:gdLst/>
              <a:ahLst/>
              <a:cxnLst/>
              <a:rect l="l" t="t" r="r" b="b"/>
              <a:pathLst>
                <a:path h="134619">
                  <a:moveTo>
                    <a:pt x="0" y="0"/>
                  </a:moveTo>
                  <a:lnTo>
                    <a:pt x="0" y="134112"/>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3" name="object 90">
              <a:extLst>
                <a:ext uri="{FF2B5EF4-FFF2-40B4-BE49-F238E27FC236}">
                  <a16:creationId xmlns:a16="http://schemas.microsoft.com/office/drawing/2014/main" id="{9760C672-6D0D-4C18-9D5F-1BDDDE8D20D3}"/>
                </a:ext>
              </a:extLst>
            </p:cNvPr>
            <p:cNvSpPr/>
            <p:nvPr/>
          </p:nvSpPr>
          <p:spPr>
            <a:xfrm>
              <a:off x="2045449" y="3334395"/>
              <a:ext cx="0" cy="191131"/>
            </a:xfrm>
            <a:custGeom>
              <a:avLst/>
              <a:gdLst/>
              <a:ahLst/>
              <a:cxnLst/>
              <a:rect l="l" t="t" r="r" b="b"/>
              <a:pathLst>
                <a:path h="108585">
                  <a:moveTo>
                    <a:pt x="0" y="0"/>
                  </a:moveTo>
                  <a:lnTo>
                    <a:pt x="0" y="108204"/>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4" name="object 91">
              <a:extLst>
                <a:ext uri="{FF2B5EF4-FFF2-40B4-BE49-F238E27FC236}">
                  <a16:creationId xmlns:a16="http://schemas.microsoft.com/office/drawing/2014/main" id="{7BADC134-6808-4D91-9D9F-B7731DB5A93C}"/>
                </a:ext>
              </a:extLst>
            </p:cNvPr>
            <p:cNvSpPr/>
            <p:nvPr/>
          </p:nvSpPr>
          <p:spPr>
            <a:xfrm>
              <a:off x="2120559"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5" name="object 92">
              <a:extLst>
                <a:ext uri="{FF2B5EF4-FFF2-40B4-BE49-F238E27FC236}">
                  <a16:creationId xmlns:a16="http://schemas.microsoft.com/office/drawing/2014/main" id="{2B95F3C4-E567-4106-8A03-1D5179CA8DC5}"/>
                </a:ext>
              </a:extLst>
            </p:cNvPr>
            <p:cNvSpPr/>
            <p:nvPr/>
          </p:nvSpPr>
          <p:spPr>
            <a:xfrm>
              <a:off x="2197013"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6" name="object 93">
              <a:extLst>
                <a:ext uri="{FF2B5EF4-FFF2-40B4-BE49-F238E27FC236}">
                  <a16:creationId xmlns:a16="http://schemas.microsoft.com/office/drawing/2014/main" id="{83EFF66B-8746-45FF-AA17-220E22ADF022}"/>
                </a:ext>
              </a:extLst>
            </p:cNvPr>
            <p:cNvSpPr/>
            <p:nvPr/>
          </p:nvSpPr>
          <p:spPr>
            <a:xfrm>
              <a:off x="2272123"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7" name="object 94">
              <a:extLst>
                <a:ext uri="{FF2B5EF4-FFF2-40B4-BE49-F238E27FC236}">
                  <a16:creationId xmlns:a16="http://schemas.microsoft.com/office/drawing/2014/main" id="{FDE71CF8-8236-455F-8F74-642185C63A26}"/>
                </a:ext>
              </a:extLst>
            </p:cNvPr>
            <p:cNvSpPr/>
            <p:nvPr/>
          </p:nvSpPr>
          <p:spPr>
            <a:xfrm>
              <a:off x="2347235" y="3342443"/>
              <a:ext cx="0" cy="183305"/>
            </a:xfrm>
            <a:custGeom>
              <a:avLst/>
              <a:gdLst/>
              <a:ahLst/>
              <a:cxnLst/>
              <a:rect l="l" t="t" r="r" b="b"/>
              <a:pathLst>
                <a:path h="104139">
                  <a:moveTo>
                    <a:pt x="0" y="0"/>
                  </a:moveTo>
                  <a:lnTo>
                    <a:pt x="0" y="103631"/>
                  </a:lnTo>
                </a:path>
              </a:pathLst>
            </a:custGeom>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8" name="object 95">
              <a:extLst>
                <a:ext uri="{FF2B5EF4-FFF2-40B4-BE49-F238E27FC236}">
                  <a16:creationId xmlns:a16="http://schemas.microsoft.com/office/drawing/2014/main" id="{50BC3637-9C9C-4500-B0E0-B826DCA5DF99}"/>
                </a:ext>
              </a:extLst>
            </p:cNvPr>
            <p:cNvSpPr/>
            <p:nvPr/>
          </p:nvSpPr>
          <p:spPr>
            <a:xfrm>
              <a:off x="2398204" y="3444380"/>
              <a:ext cx="49180" cy="80476"/>
            </a:xfrm>
            <a:custGeom>
              <a:avLst/>
              <a:gdLst/>
              <a:ahLst/>
              <a:cxnLst/>
              <a:rect l="l" t="t" r="r" b="b"/>
              <a:pathLst>
                <a:path w="27939" h="45719">
                  <a:moveTo>
                    <a:pt x="0" y="45719"/>
                  </a:moveTo>
                  <a:lnTo>
                    <a:pt x="27431" y="45719"/>
                  </a:lnTo>
                  <a:lnTo>
                    <a:pt x="27431" y="0"/>
                  </a:lnTo>
                  <a:lnTo>
                    <a:pt x="0" y="0"/>
                  </a:lnTo>
                  <a:lnTo>
                    <a:pt x="0" y="45719"/>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9" name="object 96">
              <a:extLst>
                <a:ext uri="{FF2B5EF4-FFF2-40B4-BE49-F238E27FC236}">
                  <a16:creationId xmlns:a16="http://schemas.microsoft.com/office/drawing/2014/main" id="{5F1C1EA4-DB42-40A9-8141-17754C019D5E}"/>
                </a:ext>
              </a:extLst>
            </p:cNvPr>
            <p:cNvSpPr/>
            <p:nvPr/>
          </p:nvSpPr>
          <p:spPr>
            <a:xfrm>
              <a:off x="2473314" y="3457790"/>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0" name="object 97">
              <a:extLst>
                <a:ext uri="{FF2B5EF4-FFF2-40B4-BE49-F238E27FC236}">
                  <a16:creationId xmlns:a16="http://schemas.microsoft.com/office/drawing/2014/main" id="{6C9EB8CA-987B-4E98-B1B9-322EBE7AACB5}"/>
                </a:ext>
              </a:extLst>
            </p:cNvPr>
            <p:cNvSpPr/>
            <p:nvPr/>
          </p:nvSpPr>
          <p:spPr>
            <a:xfrm>
              <a:off x="2548426" y="3457790"/>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1" name="object 98">
              <a:extLst>
                <a:ext uri="{FF2B5EF4-FFF2-40B4-BE49-F238E27FC236}">
                  <a16:creationId xmlns:a16="http://schemas.microsoft.com/office/drawing/2014/main" id="{700A18DA-2822-4C24-BCEA-1EFD693A4F8C}"/>
                </a:ext>
              </a:extLst>
            </p:cNvPr>
            <p:cNvSpPr/>
            <p:nvPr/>
          </p:nvSpPr>
          <p:spPr>
            <a:xfrm>
              <a:off x="2623538" y="3498029"/>
              <a:ext cx="49180" cy="24591"/>
            </a:xfrm>
            <a:custGeom>
              <a:avLst/>
              <a:gdLst/>
              <a:ahLst/>
              <a:cxnLst/>
              <a:rect l="l" t="t" r="r" b="b"/>
              <a:pathLst>
                <a:path w="27939" h="13969">
                  <a:moveTo>
                    <a:pt x="0" y="13716"/>
                  </a:moveTo>
                  <a:lnTo>
                    <a:pt x="27431" y="13716"/>
                  </a:lnTo>
                  <a:lnTo>
                    <a:pt x="27431" y="0"/>
                  </a:lnTo>
                  <a:lnTo>
                    <a:pt x="0" y="0"/>
                  </a:lnTo>
                  <a:lnTo>
                    <a:pt x="0" y="13716"/>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2" name="object 99">
              <a:extLst>
                <a:ext uri="{FF2B5EF4-FFF2-40B4-BE49-F238E27FC236}">
                  <a16:creationId xmlns:a16="http://schemas.microsoft.com/office/drawing/2014/main" id="{CD1537D3-62D2-438B-81BF-A3EEAB6187B3}"/>
                </a:ext>
              </a:extLst>
            </p:cNvPr>
            <p:cNvSpPr txBox="1"/>
            <p:nvPr/>
          </p:nvSpPr>
          <p:spPr>
            <a:xfrm>
              <a:off x="912747" y="2487382"/>
              <a:ext cx="302904" cy="2159760"/>
            </a:xfrm>
            <a:prstGeom prst="rect">
              <a:avLst/>
            </a:prstGeom>
          </p:spPr>
          <p:txBody>
            <a:bodyPr vert="horz" wrap="square" lIns="0" tIns="22354" rIns="0" bIns="0" rtlCol="0">
              <a:spAutoFit/>
            </a:bodyPr>
            <a:lstStyle/>
            <a:p>
              <a:pPr marL="80475"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50</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79"/>
                </a:spcBef>
                <a:spcAft>
                  <a:spcPts val="0"/>
                </a:spcAft>
                <a:defRPr/>
              </a:pPr>
              <a:endParaRPr sz="1400" b="0" dirty="0">
                <a:solidFill>
                  <a:schemeClr val="bg1"/>
                </a:solidFill>
                <a:latin typeface="Calibri" panose="020F0502020204030204" pitchFamily="34" charset="0"/>
                <a:cs typeface="Calibri" panose="020F0502020204030204" pitchFamily="34" charset="0"/>
              </a:endParaRPr>
            </a:p>
            <a:p>
              <a:pPr marL="80475" defTabSz="1609501" fontAlgn="auto">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25</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88"/>
                </a:spcBef>
                <a:spcAft>
                  <a:spcPts val="0"/>
                </a:spcAft>
                <a:defRPr/>
              </a:pPr>
              <a:endParaRPr sz="1400" b="0" dirty="0">
                <a:solidFill>
                  <a:schemeClr val="bg1"/>
                </a:solidFill>
                <a:latin typeface="Calibri" panose="020F0502020204030204" pitchFamily="34" charset="0"/>
                <a:cs typeface="Calibri" panose="020F0502020204030204" pitchFamily="34" charset="0"/>
              </a:endParaRPr>
            </a:p>
            <a:p>
              <a:pPr marL="179952" defTabSz="1609501" fontAlgn="auto">
                <a:spcBef>
                  <a:spcPts val="0"/>
                </a:spcBef>
                <a:spcAft>
                  <a:spcPts val="0"/>
                </a:spcAft>
                <a:defRPr/>
              </a:pPr>
              <a:r>
                <a:rPr sz="1400" b="0" dirty="0">
                  <a:solidFill>
                    <a:schemeClr val="bg1"/>
                  </a:solidFill>
                  <a:latin typeface="Calibri" panose="020F0502020204030204" pitchFamily="34" charset="0"/>
                  <a:cs typeface="Calibri" panose="020F0502020204030204" pitchFamily="34" charset="0"/>
                </a:rPr>
                <a:t>0</a:t>
              </a:r>
            </a:p>
            <a:p>
              <a:pPr defTabSz="1609501" fontAlgn="auto">
                <a:spcBef>
                  <a:spcPts val="88"/>
                </a:spcBef>
                <a:spcAft>
                  <a:spcPts val="0"/>
                </a:spcAft>
                <a:defRPr/>
              </a:pPr>
              <a:endParaRPr sz="1585" dirty="0">
                <a:solidFill>
                  <a:schemeClr val="bg1"/>
                </a:solidFill>
                <a:latin typeface="Calibri" panose="020F0502020204030204" pitchFamily="34" charset="0"/>
                <a:cs typeface="Calibri" panose="020F0502020204030204" pitchFamily="34" charset="0"/>
              </a:endParaRPr>
            </a:p>
            <a:p>
              <a:pPr marL="22354" defTabSz="1609501" fontAlgn="auto">
                <a:spcBef>
                  <a:spcPts val="9"/>
                </a:spcBef>
                <a:spcAft>
                  <a:spcPts val="0"/>
                </a:spcAft>
                <a:defRPr/>
              </a:pPr>
              <a:r>
                <a:rPr sz="1400" b="0" spc="-9" dirty="0">
                  <a:solidFill>
                    <a:schemeClr val="bg1"/>
                  </a:solidFill>
                  <a:latin typeface="Calibri" panose="020F0502020204030204" pitchFamily="34" charset="0"/>
                  <a:cs typeface="Calibri" panose="020F0502020204030204" pitchFamily="34" charset="0"/>
                </a:rPr>
                <a:t>-25</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63"/>
                </a:spcBef>
                <a:spcAft>
                  <a:spcPts val="0"/>
                </a:spcAft>
                <a:defRPr/>
              </a:pPr>
              <a:endParaRPr sz="1761" dirty="0">
                <a:solidFill>
                  <a:schemeClr val="bg1"/>
                </a:solidFill>
                <a:latin typeface="Calibri" panose="020F0502020204030204" pitchFamily="34" charset="0"/>
                <a:cs typeface="Calibri" panose="020F0502020204030204" pitchFamily="34" charset="0"/>
              </a:endParaRPr>
            </a:p>
            <a:p>
              <a:pPr marL="22354" defTabSz="1609501" fontAlgn="auto">
                <a:spcBef>
                  <a:spcPts val="9"/>
                </a:spcBef>
                <a:spcAft>
                  <a:spcPts val="0"/>
                </a:spcAft>
                <a:defRPr/>
              </a:pPr>
              <a:r>
                <a:rPr sz="1400" b="0" spc="-9" dirty="0">
                  <a:solidFill>
                    <a:schemeClr val="bg1"/>
                  </a:solidFill>
                  <a:latin typeface="Calibri" panose="020F0502020204030204" pitchFamily="34" charset="0"/>
                  <a:cs typeface="Calibri" panose="020F0502020204030204" pitchFamily="34" charset="0"/>
                </a:rPr>
                <a:t>-50</a:t>
              </a:r>
              <a:endParaRPr sz="1400" b="0" dirty="0">
                <a:solidFill>
                  <a:schemeClr val="bg1"/>
                </a:solidFill>
                <a:latin typeface="Calibri" panose="020F0502020204030204" pitchFamily="34" charset="0"/>
                <a:cs typeface="Calibri" panose="020F0502020204030204" pitchFamily="34" charset="0"/>
              </a:endParaRPr>
            </a:p>
          </p:txBody>
        </p:sp>
        <p:sp>
          <p:nvSpPr>
            <p:cNvPr id="363" name="object 100">
              <a:extLst>
                <a:ext uri="{FF2B5EF4-FFF2-40B4-BE49-F238E27FC236}">
                  <a16:creationId xmlns:a16="http://schemas.microsoft.com/office/drawing/2014/main" id="{D4E05558-7251-4834-AAF4-68B588DFF65F}"/>
                </a:ext>
              </a:extLst>
            </p:cNvPr>
            <p:cNvSpPr txBox="1"/>
            <p:nvPr/>
          </p:nvSpPr>
          <p:spPr>
            <a:xfrm>
              <a:off x="912747" y="4784756"/>
              <a:ext cx="302904" cy="239234"/>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-75</a:t>
              </a:r>
              <a:endParaRPr sz="1400" b="0" dirty="0">
                <a:solidFill>
                  <a:schemeClr val="bg1"/>
                </a:solidFill>
                <a:latin typeface="Calibri" panose="020F0502020204030204" pitchFamily="34" charset="0"/>
                <a:cs typeface="Calibri" panose="020F0502020204030204" pitchFamily="34" charset="0"/>
              </a:endParaRPr>
            </a:p>
          </p:txBody>
        </p:sp>
        <p:sp>
          <p:nvSpPr>
            <p:cNvPr id="364" name="object 101">
              <a:extLst>
                <a:ext uri="{FF2B5EF4-FFF2-40B4-BE49-F238E27FC236}">
                  <a16:creationId xmlns:a16="http://schemas.microsoft.com/office/drawing/2014/main" id="{1839C36B-65C4-4214-891C-0647A0348133}"/>
                </a:ext>
              </a:extLst>
            </p:cNvPr>
            <p:cNvSpPr txBox="1"/>
            <p:nvPr/>
          </p:nvSpPr>
          <p:spPr>
            <a:xfrm>
              <a:off x="813490" y="5242936"/>
              <a:ext cx="402382" cy="239234"/>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-100</a:t>
              </a:r>
              <a:endParaRPr sz="1400" b="0" dirty="0">
                <a:solidFill>
                  <a:schemeClr val="bg1"/>
                </a:solidFill>
                <a:latin typeface="Calibri" panose="020F0502020204030204" pitchFamily="34" charset="0"/>
                <a:cs typeface="Calibri" panose="020F0502020204030204" pitchFamily="34" charset="0"/>
              </a:endParaRPr>
            </a:p>
          </p:txBody>
        </p:sp>
        <p:sp>
          <p:nvSpPr>
            <p:cNvPr id="365" name="object 103">
              <a:extLst>
                <a:ext uri="{FF2B5EF4-FFF2-40B4-BE49-F238E27FC236}">
                  <a16:creationId xmlns:a16="http://schemas.microsoft.com/office/drawing/2014/main" id="{4789F271-F574-4D60-9F81-BE58E723BE90}"/>
                </a:ext>
              </a:extLst>
            </p:cNvPr>
            <p:cNvSpPr/>
            <p:nvPr/>
          </p:nvSpPr>
          <p:spPr>
            <a:xfrm>
              <a:off x="1279582" y="3522173"/>
              <a:ext cx="7484289" cy="1118"/>
            </a:xfrm>
            <a:custGeom>
              <a:avLst/>
              <a:gdLst/>
              <a:ahLst/>
              <a:cxnLst/>
              <a:rect l="l" t="t" r="r" b="b"/>
              <a:pathLst>
                <a:path w="4251960" h="635">
                  <a:moveTo>
                    <a:pt x="0" y="126"/>
                  </a:moveTo>
                  <a:lnTo>
                    <a:pt x="425145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6" name="object 104">
              <a:extLst>
                <a:ext uri="{FF2B5EF4-FFF2-40B4-BE49-F238E27FC236}">
                  <a16:creationId xmlns:a16="http://schemas.microsoft.com/office/drawing/2014/main" id="{9FE87B5F-ECA2-484F-9538-60A4CEA606C4}"/>
                </a:ext>
              </a:extLst>
            </p:cNvPr>
            <p:cNvSpPr txBox="1"/>
            <p:nvPr/>
          </p:nvSpPr>
          <p:spPr>
            <a:xfrm>
              <a:off x="503237" y="1691002"/>
              <a:ext cx="492443" cy="3506755"/>
            </a:xfrm>
            <a:prstGeom prst="rect">
              <a:avLst/>
            </a:prstGeom>
          </p:spPr>
          <p:txBody>
            <a:bodyPr vert="vert270" wrap="square" lIns="0" tIns="5589" rIns="0" bIns="0" rtlCol="0">
              <a:spAutoFit/>
            </a:bodyPr>
            <a:lstStyle/>
            <a:p>
              <a:pPr algn="ctr" defTabSz="1609501" fontAlgn="auto">
                <a:spcBef>
                  <a:spcPts val="44"/>
                </a:spcBef>
                <a:spcAft>
                  <a:spcPts val="0"/>
                </a:spcAft>
                <a:defRPr/>
              </a:pPr>
              <a:r>
                <a:rPr sz="1600" spc="-9" dirty="0">
                  <a:solidFill>
                    <a:schemeClr val="bg1"/>
                  </a:solidFill>
                  <a:latin typeface="Calibri" panose="020F0502020204030204" pitchFamily="34" charset="0"/>
                  <a:cs typeface="Calibri" panose="020F0502020204030204" pitchFamily="34" charset="0"/>
                </a:rPr>
                <a:t>Maximum Change </a:t>
              </a:r>
              <a:r>
                <a:rPr sz="1600" dirty="0">
                  <a:solidFill>
                    <a:schemeClr val="bg1"/>
                  </a:solidFill>
                  <a:latin typeface="Calibri" panose="020F0502020204030204" pitchFamily="34" charset="0"/>
                  <a:cs typeface="Calibri" panose="020F0502020204030204" pitchFamily="34" charset="0"/>
                </a:rPr>
                <a:t>in </a:t>
              </a:r>
              <a:r>
                <a:rPr sz="1600" spc="-9" dirty="0">
                  <a:solidFill>
                    <a:schemeClr val="bg1"/>
                  </a:solidFill>
                  <a:latin typeface="Calibri" panose="020F0502020204030204" pitchFamily="34" charset="0"/>
                  <a:cs typeface="Calibri" panose="020F0502020204030204" pitchFamily="34" charset="0"/>
                </a:rPr>
                <a:t>Target </a:t>
              </a:r>
              <a:r>
                <a:rPr sz="1600" dirty="0">
                  <a:solidFill>
                    <a:schemeClr val="bg1"/>
                  </a:solidFill>
                  <a:latin typeface="Calibri" panose="020F0502020204030204" pitchFamily="34" charset="0"/>
                  <a:cs typeface="Calibri" panose="020F0502020204030204" pitchFamily="34" charset="0"/>
                </a:rPr>
                <a:t>Lesion</a:t>
              </a:r>
              <a:r>
                <a:rPr sz="1600" spc="53" dirty="0">
                  <a:solidFill>
                    <a:schemeClr val="bg1"/>
                  </a:solidFill>
                  <a:latin typeface="Calibri" panose="020F0502020204030204" pitchFamily="34" charset="0"/>
                  <a:cs typeface="Calibri" panose="020F0502020204030204" pitchFamily="34" charset="0"/>
                </a:rPr>
                <a:t> </a:t>
              </a:r>
              <a:br>
                <a:rPr lang="en-US" sz="1600" spc="53" dirty="0">
                  <a:solidFill>
                    <a:schemeClr val="bg1"/>
                  </a:solidFill>
                  <a:latin typeface="Calibri" panose="020F0502020204030204" pitchFamily="34" charset="0"/>
                  <a:cs typeface="Calibri" panose="020F0502020204030204" pitchFamily="34" charset="0"/>
                </a:rPr>
              </a:br>
              <a:r>
                <a:rPr sz="1600" dirty="0">
                  <a:solidFill>
                    <a:schemeClr val="bg1"/>
                  </a:solidFill>
                  <a:latin typeface="Calibri" panose="020F0502020204030204" pitchFamily="34" charset="0"/>
                  <a:cs typeface="Calibri" panose="020F0502020204030204" pitchFamily="34" charset="0"/>
                </a:rPr>
                <a:t>Size</a:t>
              </a:r>
              <a:r>
                <a:rPr lang="en-US" sz="1600" dirty="0">
                  <a:solidFill>
                    <a:schemeClr val="bg1"/>
                  </a:solidFill>
                  <a:latin typeface="Calibri" panose="020F0502020204030204" pitchFamily="34" charset="0"/>
                  <a:cs typeface="Calibri" panose="020F0502020204030204" pitchFamily="34" charset="0"/>
                </a:rPr>
                <a:t> </a:t>
              </a:r>
              <a:r>
                <a:rPr sz="1600" dirty="0">
                  <a:solidFill>
                    <a:schemeClr val="bg1"/>
                  </a:solidFill>
                  <a:latin typeface="Calibri" panose="020F0502020204030204" pitchFamily="34" charset="0"/>
                  <a:cs typeface="Calibri" panose="020F0502020204030204" pitchFamily="34" charset="0"/>
                </a:rPr>
                <a:t>From </a:t>
              </a:r>
              <a:r>
                <a:rPr lang="en-US" sz="1600" dirty="0">
                  <a:solidFill>
                    <a:schemeClr val="bg1"/>
                  </a:solidFill>
                  <a:latin typeface="Calibri" panose="020F0502020204030204" pitchFamily="34" charset="0"/>
                  <a:cs typeface="Calibri" panose="020F0502020204030204" pitchFamily="34" charset="0"/>
                </a:rPr>
                <a:t>BL</a:t>
              </a:r>
              <a:r>
                <a:rPr sz="1600" spc="-44" dirty="0">
                  <a:solidFill>
                    <a:schemeClr val="bg1"/>
                  </a:solidFill>
                  <a:latin typeface="Calibri" panose="020F0502020204030204" pitchFamily="34" charset="0"/>
                  <a:cs typeface="Calibri" panose="020F0502020204030204" pitchFamily="34" charset="0"/>
                </a:rPr>
                <a:t> </a:t>
              </a:r>
              <a:r>
                <a:rPr sz="1600" dirty="0">
                  <a:solidFill>
                    <a:schemeClr val="bg1"/>
                  </a:solidFill>
                  <a:latin typeface="Calibri" panose="020F0502020204030204" pitchFamily="34" charset="0"/>
                  <a:cs typeface="Calibri" panose="020F0502020204030204" pitchFamily="34" charset="0"/>
                </a:rPr>
                <a:t>(%)</a:t>
              </a:r>
            </a:p>
          </p:txBody>
        </p:sp>
        <p:sp>
          <p:nvSpPr>
            <p:cNvPr id="367" name="object 105">
              <a:extLst>
                <a:ext uri="{FF2B5EF4-FFF2-40B4-BE49-F238E27FC236}">
                  <a16:creationId xmlns:a16="http://schemas.microsoft.com/office/drawing/2014/main" id="{FA89B006-6FD2-49DC-B0B5-47854FE8F126}"/>
                </a:ext>
              </a:extLst>
            </p:cNvPr>
            <p:cNvSpPr/>
            <p:nvPr/>
          </p:nvSpPr>
          <p:spPr>
            <a:xfrm>
              <a:off x="5995938" y="2867634"/>
              <a:ext cx="2727694" cy="566686"/>
            </a:xfrm>
            <a:custGeom>
              <a:avLst/>
              <a:gdLst/>
              <a:ahLst/>
              <a:cxnLst/>
              <a:rect l="l" t="t" r="r" b="b"/>
              <a:pathLst>
                <a:path w="3291840" h="321944">
                  <a:moveTo>
                    <a:pt x="0" y="321563"/>
                  </a:moveTo>
                  <a:lnTo>
                    <a:pt x="704" y="247847"/>
                  </a:lnTo>
                  <a:lnTo>
                    <a:pt x="2713" y="180169"/>
                  </a:lnTo>
                  <a:lnTo>
                    <a:pt x="5868" y="120462"/>
                  </a:lnTo>
                  <a:lnTo>
                    <a:pt x="10011" y="70659"/>
                  </a:lnTo>
                  <a:lnTo>
                    <a:pt x="14986" y="32692"/>
                  </a:lnTo>
                  <a:lnTo>
                    <a:pt x="26797" y="0"/>
                  </a:lnTo>
                  <a:lnTo>
                    <a:pt x="3265043" y="0"/>
                  </a:lnTo>
                  <a:lnTo>
                    <a:pt x="3281828" y="70659"/>
                  </a:lnTo>
                  <a:lnTo>
                    <a:pt x="3285971" y="120462"/>
                  </a:lnTo>
                  <a:lnTo>
                    <a:pt x="3289126" y="180169"/>
                  </a:lnTo>
                  <a:lnTo>
                    <a:pt x="3291135" y="247847"/>
                  </a:lnTo>
                  <a:lnTo>
                    <a:pt x="3291840" y="321563"/>
                  </a:lnTo>
                </a:path>
              </a:pathLst>
            </a:custGeom>
            <a:ln w="28575">
              <a:solidFill>
                <a:srgbClr val="000000"/>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8" name="object 106">
              <a:extLst>
                <a:ext uri="{FF2B5EF4-FFF2-40B4-BE49-F238E27FC236}">
                  <a16:creationId xmlns:a16="http://schemas.microsoft.com/office/drawing/2014/main" id="{9122BDAD-0A61-4774-9AE6-015445D5C9AE}"/>
                </a:ext>
              </a:extLst>
            </p:cNvPr>
            <p:cNvSpPr txBox="1"/>
            <p:nvPr/>
          </p:nvSpPr>
          <p:spPr>
            <a:xfrm>
              <a:off x="1421757" y="4844666"/>
              <a:ext cx="5070002" cy="367781"/>
            </a:xfrm>
            <a:prstGeom prst="rect">
              <a:avLst/>
            </a:prstGeom>
            <a:ln w="6350">
              <a:noFill/>
            </a:ln>
          </p:spPr>
          <p:txBody>
            <a:bodyPr vert="horz" wrap="square" lIns="0" tIns="3353" rIns="0" bIns="0" rtlCol="0">
              <a:spAutoFit/>
            </a:bodyPr>
            <a:lstStyle/>
            <a:p>
              <a:pPr defTabSz="1609501" fontAlgn="auto">
                <a:spcBef>
                  <a:spcPts val="27"/>
                </a:spcBef>
                <a:spcAft>
                  <a:spcPts val="0"/>
                </a:spcAft>
                <a:defRPr/>
              </a:pPr>
              <a:endParaRPr sz="968" dirty="0">
                <a:solidFill>
                  <a:schemeClr val="bg1"/>
                </a:solidFill>
                <a:latin typeface="Calibri" panose="020F0502020204030204" pitchFamily="34" charset="0"/>
                <a:cs typeface="Calibri" panose="020F0502020204030204" pitchFamily="34" charset="0"/>
              </a:endParaRPr>
            </a:p>
            <a:p>
              <a:pPr marL="91650" defTabSz="1609501" fontAlgn="auto">
                <a:spcBef>
                  <a:spcPts val="0"/>
                </a:spcBef>
                <a:spcAft>
                  <a:spcPts val="0"/>
                </a:spcAft>
                <a:tabLst>
                  <a:tab pos="2631085" algn="l"/>
                  <a:tab pos="3305063" algn="l"/>
                  <a:tab pos="3963393" algn="l"/>
                  <a:tab pos="4629548" algn="l"/>
                </a:tabLst>
                <a:defRPr/>
              </a:pPr>
              <a:r>
                <a:rPr spc="-12" baseline="4629" dirty="0">
                  <a:solidFill>
                    <a:schemeClr val="bg1"/>
                  </a:solidFill>
                  <a:latin typeface="Calibri" panose="020F0502020204030204" pitchFamily="34" charset="0"/>
                  <a:cs typeface="Calibri" panose="020F0502020204030204" pitchFamily="34" charset="0"/>
                </a:rPr>
                <a:t>Confirmed Best</a:t>
              </a:r>
              <a:r>
                <a:rPr spc="107" baseline="4629" dirty="0">
                  <a:solidFill>
                    <a:schemeClr val="bg1"/>
                  </a:solidFill>
                  <a:latin typeface="Calibri" panose="020F0502020204030204" pitchFamily="34" charset="0"/>
                  <a:cs typeface="Calibri" panose="020F0502020204030204" pitchFamily="34" charset="0"/>
                </a:rPr>
                <a:t> </a:t>
              </a:r>
              <a:r>
                <a:rPr baseline="4629" dirty="0">
                  <a:solidFill>
                    <a:schemeClr val="bg1"/>
                  </a:solidFill>
                  <a:latin typeface="Calibri" panose="020F0502020204030204" pitchFamily="34" charset="0"/>
                  <a:cs typeface="Calibri" panose="020F0502020204030204" pitchFamily="34" charset="0"/>
                </a:rPr>
                <a:t>Overall</a:t>
              </a:r>
              <a:r>
                <a:rPr spc="12" baseline="4629" dirty="0">
                  <a:solidFill>
                    <a:schemeClr val="bg1"/>
                  </a:solidFill>
                  <a:latin typeface="Calibri" panose="020F0502020204030204" pitchFamily="34" charset="0"/>
                  <a:cs typeface="Calibri" panose="020F0502020204030204" pitchFamily="34" charset="0"/>
                </a:rPr>
                <a:t> </a:t>
              </a:r>
              <a:r>
                <a:rPr spc="-12" baseline="4629" dirty="0">
                  <a:solidFill>
                    <a:schemeClr val="bg1"/>
                  </a:solidFill>
                  <a:latin typeface="Calibri" panose="020F0502020204030204" pitchFamily="34" charset="0"/>
                  <a:cs typeface="Calibri" panose="020F0502020204030204" pitchFamily="34" charset="0"/>
                </a:rPr>
                <a:t>Response</a:t>
              </a:r>
              <a:r>
                <a:rPr sz="1400" spc="-12" baseline="462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CR	PR	SD	</a:t>
              </a:r>
              <a:r>
                <a:rPr sz="1400" spc="-19" dirty="0">
                  <a:solidFill>
                    <a:schemeClr val="bg1"/>
                  </a:solidFill>
                  <a:latin typeface="Calibri" panose="020F0502020204030204" pitchFamily="34" charset="0"/>
                  <a:cs typeface="Calibri" panose="020F0502020204030204" pitchFamily="34" charset="0"/>
                </a:rPr>
                <a:t>PD</a:t>
              </a:r>
              <a:endParaRPr sz="1400" dirty="0">
                <a:solidFill>
                  <a:schemeClr val="bg1"/>
                </a:solidFill>
                <a:latin typeface="Calibri" panose="020F0502020204030204" pitchFamily="34" charset="0"/>
                <a:cs typeface="Calibri" panose="020F0502020204030204" pitchFamily="34" charset="0"/>
              </a:endParaRPr>
            </a:p>
          </p:txBody>
        </p:sp>
        <p:sp>
          <p:nvSpPr>
            <p:cNvPr id="369" name="object 107">
              <a:extLst>
                <a:ext uri="{FF2B5EF4-FFF2-40B4-BE49-F238E27FC236}">
                  <a16:creationId xmlns:a16="http://schemas.microsoft.com/office/drawing/2014/main" id="{0B8C6C24-45CC-40C7-AC00-6D4E0A3680E2}"/>
                </a:ext>
              </a:extLst>
            </p:cNvPr>
            <p:cNvSpPr/>
            <p:nvPr/>
          </p:nvSpPr>
          <p:spPr>
            <a:xfrm>
              <a:off x="3836042" y="5023990"/>
              <a:ext cx="155448"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0" name="object 108">
              <a:extLst>
                <a:ext uri="{FF2B5EF4-FFF2-40B4-BE49-F238E27FC236}">
                  <a16:creationId xmlns:a16="http://schemas.microsoft.com/office/drawing/2014/main" id="{4C85FAC2-8FD6-4D41-B8FB-37B55BB75E31}"/>
                </a:ext>
              </a:extLst>
            </p:cNvPr>
            <p:cNvSpPr/>
            <p:nvPr/>
          </p:nvSpPr>
          <p:spPr>
            <a:xfrm>
              <a:off x="4501314" y="5023990"/>
              <a:ext cx="158717" cy="155448"/>
            </a:xfrm>
            <a:custGeom>
              <a:avLst/>
              <a:gdLst/>
              <a:ahLst/>
              <a:cxnLst/>
              <a:rect l="l" t="t" r="r" b="b"/>
              <a:pathLst>
                <a:path w="90170" h="104139">
                  <a:moveTo>
                    <a:pt x="0" y="103631"/>
                  </a:moveTo>
                  <a:lnTo>
                    <a:pt x="89915" y="103631"/>
                  </a:lnTo>
                  <a:lnTo>
                    <a:pt x="89915" y="0"/>
                  </a:lnTo>
                  <a:lnTo>
                    <a:pt x="0" y="0"/>
                  </a:lnTo>
                  <a:lnTo>
                    <a:pt x="0" y="103631"/>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1" name="object 109">
              <a:extLst>
                <a:ext uri="{FF2B5EF4-FFF2-40B4-BE49-F238E27FC236}">
                  <a16:creationId xmlns:a16="http://schemas.microsoft.com/office/drawing/2014/main" id="{475AEDD8-74B2-49BF-9CEC-516916F6E2B9}"/>
                </a:ext>
              </a:extLst>
            </p:cNvPr>
            <p:cNvSpPr/>
            <p:nvPr/>
          </p:nvSpPr>
          <p:spPr>
            <a:xfrm>
              <a:off x="5161220" y="5029231"/>
              <a:ext cx="158717"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2" name="object 110">
              <a:extLst>
                <a:ext uri="{FF2B5EF4-FFF2-40B4-BE49-F238E27FC236}">
                  <a16:creationId xmlns:a16="http://schemas.microsoft.com/office/drawing/2014/main" id="{4C06D7BF-1EEE-45DE-BD90-5C145CF20280}"/>
                </a:ext>
              </a:extLst>
            </p:cNvPr>
            <p:cNvSpPr/>
            <p:nvPr/>
          </p:nvSpPr>
          <p:spPr>
            <a:xfrm>
              <a:off x="5837221" y="5033111"/>
              <a:ext cx="158717"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6"/>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3" name="object 111">
              <a:extLst>
                <a:ext uri="{FF2B5EF4-FFF2-40B4-BE49-F238E27FC236}">
                  <a16:creationId xmlns:a16="http://schemas.microsoft.com/office/drawing/2014/main" id="{5D7BBFC5-EF09-4E78-81D1-F84C0D3467A8}"/>
                </a:ext>
              </a:extLst>
            </p:cNvPr>
            <p:cNvSpPr/>
            <p:nvPr/>
          </p:nvSpPr>
          <p:spPr>
            <a:xfrm>
              <a:off x="1220567" y="2143347"/>
              <a:ext cx="68181" cy="1118"/>
            </a:xfrm>
            <a:custGeom>
              <a:avLst/>
              <a:gdLst/>
              <a:ahLst/>
              <a:cxnLst/>
              <a:rect l="l" t="t" r="r" b="b"/>
              <a:pathLst>
                <a:path w="38735" h="634">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4" name="object 112">
              <a:extLst>
                <a:ext uri="{FF2B5EF4-FFF2-40B4-BE49-F238E27FC236}">
                  <a16:creationId xmlns:a16="http://schemas.microsoft.com/office/drawing/2014/main" id="{2498C0E8-E3D2-456B-B32E-9EEA8BF521B0}"/>
                </a:ext>
              </a:extLst>
            </p:cNvPr>
            <p:cNvSpPr/>
            <p:nvPr/>
          </p:nvSpPr>
          <p:spPr>
            <a:xfrm>
              <a:off x="1220567" y="2626204"/>
              <a:ext cx="68181" cy="1118"/>
            </a:xfrm>
            <a:custGeom>
              <a:avLst/>
              <a:gdLst/>
              <a:ahLst/>
              <a:cxnLst/>
              <a:rect l="l" t="t" r="r" b="b"/>
              <a:pathLst>
                <a:path w="38735" h="635">
                  <a:moveTo>
                    <a:pt x="-6350" y="253"/>
                  </a:moveTo>
                  <a:lnTo>
                    <a:pt x="45085" y="25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5" name="object 113">
              <a:extLst>
                <a:ext uri="{FF2B5EF4-FFF2-40B4-BE49-F238E27FC236}">
                  <a16:creationId xmlns:a16="http://schemas.microsoft.com/office/drawing/2014/main" id="{9C2DBDDC-BEB9-4769-8425-EC9A57F2E4DB}"/>
                </a:ext>
              </a:extLst>
            </p:cNvPr>
            <p:cNvSpPr/>
            <p:nvPr/>
          </p:nvSpPr>
          <p:spPr>
            <a:xfrm>
              <a:off x="1228615" y="3076871"/>
              <a:ext cx="68181" cy="1118"/>
            </a:xfrm>
            <a:custGeom>
              <a:avLst/>
              <a:gdLst/>
              <a:ahLst/>
              <a:cxnLst/>
              <a:rect l="l" t="t" r="r" b="b"/>
              <a:pathLst>
                <a:path w="38735" h="635">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6" name="object 114">
              <a:extLst>
                <a:ext uri="{FF2B5EF4-FFF2-40B4-BE49-F238E27FC236}">
                  <a16:creationId xmlns:a16="http://schemas.microsoft.com/office/drawing/2014/main" id="{594D9CF6-8D56-4F71-BF2C-71BEFE1D18CD}"/>
                </a:ext>
              </a:extLst>
            </p:cNvPr>
            <p:cNvSpPr/>
            <p:nvPr/>
          </p:nvSpPr>
          <p:spPr>
            <a:xfrm>
              <a:off x="1236662" y="3519491"/>
              <a:ext cx="68181" cy="1118"/>
            </a:xfrm>
            <a:custGeom>
              <a:avLst/>
              <a:gdLst/>
              <a:ahLst/>
              <a:cxnLst/>
              <a:rect l="l" t="t" r="r" b="b"/>
              <a:pathLst>
                <a:path w="38735" h="635">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7" name="object 115">
              <a:extLst>
                <a:ext uri="{FF2B5EF4-FFF2-40B4-BE49-F238E27FC236}">
                  <a16:creationId xmlns:a16="http://schemas.microsoft.com/office/drawing/2014/main" id="{3707EC59-02CC-4E60-932D-B917C8894783}"/>
                </a:ext>
              </a:extLst>
            </p:cNvPr>
            <p:cNvSpPr/>
            <p:nvPr/>
          </p:nvSpPr>
          <p:spPr>
            <a:xfrm>
              <a:off x="1220567" y="3994300"/>
              <a:ext cx="68181" cy="1118"/>
            </a:xfrm>
            <a:custGeom>
              <a:avLst/>
              <a:gdLst/>
              <a:ahLst/>
              <a:cxnLst/>
              <a:rect l="l" t="t" r="r" b="b"/>
              <a:pathLst>
                <a:path w="38735" h="635">
                  <a:moveTo>
                    <a:pt x="-6350" y="253"/>
                  </a:moveTo>
                  <a:lnTo>
                    <a:pt x="45085" y="25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8" name="object 116">
              <a:extLst>
                <a:ext uri="{FF2B5EF4-FFF2-40B4-BE49-F238E27FC236}">
                  <a16:creationId xmlns:a16="http://schemas.microsoft.com/office/drawing/2014/main" id="{E4BCD3AD-4CF6-406A-8DC0-11149089DF2F}"/>
                </a:ext>
              </a:extLst>
            </p:cNvPr>
            <p:cNvSpPr/>
            <p:nvPr/>
          </p:nvSpPr>
          <p:spPr>
            <a:xfrm>
              <a:off x="1217887" y="4458381"/>
              <a:ext cx="68181" cy="1118"/>
            </a:xfrm>
            <a:custGeom>
              <a:avLst/>
              <a:gdLst/>
              <a:ahLst/>
              <a:cxnLst/>
              <a:rect l="l" t="t" r="r" b="b"/>
              <a:pathLst>
                <a:path w="38735" h="635">
                  <a:moveTo>
                    <a:pt x="-6349" y="273"/>
                  </a:moveTo>
                  <a:lnTo>
                    <a:pt x="45084"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9" name="object 117">
              <a:extLst>
                <a:ext uri="{FF2B5EF4-FFF2-40B4-BE49-F238E27FC236}">
                  <a16:creationId xmlns:a16="http://schemas.microsoft.com/office/drawing/2014/main" id="{3F0C3679-C2EF-4493-ACFA-433871BF005C}"/>
                </a:ext>
              </a:extLst>
            </p:cNvPr>
            <p:cNvSpPr/>
            <p:nvPr/>
          </p:nvSpPr>
          <p:spPr>
            <a:xfrm>
              <a:off x="1217887" y="4917093"/>
              <a:ext cx="68181" cy="1118"/>
            </a:xfrm>
            <a:custGeom>
              <a:avLst/>
              <a:gdLst/>
              <a:ahLst/>
              <a:cxnLst/>
              <a:rect l="l" t="t" r="r" b="b"/>
              <a:pathLst>
                <a:path w="38735" h="635">
                  <a:moveTo>
                    <a:pt x="-6349" y="273"/>
                  </a:moveTo>
                  <a:lnTo>
                    <a:pt x="45084"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80" name="object 118">
              <a:extLst>
                <a:ext uri="{FF2B5EF4-FFF2-40B4-BE49-F238E27FC236}">
                  <a16:creationId xmlns:a16="http://schemas.microsoft.com/office/drawing/2014/main" id="{8AC7314D-BA2B-4683-9EA3-18137B3401C1}"/>
                </a:ext>
              </a:extLst>
            </p:cNvPr>
            <p:cNvSpPr/>
            <p:nvPr/>
          </p:nvSpPr>
          <p:spPr>
            <a:xfrm>
              <a:off x="1209394" y="5407997"/>
              <a:ext cx="68181" cy="1118"/>
            </a:xfrm>
            <a:custGeom>
              <a:avLst/>
              <a:gdLst/>
              <a:ahLst/>
              <a:cxnLst/>
              <a:rect l="l" t="t" r="r" b="b"/>
              <a:pathLst>
                <a:path w="38735" h="635">
                  <a:moveTo>
                    <a:pt x="-6350" y="273"/>
                  </a:moveTo>
                  <a:lnTo>
                    <a:pt x="45085"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81" name="object 123">
              <a:extLst>
                <a:ext uri="{FF2B5EF4-FFF2-40B4-BE49-F238E27FC236}">
                  <a16:creationId xmlns:a16="http://schemas.microsoft.com/office/drawing/2014/main" id="{FEF73263-5536-4002-9672-DF2FD3ABD9D5}"/>
                </a:ext>
              </a:extLst>
            </p:cNvPr>
            <p:cNvSpPr txBox="1"/>
            <p:nvPr/>
          </p:nvSpPr>
          <p:spPr>
            <a:xfrm>
              <a:off x="887379" y="1559970"/>
              <a:ext cx="629280" cy="702477"/>
            </a:xfrm>
            <a:prstGeom prst="rect">
              <a:avLst/>
            </a:prstGeom>
          </p:spPr>
          <p:txBody>
            <a:bodyPr vert="horz" wrap="square" lIns="0" tIns="23473" rIns="0" bIns="0" rtlCol="0">
              <a:spAutoFit/>
            </a:bodyPr>
            <a:lstStyle/>
            <a:p>
              <a:pPr marL="22354" defTabSz="1609501" fontAlgn="auto">
                <a:lnSpc>
                  <a:spcPts val="1485"/>
                </a:lnSpc>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100</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9"/>
                </a:spcBef>
                <a:spcAft>
                  <a:spcPts val="0"/>
                </a:spcAft>
                <a:defRPr/>
              </a:pPr>
              <a:endParaRPr sz="1761" dirty="0">
                <a:solidFill>
                  <a:schemeClr val="bg1"/>
                </a:solidFill>
                <a:latin typeface="Calibri" panose="020F0502020204030204" pitchFamily="34" charset="0"/>
                <a:cs typeface="Calibri" panose="020F0502020204030204" pitchFamily="34" charset="0"/>
              </a:endParaRPr>
            </a:p>
            <a:p>
              <a:pPr marL="120712" defTabSz="1609501" fontAlgn="auto">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75</a:t>
              </a:r>
              <a:endParaRPr sz="1408" b="0" dirty="0">
                <a:solidFill>
                  <a:schemeClr val="bg1"/>
                </a:solidFill>
                <a:latin typeface="Calibri" panose="020F0502020204030204" pitchFamily="34" charset="0"/>
                <a:cs typeface="Calibri" panose="020F0502020204030204" pitchFamily="34" charset="0"/>
              </a:endParaRPr>
            </a:p>
          </p:txBody>
        </p:sp>
        <p:sp>
          <p:nvSpPr>
            <p:cNvPr id="382" name="TextBox 381">
              <a:extLst>
                <a:ext uri="{FF2B5EF4-FFF2-40B4-BE49-F238E27FC236}">
                  <a16:creationId xmlns:a16="http://schemas.microsoft.com/office/drawing/2014/main" id="{C3F46F07-6FD3-4574-BAC1-94210B8F8DA6}"/>
                </a:ext>
              </a:extLst>
            </p:cNvPr>
            <p:cNvSpPr txBox="1"/>
            <p:nvPr/>
          </p:nvSpPr>
          <p:spPr bwMode="auto">
            <a:xfrm>
              <a:off x="804162" y="1378883"/>
              <a:ext cx="1100837" cy="2975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500734" defTabSz="1609501" fontAlgn="auto">
                <a:lnSpc>
                  <a:spcPts val="1485"/>
                </a:lnSpc>
                <a:spcBef>
                  <a:spcPts val="185"/>
                </a:spcBef>
                <a:spcAft>
                  <a:spcPts val="0"/>
                </a:spcAft>
                <a:defRPr/>
              </a:pPr>
              <a:r>
                <a:rPr lang="en-US" dirty="0">
                  <a:solidFill>
                    <a:schemeClr val="bg1"/>
                  </a:solidFill>
                  <a:latin typeface="Calibri" panose="020F0502020204030204" pitchFamily="34" charset="0"/>
                  <a:cs typeface="Calibri" panose="020F0502020204030204" pitchFamily="34" charset="0"/>
                </a:rPr>
                <a:t>+</a:t>
              </a:r>
            </a:p>
          </p:txBody>
        </p:sp>
      </p:grpSp>
      <p:sp>
        <p:nvSpPr>
          <p:cNvPr id="383" name="TextBox 382">
            <a:extLst>
              <a:ext uri="{FF2B5EF4-FFF2-40B4-BE49-F238E27FC236}">
                <a16:creationId xmlns:a16="http://schemas.microsoft.com/office/drawing/2014/main" id="{55AEEF0B-8CA3-4D16-94C5-D6402D77A394}"/>
              </a:ext>
            </a:extLst>
          </p:cNvPr>
          <p:cNvSpPr txBox="1"/>
          <p:nvPr/>
        </p:nvSpPr>
        <p:spPr>
          <a:xfrm>
            <a:off x="6123239" y="2264833"/>
            <a:ext cx="3364473" cy="768672"/>
          </a:xfrm>
          <a:prstGeom prst="rect">
            <a:avLst/>
          </a:prstGeom>
          <a:noFill/>
        </p:spPr>
        <p:txBody>
          <a:bodyPr wrap="square" rtlCol="0">
            <a:spAutoFit/>
          </a:bodyPr>
          <a:lstStyle/>
          <a:p>
            <a:r>
              <a:rPr lang="en-US" sz="1400" dirty="0">
                <a:solidFill>
                  <a:schemeClr val="bg1"/>
                </a:solidFill>
                <a:latin typeface="Calibri" panose="020F0502020204030204" pitchFamily="34" charset="0"/>
                <a:cs typeface="Calibri" panose="020F0502020204030204" pitchFamily="34" charset="0"/>
              </a:rPr>
              <a:t>Median DoR     8.3 mo      </a:t>
            </a:r>
          </a:p>
          <a:p>
            <a:r>
              <a:rPr lang="en-US" sz="1400" dirty="0">
                <a:solidFill>
                  <a:schemeClr val="bg1"/>
                </a:solidFill>
                <a:latin typeface="Calibri" panose="020F0502020204030204" pitchFamily="34" charset="0"/>
                <a:cs typeface="Calibri" panose="020F0502020204030204" pitchFamily="34" charset="0"/>
              </a:rPr>
              <a:t>(95% CI)	    (4.2-NR)</a:t>
            </a:r>
          </a:p>
          <a:p>
            <a:endParaRPr lang="en-US" sz="1465" dirty="0">
              <a:solidFill>
                <a:schemeClr val="bg1"/>
              </a:solidFill>
              <a:latin typeface="Calibri" panose="020F0502020204030204" pitchFamily="34" charset="0"/>
              <a:cs typeface="Calibri" panose="020F0502020204030204" pitchFamily="34" charset="0"/>
            </a:endParaRPr>
          </a:p>
        </p:txBody>
      </p:sp>
      <p:grpSp>
        <p:nvGrpSpPr>
          <p:cNvPr id="129" name="Group 128">
            <a:extLst>
              <a:ext uri="{FF2B5EF4-FFF2-40B4-BE49-F238E27FC236}">
                <a16:creationId xmlns:a16="http://schemas.microsoft.com/office/drawing/2014/main" id="{2A5EB98C-B731-485B-B308-300F77234ACB}"/>
              </a:ext>
            </a:extLst>
          </p:cNvPr>
          <p:cNvGrpSpPr/>
          <p:nvPr/>
        </p:nvGrpSpPr>
        <p:grpSpPr>
          <a:xfrm>
            <a:off x="9392911" y="6207927"/>
            <a:ext cx="2488502" cy="454909"/>
            <a:chOff x="9392911" y="6207927"/>
            <a:chExt cx="2488502" cy="454909"/>
          </a:xfrm>
        </p:grpSpPr>
        <p:pic>
          <p:nvPicPr>
            <p:cNvPr id="130" name="Picture 129" descr="A picture containing text, ax, wheel&#10;&#10;Description automatically generated">
              <a:extLst>
                <a:ext uri="{FF2B5EF4-FFF2-40B4-BE49-F238E27FC236}">
                  <a16:creationId xmlns:a16="http://schemas.microsoft.com/office/drawing/2014/main" id="{8272A8CF-BB5B-4F1C-AC95-A7CAD26D3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1" name="Rectangle 8">
              <a:extLst>
                <a:ext uri="{FF2B5EF4-FFF2-40B4-BE49-F238E27FC236}">
                  <a16:creationId xmlns:a16="http://schemas.microsoft.com/office/drawing/2014/main" id="{097355E6-0AA5-4502-B5A7-D16C8D128C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32491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a:extLst>
              <a:ext uri="{FF2B5EF4-FFF2-40B4-BE49-F238E27FC236}">
                <a16:creationId xmlns:a16="http://schemas.microsoft.com/office/drawing/2014/main" id="{0F39B016-87A9-464F-9C42-2F13421C3FB7}"/>
              </a:ext>
            </a:extLst>
          </p:cNvPr>
          <p:cNvSpPr txBox="1">
            <a:spLocks noChangeArrowheads="1"/>
          </p:cNvSpPr>
          <p:nvPr/>
        </p:nvSpPr>
        <p:spPr bwMode="auto">
          <a:xfrm>
            <a:off x="412751" y="6368442"/>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 Tisotumab vedotin PI.</a:t>
            </a:r>
          </a:p>
        </p:txBody>
      </p:sp>
      <p:sp>
        <p:nvSpPr>
          <p:cNvPr id="7" name="Title 6">
            <a:extLst>
              <a:ext uri="{FF2B5EF4-FFF2-40B4-BE49-F238E27FC236}">
                <a16:creationId xmlns:a16="http://schemas.microsoft.com/office/drawing/2014/main" id="{9C607111-4EB6-4DE7-BD86-AAB10BC2E615}"/>
              </a:ext>
            </a:extLst>
          </p:cNvPr>
          <p:cNvSpPr>
            <a:spLocks noGrp="1"/>
          </p:cNvSpPr>
          <p:nvPr>
            <p:ph type="title"/>
          </p:nvPr>
        </p:nvSpPr>
        <p:spPr/>
        <p:txBody>
          <a:bodyPr/>
          <a:lstStyle/>
          <a:p>
            <a:r>
              <a:rPr lang="en-US" kern="0" dirty="0"/>
              <a:t>Phase II innovaTV 204: Prespecified AEs of Interest</a:t>
            </a:r>
            <a:endParaRPr lang="en-US" dirty="0"/>
          </a:p>
        </p:txBody>
      </p:sp>
      <p:sp>
        <p:nvSpPr>
          <p:cNvPr id="8" name="object 3">
            <a:extLst>
              <a:ext uri="{FF2B5EF4-FFF2-40B4-BE49-F238E27FC236}">
                <a16:creationId xmlns:a16="http://schemas.microsoft.com/office/drawing/2014/main" id="{E9612820-BE63-4D84-BEC3-D02CEA7ED37C}"/>
              </a:ext>
            </a:extLst>
          </p:cNvPr>
          <p:cNvSpPr txBox="1"/>
          <p:nvPr/>
        </p:nvSpPr>
        <p:spPr>
          <a:xfrm>
            <a:off x="595588" y="5681991"/>
            <a:ext cx="10457778" cy="576570"/>
          </a:xfrm>
          <a:prstGeom prst="rect">
            <a:avLst/>
          </a:prstGeom>
        </p:spPr>
        <p:txBody>
          <a:bodyPr vert="horz" wrap="square" lIns="0" tIns="22354" rIns="0" bIns="0" rtlCol="0">
            <a:spAutoFit/>
          </a:bodyPr>
          <a:lstStyle/>
          <a:p>
            <a:pPr marL="352813" indent="-285750" defTabSz="1609501" fontAlgn="auto">
              <a:spcBef>
                <a:spcPts val="1200"/>
              </a:spcBef>
              <a:spcAft>
                <a:spcPts val="600"/>
              </a:spcAft>
              <a:buFont typeface="Wingdings" panose="05000000000000000000" pitchFamily="2" charset="2"/>
              <a:buChar char="§"/>
              <a:defRPr/>
            </a:pPr>
            <a:r>
              <a:rPr lang="en-US" sz="18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Patients should be seen by an eye care provider to examine their eyes before starting treatment, prior to each dose, and as needed for any new or worsening signs and symptoms of ocular AEs</a:t>
            </a:r>
            <a:endParaRPr lang="en-US" sz="1200" dirty="0">
              <a:solidFill>
                <a:schemeClr val="accent6"/>
              </a:solidFill>
              <a:latin typeface="Calibri" panose="020F0502020204030204" pitchFamily="34" charset="0"/>
              <a:cs typeface="Calibri" panose="020F0502020204030204" pitchFamily="34" charset="0"/>
            </a:endParaRPr>
          </a:p>
        </p:txBody>
      </p:sp>
      <p:grpSp>
        <p:nvGrpSpPr>
          <p:cNvPr id="60" name="Group 59">
            <a:extLst>
              <a:ext uri="{FF2B5EF4-FFF2-40B4-BE49-F238E27FC236}">
                <a16:creationId xmlns:a16="http://schemas.microsoft.com/office/drawing/2014/main" id="{9426DBE2-3D7C-4328-80D8-39AC5760CD12}"/>
              </a:ext>
            </a:extLst>
          </p:cNvPr>
          <p:cNvGrpSpPr/>
          <p:nvPr/>
        </p:nvGrpSpPr>
        <p:grpSpPr>
          <a:xfrm>
            <a:off x="846432" y="1647491"/>
            <a:ext cx="433758" cy="2391077"/>
            <a:chOff x="509694" y="2126974"/>
            <a:chExt cx="433758" cy="2734331"/>
          </a:xfrm>
        </p:grpSpPr>
        <p:sp>
          <p:nvSpPr>
            <p:cNvPr id="61" name="Rectangle 10">
              <a:extLst>
                <a:ext uri="{FF2B5EF4-FFF2-40B4-BE49-F238E27FC236}">
                  <a16:creationId xmlns:a16="http://schemas.microsoft.com/office/drawing/2014/main" id="{35B757E2-F246-42BB-9FB7-3F5986127A27}"/>
                </a:ext>
              </a:extLst>
            </p:cNvPr>
            <p:cNvSpPr>
              <a:spLocks noChangeArrowheads="1"/>
            </p:cNvSpPr>
            <p:nvPr/>
          </p:nvSpPr>
          <p:spPr bwMode="auto">
            <a:xfrm>
              <a:off x="509694" y="2126974"/>
              <a:ext cx="43375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100</a:t>
              </a:r>
            </a:p>
          </p:txBody>
        </p:sp>
        <p:sp>
          <p:nvSpPr>
            <p:cNvPr id="62" name="Rectangle 10">
              <a:extLst>
                <a:ext uri="{FF2B5EF4-FFF2-40B4-BE49-F238E27FC236}">
                  <a16:creationId xmlns:a16="http://schemas.microsoft.com/office/drawing/2014/main" id="{CA514837-725D-4D6E-BE55-E9CFCAA4737A}"/>
                </a:ext>
              </a:extLst>
            </p:cNvPr>
            <p:cNvSpPr>
              <a:spLocks noChangeArrowheads="1"/>
            </p:cNvSpPr>
            <p:nvPr/>
          </p:nvSpPr>
          <p:spPr bwMode="auto">
            <a:xfrm>
              <a:off x="613889" y="2617526"/>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80</a:t>
              </a:r>
            </a:p>
          </p:txBody>
        </p:sp>
        <p:sp>
          <p:nvSpPr>
            <p:cNvPr id="63" name="Rectangle 10">
              <a:extLst>
                <a:ext uri="{FF2B5EF4-FFF2-40B4-BE49-F238E27FC236}">
                  <a16:creationId xmlns:a16="http://schemas.microsoft.com/office/drawing/2014/main" id="{D5702887-3A24-4925-B5D8-8E89B37E4FF1}"/>
                </a:ext>
              </a:extLst>
            </p:cNvPr>
            <p:cNvSpPr>
              <a:spLocks noChangeArrowheads="1"/>
            </p:cNvSpPr>
            <p:nvPr/>
          </p:nvSpPr>
          <p:spPr bwMode="auto">
            <a:xfrm>
              <a:off x="613889" y="3108080"/>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60</a:t>
              </a:r>
            </a:p>
          </p:txBody>
        </p:sp>
        <p:sp>
          <p:nvSpPr>
            <p:cNvPr id="64" name="Rectangle 10">
              <a:extLst>
                <a:ext uri="{FF2B5EF4-FFF2-40B4-BE49-F238E27FC236}">
                  <a16:creationId xmlns:a16="http://schemas.microsoft.com/office/drawing/2014/main" id="{5710C735-6C45-48C8-9253-0664D075EA38}"/>
                </a:ext>
              </a:extLst>
            </p:cNvPr>
            <p:cNvSpPr>
              <a:spLocks noChangeArrowheads="1"/>
            </p:cNvSpPr>
            <p:nvPr/>
          </p:nvSpPr>
          <p:spPr bwMode="auto">
            <a:xfrm>
              <a:off x="613889" y="3598631"/>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65" name="Rectangle 10">
              <a:extLst>
                <a:ext uri="{FF2B5EF4-FFF2-40B4-BE49-F238E27FC236}">
                  <a16:creationId xmlns:a16="http://schemas.microsoft.com/office/drawing/2014/main" id="{AD125190-4DBA-403B-987F-1013F30C104F}"/>
                </a:ext>
              </a:extLst>
            </p:cNvPr>
            <p:cNvSpPr>
              <a:spLocks noChangeArrowheads="1"/>
            </p:cNvSpPr>
            <p:nvPr/>
          </p:nvSpPr>
          <p:spPr bwMode="auto">
            <a:xfrm>
              <a:off x="613889" y="4089185"/>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20</a:t>
              </a:r>
            </a:p>
          </p:txBody>
        </p:sp>
        <p:sp>
          <p:nvSpPr>
            <p:cNvPr id="66" name="Rectangle 10">
              <a:extLst>
                <a:ext uri="{FF2B5EF4-FFF2-40B4-BE49-F238E27FC236}">
                  <a16:creationId xmlns:a16="http://schemas.microsoft.com/office/drawing/2014/main" id="{C6CB260B-FBEC-4BA2-A98A-D9E7372F4D87}"/>
                </a:ext>
              </a:extLst>
            </p:cNvPr>
            <p:cNvSpPr>
              <a:spLocks noChangeArrowheads="1"/>
            </p:cNvSpPr>
            <p:nvPr/>
          </p:nvSpPr>
          <p:spPr bwMode="auto">
            <a:xfrm>
              <a:off x="718084" y="4579737"/>
              <a:ext cx="22536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0</a:t>
              </a:r>
            </a:p>
          </p:txBody>
        </p:sp>
      </p:grpSp>
      <p:sp>
        <p:nvSpPr>
          <p:cNvPr id="67" name="object 4">
            <a:extLst>
              <a:ext uri="{FF2B5EF4-FFF2-40B4-BE49-F238E27FC236}">
                <a16:creationId xmlns:a16="http://schemas.microsoft.com/office/drawing/2014/main" id="{E6E88DD7-74CA-4F88-A29E-D4DE1C55E690}"/>
              </a:ext>
            </a:extLst>
          </p:cNvPr>
          <p:cNvSpPr/>
          <p:nvPr/>
        </p:nvSpPr>
        <p:spPr>
          <a:xfrm>
            <a:off x="708866" y="4503234"/>
            <a:ext cx="10720103" cy="1117291"/>
          </a:xfrm>
          <a:custGeom>
            <a:avLst/>
            <a:gdLst/>
            <a:ahLst/>
            <a:cxnLst/>
            <a:rect l="l" t="t" r="r" b="b"/>
            <a:pathLst>
              <a:path w="6090284" h="646429">
                <a:moveTo>
                  <a:pt x="5982208" y="0"/>
                </a:moveTo>
                <a:lnTo>
                  <a:pt x="107695" y="0"/>
                </a:lnTo>
                <a:lnTo>
                  <a:pt x="65777" y="8463"/>
                </a:lnTo>
                <a:lnTo>
                  <a:pt x="31545" y="31545"/>
                </a:lnTo>
                <a:lnTo>
                  <a:pt x="8463" y="65777"/>
                </a:lnTo>
                <a:lnTo>
                  <a:pt x="0" y="107695"/>
                </a:lnTo>
                <a:lnTo>
                  <a:pt x="0" y="538480"/>
                </a:lnTo>
                <a:lnTo>
                  <a:pt x="8463" y="580398"/>
                </a:lnTo>
                <a:lnTo>
                  <a:pt x="31545" y="614630"/>
                </a:lnTo>
                <a:lnTo>
                  <a:pt x="65777" y="637712"/>
                </a:lnTo>
                <a:lnTo>
                  <a:pt x="107695" y="646176"/>
                </a:lnTo>
                <a:lnTo>
                  <a:pt x="5982208" y="646176"/>
                </a:lnTo>
                <a:lnTo>
                  <a:pt x="6024110" y="637712"/>
                </a:lnTo>
                <a:lnTo>
                  <a:pt x="6058344" y="614630"/>
                </a:lnTo>
                <a:lnTo>
                  <a:pt x="6081434" y="580398"/>
                </a:lnTo>
                <a:lnTo>
                  <a:pt x="6089904" y="538480"/>
                </a:lnTo>
                <a:lnTo>
                  <a:pt x="6089904" y="107695"/>
                </a:lnTo>
                <a:lnTo>
                  <a:pt x="6081434" y="65777"/>
                </a:lnTo>
                <a:lnTo>
                  <a:pt x="6058344" y="31545"/>
                </a:lnTo>
                <a:lnTo>
                  <a:pt x="6024110" y="8463"/>
                </a:lnTo>
                <a:lnTo>
                  <a:pt x="5982208" y="0"/>
                </a:lnTo>
                <a:close/>
              </a:path>
            </a:pathLst>
          </a:custGeom>
          <a:solidFill>
            <a:schemeClr val="accent2">
              <a:lumMod val="20000"/>
              <a:lumOff val="80000"/>
            </a:schemeClr>
          </a:solidFill>
          <a:ln w="28575">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a:cs typeface="+mn-cs"/>
            </a:endParaRPr>
          </a:p>
        </p:txBody>
      </p:sp>
      <p:sp>
        <p:nvSpPr>
          <p:cNvPr id="68" name="object 6">
            <a:extLst>
              <a:ext uri="{FF2B5EF4-FFF2-40B4-BE49-F238E27FC236}">
                <a16:creationId xmlns:a16="http://schemas.microsoft.com/office/drawing/2014/main" id="{D55F989B-5582-4C04-AE16-4314251D6DD9}"/>
              </a:ext>
            </a:extLst>
          </p:cNvPr>
          <p:cNvSpPr txBox="1"/>
          <p:nvPr/>
        </p:nvSpPr>
        <p:spPr>
          <a:xfrm>
            <a:off x="810198" y="4503458"/>
            <a:ext cx="10571603" cy="1084051"/>
          </a:xfrm>
          <a:prstGeom prst="rect">
            <a:avLst/>
          </a:prstGeom>
        </p:spPr>
        <p:txBody>
          <a:bodyPr vert="horz" wrap="square" lIns="0" tIns="88301" rIns="0" bIns="0" rtlCol="0">
            <a:spAutoFit/>
          </a:bodyPr>
          <a:lstStyle/>
          <a:p>
            <a:pPr marL="325254" indent="-304017" defTabSz="1609501" fontAlgn="auto">
              <a:spcBef>
                <a:spcPts val="695"/>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Ocular </a:t>
            </a:r>
            <a:r>
              <a:rPr sz="1400" spc="-27" dirty="0">
                <a:solidFill>
                  <a:schemeClr val="bg1"/>
                </a:solidFill>
                <a:latin typeface="Calibri" panose="020F0502020204030204" pitchFamily="34" charset="0"/>
                <a:cs typeface="Calibri" panose="020F0502020204030204" pitchFamily="34" charset="0"/>
              </a:rPr>
              <a:t>AEs </a:t>
            </a:r>
            <a:r>
              <a:rPr sz="1400" dirty="0">
                <a:solidFill>
                  <a:schemeClr val="bg1"/>
                </a:solidFill>
                <a:latin typeface="Calibri" panose="020F0502020204030204" pitchFamily="34" charset="0"/>
                <a:cs typeface="Calibri" panose="020F0502020204030204" pitchFamily="34" charset="0"/>
              </a:rPr>
              <a:t>were mostly mild </a:t>
            </a:r>
            <a:r>
              <a:rPr sz="1400" spc="-9" dirty="0">
                <a:solidFill>
                  <a:schemeClr val="bg1"/>
                </a:solidFill>
                <a:latin typeface="Calibri" panose="020F0502020204030204" pitchFamily="34" charset="0"/>
                <a:cs typeface="Calibri" panose="020F0502020204030204" pitchFamily="34" charset="0"/>
              </a:rPr>
              <a:t>to moderate, resolved, </a:t>
            </a:r>
            <a:r>
              <a:rPr sz="1400" dirty="0">
                <a:solidFill>
                  <a:schemeClr val="bg1"/>
                </a:solidFill>
                <a:latin typeface="Calibri" panose="020F0502020204030204" pitchFamily="34" charset="0"/>
                <a:cs typeface="Calibri" panose="020F0502020204030204" pitchFamily="34" charset="0"/>
              </a:rPr>
              <a:t>and manageable with </a:t>
            </a:r>
            <a:r>
              <a:rPr sz="1400" spc="-9" dirty="0">
                <a:solidFill>
                  <a:schemeClr val="bg1"/>
                </a:solidFill>
                <a:latin typeface="Calibri" panose="020F0502020204030204" pitchFamily="34" charset="0"/>
                <a:cs typeface="Calibri" panose="020F0502020204030204" pitchFamily="34" charset="0"/>
              </a:rPr>
              <a:t>an </a:t>
            </a:r>
            <a:r>
              <a:rPr sz="1400" spc="-27" dirty="0">
                <a:solidFill>
                  <a:schemeClr val="bg1"/>
                </a:solidFill>
                <a:latin typeface="Calibri" panose="020F0502020204030204" pitchFamily="34" charset="0"/>
                <a:cs typeface="Calibri" panose="020F0502020204030204" pitchFamily="34" charset="0"/>
              </a:rPr>
              <a:t>eye </a:t>
            </a:r>
            <a:r>
              <a:rPr sz="1400" spc="-9" dirty="0">
                <a:solidFill>
                  <a:schemeClr val="bg1"/>
                </a:solidFill>
                <a:latin typeface="Calibri" panose="020F0502020204030204" pitchFamily="34" charset="0"/>
                <a:cs typeface="Calibri" panose="020F0502020204030204" pitchFamily="34" charset="0"/>
              </a:rPr>
              <a:t>care</a:t>
            </a:r>
            <a:r>
              <a:rPr sz="1400" spc="-107"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plan</a:t>
            </a:r>
          </a:p>
          <a:p>
            <a:pPr marL="325254" indent="-304017" defTabSz="1609501" fontAlgn="auto">
              <a:spcBef>
                <a:spcPts val="529"/>
              </a:spcBef>
              <a:spcAft>
                <a:spcPts val="0"/>
              </a:spcAft>
              <a:buFont typeface="Wingdings" panose="05000000000000000000" pitchFamily="2" charset="2"/>
              <a:buChar char="§"/>
              <a:tabLst>
                <a:tab pos="325254" algn="l"/>
                <a:tab pos="326371" algn="l"/>
              </a:tabLst>
              <a:defRPr/>
            </a:pPr>
            <a:r>
              <a:rPr sz="1400" spc="9" dirty="0">
                <a:solidFill>
                  <a:schemeClr val="bg1"/>
                </a:solidFill>
                <a:latin typeface="Calibri" panose="020F0502020204030204" pitchFamily="34" charset="0"/>
                <a:cs typeface="Calibri" panose="020F0502020204030204" pitchFamily="34" charset="0"/>
              </a:rPr>
              <a:t>Most </a:t>
            </a:r>
            <a:r>
              <a:rPr sz="1400" dirty="0">
                <a:solidFill>
                  <a:schemeClr val="bg1"/>
                </a:solidFill>
                <a:latin typeface="Calibri" panose="020F0502020204030204" pitchFamily="34" charset="0"/>
                <a:cs typeface="Calibri" panose="020F0502020204030204" pitchFamily="34" charset="0"/>
              </a:rPr>
              <a:t>bleeding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were grade 1 epistaxis </a:t>
            </a:r>
            <a:r>
              <a:rPr sz="1400" spc="-9" dirty="0">
                <a:solidFill>
                  <a:schemeClr val="bg1"/>
                </a:solidFill>
                <a:latin typeface="Calibri" panose="020F0502020204030204" pitchFamily="34" charset="0"/>
                <a:cs typeface="Calibri" panose="020F0502020204030204" pitchFamily="34" charset="0"/>
              </a:rPr>
              <a:t>(28%)</a:t>
            </a:r>
            <a:r>
              <a:rPr lang="en-US" sz="1400" spc="-9" dirty="0">
                <a:solidFill>
                  <a:schemeClr val="bg1"/>
                </a:solidFill>
                <a:latin typeface="Calibri" panose="020F0502020204030204" pitchFamily="34" charset="0"/>
                <a:cs typeface="Calibri" panose="020F0502020204030204" pitchFamily="34" charset="0"/>
              </a:rPr>
              <a:t>, and </a:t>
            </a:r>
            <a:r>
              <a:rPr sz="1400" dirty="0">
                <a:solidFill>
                  <a:schemeClr val="bg1"/>
                </a:solidFill>
                <a:latin typeface="Calibri" panose="020F0502020204030204" pitchFamily="34" charset="0"/>
                <a:cs typeface="Calibri" panose="020F0502020204030204" pitchFamily="34" charset="0"/>
              </a:rPr>
              <a:t>majority</a:t>
            </a:r>
            <a:r>
              <a:rPr sz="1400" spc="-53"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resolved</a:t>
            </a:r>
          </a:p>
          <a:p>
            <a:pPr marL="325254" marR="8942" indent="-304017" defTabSz="1609501" fontAlgn="auto">
              <a:spcBef>
                <a:spcPts val="529"/>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Most peripheral neuropathy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(known </a:t>
            </a:r>
            <a:r>
              <a:rPr sz="1400" spc="-9" dirty="0">
                <a:solidFill>
                  <a:schemeClr val="bg1"/>
                </a:solidFill>
                <a:latin typeface="Calibri" panose="020F0502020204030204" pitchFamily="34" charset="0"/>
                <a:cs typeface="Calibri" panose="020F0502020204030204" pitchFamily="34" charset="0"/>
              </a:rPr>
              <a:t>MMAE-related toxicity) </a:t>
            </a:r>
            <a:r>
              <a:rPr sz="1400" dirty="0">
                <a:solidFill>
                  <a:schemeClr val="bg1"/>
                </a:solidFill>
                <a:latin typeface="Calibri" panose="020F0502020204030204" pitchFamily="34" charset="0"/>
                <a:cs typeface="Calibri" panose="020F0502020204030204" pitchFamily="34" charset="0"/>
              </a:rPr>
              <a:t>were grade 1 and manageable with dose modifications; </a:t>
            </a:r>
            <a:br>
              <a:rPr lang="en-US" sz="1400" dirty="0">
                <a:solidFill>
                  <a:schemeClr val="bg1"/>
                </a:solidFill>
                <a:latin typeface="Calibri" panose="020F0502020204030204" pitchFamily="34" charset="0"/>
                <a:cs typeface="Calibri" panose="020F0502020204030204" pitchFamily="34" charset="0"/>
              </a:rPr>
            </a:br>
            <a:r>
              <a:rPr sz="1400" dirty="0">
                <a:solidFill>
                  <a:schemeClr val="bg1"/>
                </a:solidFill>
                <a:latin typeface="Calibri" panose="020F0502020204030204" pitchFamily="34" charset="0"/>
                <a:cs typeface="Calibri" panose="020F0502020204030204" pitchFamily="34" charset="0"/>
              </a:rPr>
              <a:t>resolution was limited by follow-up</a:t>
            </a:r>
            <a:r>
              <a:rPr sz="1400" spc="-176"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period</a:t>
            </a:r>
          </a:p>
        </p:txBody>
      </p:sp>
      <p:graphicFrame>
        <p:nvGraphicFramePr>
          <p:cNvPr id="69" name="object 7">
            <a:extLst>
              <a:ext uri="{FF2B5EF4-FFF2-40B4-BE49-F238E27FC236}">
                <a16:creationId xmlns:a16="http://schemas.microsoft.com/office/drawing/2014/main" id="{AF030213-0E3C-4DC7-B3E5-C95826617872}"/>
              </a:ext>
            </a:extLst>
          </p:cNvPr>
          <p:cNvGraphicFramePr>
            <a:graphicFrameLocks noGrp="1"/>
          </p:cNvGraphicFramePr>
          <p:nvPr>
            <p:extLst>
              <p:ext uri="{D42A27DB-BD31-4B8C-83A1-F6EECF244321}">
                <p14:modId xmlns:p14="http://schemas.microsoft.com/office/powerpoint/2010/main" val="1424038807"/>
              </p:ext>
            </p:extLst>
          </p:nvPr>
        </p:nvGraphicFramePr>
        <p:xfrm>
          <a:off x="6408392" y="1649403"/>
          <a:ext cx="5097808" cy="2066133"/>
        </p:xfrm>
        <a:graphic>
          <a:graphicData uri="http://schemas.openxmlformats.org/drawingml/2006/table">
            <a:tbl>
              <a:tblPr firstRow="1" bandRow="1">
                <a:tableStyleId>{2D5ABB26-0587-4C30-8999-92F81FD0307C}</a:tableStyleId>
              </a:tblPr>
              <a:tblGrid>
                <a:gridCol w="1676829">
                  <a:extLst>
                    <a:ext uri="{9D8B030D-6E8A-4147-A177-3AD203B41FA5}">
                      <a16:colId xmlns:a16="http://schemas.microsoft.com/office/drawing/2014/main" val="20000"/>
                    </a:ext>
                  </a:extLst>
                </a:gridCol>
                <a:gridCol w="1055398">
                  <a:extLst>
                    <a:ext uri="{9D8B030D-6E8A-4147-A177-3AD203B41FA5}">
                      <a16:colId xmlns:a16="http://schemas.microsoft.com/office/drawing/2014/main" val="20001"/>
                    </a:ext>
                  </a:extLst>
                </a:gridCol>
                <a:gridCol w="969432">
                  <a:extLst>
                    <a:ext uri="{9D8B030D-6E8A-4147-A177-3AD203B41FA5}">
                      <a16:colId xmlns:a16="http://schemas.microsoft.com/office/drawing/2014/main" val="20002"/>
                    </a:ext>
                  </a:extLst>
                </a:gridCol>
                <a:gridCol w="1396149">
                  <a:extLst>
                    <a:ext uri="{9D8B030D-6E8A-4147-A177-3AD203B41FA5}">
                      <a16:colId xmlns:a16="http://schemas.microsoft.com/office/drawing/2014/main" val="20003"/>
                    </a:ext>
                  </a:extLst>
                </a:gridCol>
              </a:tblGrid>
              <a:tr h="452216">
                <a:tc>
                  <a:txBody>
                    <a:bodyPr/>
                    <a:lstStyle/>
                    <a:p>
                      <a:pPr>
                        <a:lnSpc>
                          <a:spcPct val="100000"/>
                        </a:lnSpc>
                      </a:pPr>
                      <a:endParaRPr sz="1100" dirty="0">
                        <a:latin typeface="Calibri" panose="020F0502020204030204" pitchFamily="34" charset="0"/>
                        <a:cs typeface="Calibri" panose="020F0502020204030204" pitchFamily="34" charset="0"/>
                      </a:endParaRPr>
                    </a:p>
                  </a:txBody>
                  <a:tcPr marL="0" marR="0" marT="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270"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Ocular</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Bleeding</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48590" marR="133350" indent="30480" algn="ctr">
                        <a:lnSpc>
                          <a:spcPct val="100000"/>
                        </a:lnSpc>
                        <a:spcBef>
                          <a:spcPts val="25"/>
                        </a:spcBef>
                      </a:pPr>
                      <a:r>
                        <a:rPr sz="1600" b="1" dirty="0">
                          <a:solidFill>
                            <a:srgbClr val="FFFFFF"/>
                          </a:solidFill>
                          <a:latin typeface="Calibri" panose="020F0502020204030204" pitchFamily="34" charset="0"/>
                          <a:cs typeface="Calibri" panose="020F0502020204030204" pitchFamily="34" charset="0"/>
                        </a:rPr>
                        <a:t>Peripheral  </a:t>
                      </a:r>
                      <a:r>
                        <a:rPr sz="1600" b="1" spc="-5" dirty="0">
                          <a:solidFill>
                            <a:srgbClr val="FFFFFF"/>
                          </a:solidFill>
                          <a:latin typeface="Calibri" panose="020F0502020204030204" pitchFamily="34" charset="0"/>
                          <a:cs typeface="Calibri" panose="020F0502020204030204" pitchFamily="34" charset="0"/>
                        </a:rPr>
                        <a:t>Ne</a:t>
                      </a:r>
                      <a:r>
                        <a:rPr sz="1600" b="1" dirty="0">
                          <a:solidFill>
                            <a:srgbClr val="FFFFFF"/>
                          </a:solidFill>
                          <a:latin typeface="Calibri" panose="020F0502020204030204" pitchFamily="34" charset="0"/>
                          <a:cs typeface="Calibri" panose="020F0502020204030204" pitchFamily="34" charset="0"/>
                        </a:rPr>
                        <a:t>uropa</a:t>
                      </a:r>
                      <a:r>
                        <a:rPr sz="1600" b="1" spc="-10" dirty="0">
                          <a:solidFill>
                            <a:srgbClr val="FFFFFF"/>
                          </a:solidFill>
                          <a:latin typeface="Calibri" panose="020F0502020204030204" pitchFamily="34" charset="0"/>
                          <a:cs typeface="Calibri" panose="020F0502020204030204" pitchFamily="34" charset="0"/>
                        </a:rPr>
                        <a:t>t</a:t>
                      </a:r>
                      <a:r>
                        <a:rPr sz="1600" b="1" dirty="0">
                          <a:solidFill>
                            <a:srgbClr val="FFFFFF"/>
                          </a:solidFill>
                          <a:latin typeface="Calibri" panose="020F0502020204030204" pitchFamily="34" charset="0"/>
                          <a:cs typeface="Calibri" panose="020F0502020204030204" pitchFamily="34" charset="0"/>
                        </a:rPr>
                        <a:t>hy</a:t>
                      </a:r>
                      <a:endParaRPr sz="1600" dirty="0">
                        <a:latin typeface="Calibri" panose="020F0502020204030204" pitchFamily="34" charset="0"/>
                        <a:cs typeface="Calibri" panose="020F0502020204030204" pitchFamily="34" charset="0"/>
                      </a:endParaRPr>
                    </a:p>
                  </a:txBody>
                  <a:tcPr marL="0" marR="0" marT="5589"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90458">
                <a:tc>
                  <a:txBody>
                    <a:bodyPr/>
                    <a:lstStyle/>
                    <a:p>
                      <a:pPr marL="54610" marR="274320">
                        <a:lnSpc>
                          <a:spcPct val="100000"/>
                        </a:lnSpc>
                        <a:spcBef>
                          <a:spcPts val="24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 onset  (median,</a:t>
                      </a:r>
                      <a:r>
                        <a:rPr sz="1400" spc="-4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54768"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63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1.4</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1270"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0.3</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R="35750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3</a:t>
                      </a:r>
                      <a:r>
                        <a:rPr sz="1400" dirty="0">
                          <a:solidFill>
                            <a:schemeClr val="bg1"/>
                          </a:solidFill>
                          <a:latin typeface="Calibri" panose="020F0502020204030204" pitchFamily="34" charset="0"/>
                          <a:cs typeface="Calibri" panose="020F0502020204030204" pitchFamily="34" charset="0"/>
                        </a:rPr>
                        <a:t>.1</a:t>
                      </a: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89340">
                <a:tc>
                  <a:txBody>
                    <a:bodyPr/>
                    <a:lstStyle/>
                    <a:p>
                      <a:pPr marL="54610">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Events resolved,</a:t>
                      </a:r>
                      <a:r>
                        <a:rPr sz="1400" spc="3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86</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635"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90</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R="371475" algn="ctr">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21</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93066">
                <a:tc>
                  <a:txBody>
                    <a:bodyPr/>
                    <a:lstStyle/>
                    <a:p>
                      <a:pPr marL="54610" marR="229870">
                        <a:lnSpc>
                          <a:spcPct val="100000"/>
                        </a:lnSpc>
                        <a:spcBef>
                          <a:spcPts val="47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a:t>
                      </a:r>
                      <a:r>
                        <a:rPr sz="1400" spc="-7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resolution</a:t>
                      </a:r>
                      <a:r>
                        <a:rPr lang="en-US" sz="1400" b="0" kern="0" baseline="30000" dirty="0">
                          <a:solidFill>
                            <a:schemeClr val="bg1"/>
                          </a:solidFill>
                          <a:latin typeface="Calibri" panose="020F0502020204030204" pitchFamily="34" charset="0"/>
                          <a:cs typeface="Calibri" panose="020F0502020204030204" pitchFamily="34" charset="0"/>
                        </a:rPr>
                        <a:t>§</a:t>
                      </a:r>
                      <a:r>
                        <a:rPr sz="1400" spc="-7" baseline="24691"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(median,</a:t>
                      </a:r>
                      <a:r>
                        <a:rPr sz="140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106184"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L="635" algn="ctr">
                        <a:lnSpc>
                          <a:spcPct val="100000"/>
                        </a:lnSpc>
                      </a:pPr>
                      <a:r>
                        <a:rPr sz="1400" spc="-5" dirty="0">
                          <a:solidFill>
                            <a:schemeClr val="bg1"/>
                          </a:solidFill>
                          <a:latin typeface="Calibri" panose="020F0502020204030204" pitchFamily="34" charset="0"/>
                          <a:cs typeface="Calibri" panose="020F0502020204030204" pitchFamily="34" charset="0"/>
                        </a:rPr>
                        <a:t>0.7</a:t>
                      </a:r>
                      <a:endParaRPr sz="1400" dirty="0">
                        <a:solidFill>
                          <a:schemeClr val="bg1"/>
                        </a:solidFill>
                        <a:latin typeface="Calibri" panose="020F0502020204030204" pitchFamily="34" charset="0"/>
                        <a:cs typeface="Calibri" panose="020F0502020204030204" pitchFamily="34" charset="0"/>
                      </a:endParaRP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L="1270" algn="ctr">
                        <a:lnSpc>
                          <a:spcPct val="100000"/>
                        </a:lnSpc>
                      </a:pPr>
                      <a:r>
                        <a:rPr sz="1400" spc="-5" dirty="0">
                          <a:solidFill>
                            <a:schemeClr val="bg1"/>
                          </a:solidFill>
                          <a:latin typeface="Calibri" panose="020F0502020204030204" pitchFamily="34" charset="0"/>
                          <a:cs typeface="Calibri" panose="020F0502020204030204" pitchFamily="34" charset="0"/>
                        </a:rPr>
                        <a:t>0.5</a:t>
                      </a:r>
                      <a:endParaRPr sz="1400" dirty="0">
                        <a:solidFill>
                          <a:schemeClr val="bg1"/>
                        </a:solidFill>
                        <a:latin typeface="Calibri" panose="020F0502020204030204" pitchFamily="34" charset="0"/>
                        <a:cs typeface="Calibri" panose="020F0502020204030204" pitchFamily="34" charset="0"/>
                      </a:endParaRP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R="357505" algn="ctr">
                        <a:lnSpc>
                          <a:spcPct val="100000"/>
                        </a:lnSpc>
                      </a:pPr>
                      <a:r>
                        <a:rPr sz="1400" spc="-5" dirty="0">
                          <a:solidFill>
                            <a:schemeClr val="bg1"/>
                          </a:solidFill>
                          <a:latin typeface="Calibri" panose="020F0502020204030204" pitchFamily="34" charset="0"/>
                          <a:cs typeface="Calibri" panose="020F0502020204030204" pitchFamily="34" charset="0"/>
                        </a:rPr>
                        <a:t>0</a:t>
                      </a:r>
                      <a:r>
                        <a:rPr sz="1400" dirty="0">
                          <a:solidFill>
                            <a:schemeClr val="bg1"/>
                          </a:solidFill>
                          <a:latin typeface="Calibri" panose="020F0502020204030204" pitchFamily="34" charset="0"/>
                          <a:cs typeface="Calibri" panose="020F0502020204030204" pitchFamily="34" charset="0"/>
                        </a:rPr>
                        <a:t>.6</a:t>
                      </a: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70" name="object 8">
            <a:extLst>
              <a:ext uri="{FF2B5EF4-FFF2-40B4-BE49-F238E27FC236}">
                <a16:creationId xmlns:a16="http://schemas.microsoft.com/office/drawing/2014/main" id="{D0AA1542-A5DF-4D45-9F02-88D43B7EA87D}"/>
              </a:ext>
            </a:extLst>
          </p:cNvPr>
          <p:cNvSpPr txBox="1"/>
          <p:nvPr/>
        </p:nvSpPr>
        <p:spPr>
          <a:xfrm>
            <a:off x="1614284" y="1555725"/>
            <a:ext cx="4204883" cy="667774"/>
          </a:xfrm>
          <a:prstGeom prst="rect">
            <a:avLst/>
          </a:prstGeom>
        </p:spPr>
        <p:txBody>
          <a:bodyPr vert="horz" wrap="square" lIns="0" tIns="21236" rIns="0" bIns="0" rtlCol="0">
            <a:spAutoFit/>
          </a:bodyPr>
          <a:lstStyle/>
          <a:p>
            <a:pPr marL="89416" algn="ctr" defTabSz="1609501" fontAlgn="auto">
              <a:spcBef>
                <a:spcPts val="167"/>
              </a:spcBef>
              <a:spcAft>
                <a:spcPts val="0"/>
              </a:spcAft>
              <a:defRPr/>
            </a:pPr>
            <a:r>
              <a:rPr sz="1400" spc="-9" dirty="0">
                <a:solidFill>
                  <a:prstClr val="black"/>
                </a:solidFill>
                <a:latin typeface="Calibri" panose="020F0502020204030204" pitchFamily="34" charset="0"/>
                <a:cs typeface="Calibri" panose="020F0502020204030204" pitchFamily="34" charset="0"/>
              </a:rPr>
              <a:t>Ocular</a:t>
            </a:r>
            <a:r>
              <a:rPr lang="en-US" sz="1400" spc="-9" dirty="0">
                <a:solidFill>
                  <a:prstClr val="black"/>
                </a:solidFill>
                <a:latin typeface="Calibri" panose="020F0502020204030204" pitchFamily="34" charset="0"/>
                <a:cs typeface="Calibri" panose="020F0502020204030204" pitchFamily="34" charset="0"/>
              </a:rPr>
              <a:t>, </a:t>
            </a:r>
            <a:r>
              <a:rPr lang="en-US" sz="1400" spc="-19" dirty="0">
                <a:solidFill>
                  <a:prstClr val="black"/>
                </a:solidFill>
                <a:latin typeface="Calibri" panose="020F0502020204030204" pitchFamily="34" charset="0"/>
                <a:cs typeface="Calibri" panose="020F0502020204030204" pitchFamily="34" charset="0"/>
              </a:rPr>
              <a:t>B</a:t>
            </a:r>
            <a:r>
              <a:rPr sz="1400" spc="-19" dirty="0">
                <a:solidFill>
                  <a:prstClr val="black"/>
                </a:solidFill>
                <a:latin typeface="Calibri" panose="020F0502020204030204" pitchFamily="34" charset="0"/>
                <a:cs typeface="Calibri" panose="020F0502020204030204" pitchFamily="34" charset="0"/>
              </a:rPr>
              <a:t>leeding</a:t>
            </a:r>
            <a:r>
              <a:rPr lang="en-US" sz="1400" spc="-19" dirty="0">
                <a:solidFill>
                  <a:prstClr val="black"/>
                </a:solidFill>
                <a:latin typeface="Calibri" panose="020F0502020204030204" pitchFamily="34" charset="0"/>
                <a:cs typeface="Calibri" panose="020F0502020204030204" pitchFamily="34" charset="0"/>
              </a:rPr>
              <a:t>,</a:t>
            </a:r>
            <a:r>
              <a:rPr lang="en-US" sz="1400" spc="-19" baseline="30000"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and </a:t>
            </a:r>
            <a:r>
              <a:rPr lang="en-US" sz="1400" spc="-19" dirty="0">
                <a:solidFill>
                  <a:prstClr val="black"/>
                </a:solidFill>
                <a:latin typeface="Calibri" panose="020F0502020204030204" pitchFamily="34" charset="0"/>
                <a:cs typeface="Calibri" panose="020F0502020204030204" pitchFamily="34" charset="0"/>
              </a:rPr>
              <a:t>P</a:t>
            </a:r>
            <a:r>
              <a:rPr sz="1400" spc="-19" dirty="0">
                <a:solidFill>
                  <a:prstClr val="black"/>
                </a:solidFill>
                <a:latin typeface="Calibri" panose="020F0502020204030204" pitchFamily="34" charset="0"/>
                <a:cs typeface="Calibri" panose="020F0502020204030204" pitchFamily="34" charset="0"/>
              </a:rPr>
              <a:t>eripheral </a:t>
            </a:r>
            <a:r>
              <a:rPr lang="en-US" sz="1400" spc="-19" dirty="0">
                <a:solidFill>
                  <a:prstClr val="black"/>
                </a:solidFill>
                <a:latin typeface="Calibri" panose="020F0502020204030204" pitchFamily="34" charset="0"/>
                <a:cs typeface="Calibri" panose="020F0502020204030204" pitchFamily="34" charset="0"/>
              </a:rPr>
              <a:t>N</a:t>
            </a:r>
            <a:r>
              <a:rPr sz="1400" spc="-19" dirty="0">
                <a:solidFill>
                  <a:prstClr val="black"/>
                </a:solidFill>
                <a:latin typeface="Calibri" panose="020F0502020204030204" pitchFamily="34" charset="0"/>
                <a:cs typeface="Calibri" panose="020F0502020204030204" pitchFamily="34" charset="0"/>
              </a:rPr>
              <a:t>europathy</a:t>
            </a:r>
            <a:r>
              <a:rPr sz="1400" spc="157" baseline="24691"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a:p>
            <a:pPr algn="ctr" defTabSz="1609501" fontAlgn="auto">
              <a:spcBef>
                <a:spcPts val="0"/>
              </a:spcBef>
              <a:spcAft>
                <a:spcPts val="0"/>
              </a:spcAft>
              <a:defRPr/>
            </a:pPr>
            <a:endParaRPr sz="1400" dirty="0">
              <a:solidFill>
                <a:prstClr val="black"/>
              </a:solidFill>
              <a:latin typeface="Calibri" panose="020F0502020204030204" pitchFamily="34" charset="0"/>
              <a:cs typeface="Calibri" panose="020F0502020204030204" pitchFamily="34" charset="0"/>
            </a:endParaRPr>
          </a:p>
          <a:p>
            <a:pPr marR="300664" algn="ctr" defTabSz="1609501" fontAlgn="auto">
              <a:spcBef>
                <a:spcPts val="0"/>
              </a:spcBef>
              <a:spcAft>
                <a:spcPts val="0"/>
              </a:spcAft>
              <a:defRPr/>
            </a:pPr>
            <a:r>
              <a:rPr sz="1400" spc="-9" dirty="0">
                <a:solidFill>
                  <a:schemeClr val="bg1"/>
                </a:solidFill>
                <a:latin typeface="Calibri" panose="020F0502020204030204" pitchFamily="34" charset="0"/>
                <a:cs typeface="Calibri" panose="020F0502020204030204" pitchFamily="34" charset="0"/>
              </a:rPr>
              <a:t>N</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101</a:t>
            </a:r>
            <a:endParaRPr sz="1400" dirty="0">
              <a:solidFill>
                <a:schemeClr val="bg1"/>
              </a:solidFill>
              <a:latin typeface="Calibri" panose="020F0502020204030204" pitchFamily="34" charset="0"/>
              <a:cs typeface="Calibri" panose="020F0502020204030204" pitchFamily="34" charset="0"/>
            </a:endParaRPr>
          </a:p>
        </p:txBody>
      </p:sp>
      <p:sp>
        <p:nvSpPr>
          <p:cNvPr id="71" name="object 9">
            <a:extLst>
              <a:ext uri="{FF2B5EF4-FFF2-40B4-BE49-F238E27FC236}">
                <a16:creationId xmlns:a16="http://schemas.microsoft.com/office/drawing/2014/main" id="{E909DF4E-7FA8-4FAB-81E3-D7BC3C03B219}"/>
              </a:ext>
            </a:extLst>
          </p:cNvPr>
          <p:cNvSpPr/>
          <p:nvPr/>
        </p:nvSpPr>
        <p:spPr>
          <a:xfrm>
            <a:off x="1742277" y="3384816"/>
            <a:ext cx="652752" cy="536509"/>
          </a:xfrm>
          <a:custGeom>
            <a:avLst/>
            <a:gdLst/>
            <a:ahLst/>
            <a:cxnLst/>
            <a:rect l="l" t="t" r="r" b="b"/>
            <a:pathLst>
              <a:path w="370840" h="304800">
                <a:moveTo>
                  <a:pt x="370331" y="0"/>
                </a:moveTo>
                <a:lnTo>
                  <a:pt x="0" y="0"/>
                </a:lnTo>
                <a:lnTo>
                  <a:pt x="0" y="304799"/>
                </a:lnTo>
                <a:lnTo>
                  <a:pt x="370331" y="304799"/>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2" name="object 10">
            <a:extLst>
              <a:ext uri="{FF2B5EF4-FFF2-40B4-BE49-F238E27FC236}">
                <a16:creationId xmlns:a16="http://schemas.microsoft.com/office/drawing/2014/main" id="{600EB03F-D608-4262-A67E-75AAB5CAF50C}"/>
              </a:ext>
            </a:extLst>
          </p:cNvPr>
          <p:cNvSpPr/>
          <p:nvPr/>
        </p:nvSpPr>
        <p:spPr>
          <a:xfrm>
            <a:off x="3370579" y="3191676"/>
            <a:ext cx="652752" cy="729875"/>
          </a:xfrm>
          <a:custGeom>
            <a:avLst/>
            <a:gdLst/>
            <a:ahLst/>
            <a:cxnLst/>
            <a:rect l="l" t="t" r="r" b="b"/>
            <a:pathLst>
              <a:path w="370839" h="414655">
                <a:moveTo>
                  <a:pt x="370331" y="0"/>
                </a:moveTo>
                <a:lnTo>
                  <a:pt x="0" y="0"/>
                </a:lnTo>
                <a:lnTo>
                  <a:pt x="0" y="414528"/>
                </a:lnTo>
                <a:lnTo>
                  <a:pt x="370331" y="414528"/>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3" name="object 11">
            <a:extLst>
              <a:ext uri="{FF2B5EF4-FFF2-40B4-BE49-F238E27FC236}">
                <a16:creationId xmlns:a16="http://schemas.microsoft.com/office/drawing/2014/main" id="{C99E6DF8-D0B7-4B15-989B-A0E1C1644117}"/>
              </a:ext>
            </a:extLst>
          </p:cNvPr>
          <p:cNvSpPr/>
          <p:nvPr/>
        </p:nvSpPr>
        <p:spPr>
          <a:xfrm>
            <a:off x="4998882" y="3556500"/>
            <a:ext cx="652752" cy="365496"/>
          </a:xfrm>
          <a:custGeom>
            <a:avLst/>
            <a:gdLst/>
            <a:ahLst/>
            <a:cxnLst/>
            <a:rect l="l" t="t" r="r" b="b"/>
            <a:pathLst>
              <a:path w="370839" h="207644">
                <a:moveTo>
                  <a:pt x="370331" y="0"/>
                </a:moveTo>
                <a:lnTo>
                  <a:pt x="0" y="0"/>
                </a:lnTo>
                <a:lnTo>
                  <a:pt x="0" y="207264"/>
                </a:lnTo>
                <a:lnTo>
                  <a:pt x="370331" y="207264"/>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4" name="object 12">
            <a:extLst>
              <a:ext uri="{FF2B5EF4-FFF2-40B4-BE49-F238E27FC236}">
                <a16:creationId xmlns:a16="http://schemas.microsoft.com/office/drawing/2014/main" id="{89C23FD1-3B22-495C-90B4-B25325DB43FB}"/>
              </a:ext>
            </a:extLst>
          </p:cNvPr>
          <p:cNvSpPr/>
          <p:nvPr/>
        </p:nvSpPr>
        <p:spPr>
          <a:xfrm>
            <a:off x="1742277" y="2802705"/>
            <a:ext cx="652752" cy="582335"/>
          </a:xfrm>
          <a:custGeom>
            <a:avLst/>
            <a:gdLst/>
            <a:ahLst/>
            <a:cxnLst/>
            <a:rect l="l" t="t" r="r" b="b"/>
            <a:pathLst>
              <a:path w="370840" h="330835">
                <a:moveTo>
                  <a:pt x="370331" y="0"/>
                </a:moveTo>
                <a:lnTo>
                  <a:pt x="0" y="0"/>
                </a:lnTo>
                <a:lnTo>
                  <a:pt x="0" y="330708"/>
                </a:lnTo>
                <a:lnTo>
                  <a:pt x="370331" y="33070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5" name="object 13">
            <a:extLst>
              <a:ext uri="{FF2B5EF4-FFF2-40B4-BE49-F238E27FC236}">
                <a16:creationId xmlns:a16="http://schemas.microsoft.com/office/drawing/2014/main" id="{C78206B4-7454-4B0C-BEC8-1EA41AA6EBFF}"/>
              </a:ext>
            </a:extLst>
          </p:cNvPr>
          <p:cNvSpPr/>
          <p:nvPr/>
        </p:nvSpPr>
        <p:spPr>
          <a:xfrm>
            <a:off x="3370579" y="3124611"/>
            <a:ext cx="652752" cy="67065"/>
          </a:xfrm>
          <a:custGeom>
            <a:avLst/>
            <a:gdLst/>
            <a:ahLst/>
            <a:cxnLst/>
            <a:rect l="l" t="t" r="r" b="b"/>
            <a:pathLst>
              <a:path w="370839" h="38100">
                <a:moveTo>
                  <a:pt x="0" y="38100"/>
                </a:moveTo>
                <a:lnTo>
                  <a:pt x="370331" y="38100"/>
                </a:lnTo>
                <a:lnTo>
                  <a:pt x="370331"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6" name="object 14">
            <a:extLst>
              <a:ext uri="{FF2B5EF4-FFF2-40B4-BE49-F238E27FC236}">
                <a16:creationId xmlns:a16="http://schemas.microsoft.com/office/drawing/2014/main" id="{65257288-4267-4D5A-9DB2-2750EE67C396}"/>
              </a:ext>
            </a:extLst>
          </p:cNvPr>
          <p:cNvSpPr/>
          <p:nvPr/>
        </p:nvSpPr>
        <p:spPr>
          <a:xfrm>
            <a:off x="4998882" y="3363356"/>
            <a:ext cx="652752" cy="193368"/>
          </a:xfrm>
          <a:custGeom>
            <a:avLst/>
            <a:gdLst/>
            <a:ahLst/>
            <a:cxnLst/>
            <a:rect l="l" t="t" r="r" b="b"/>
            <a:pathLst>
              <a:path w="370839" h="109855">
                <a:moveTo>
                  <a:pt x="370331" y="0"/>
                </a:moveTo>
                <a:lnTo>
                  <a:pt x="0" y="0"/>
                </a:lnTo>
                <a:lnTo>
                  <a:pt x="0" y="109728"/>
                </a:lnTo>
                <a:lnTo>
                  <a:pt x="370331" y="10972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7" name="object 15">
            <a:extLst>
              <a:ext uri="{FF2B5EF4-FFF2-40B4-BE49-F238E27FC236}">
                <a16:creationId xmlns:a16="http://schemas.microsoft.com/office/drawing/2014/main" id="{9AC656B0-5AE8-4EC0-BDE6-66010210F77E}"/>
              </a:ext>
            </a:extLst>
          </p:cNvPr>
          <p:cNvSpPr/>
          <p:nvPr/>
        </p:nvSpPr>
        <p:spPr>
          <a:xfrm>
            <a:off x="1742277" y="2759784"/>
            <a:ext cx="652752" cy="43592"/>
          </a:xfrm>
          <a:custGeom>
            <a:avLst/>
            <a:gdLst/>
            <a:ahLst/>
            <a:cxnLst/>
            <a:rect l="l" t="t" r="r" b="b"/>
            <a:pathLst>
              <a:path w="370840"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8" name="object 16">
            <a:extLst>
              <a:ext uri="{FF2B5EF4-FFF2-40B4-BE49-F238E27FC236}">
                <a16:creationId xmlns:a16="http://schemas.microsoft.com/office/drawing/2014/main" id="{5F52E44B-8BCC-4DEE-92A0-E3DE8C85072D}"/>
              </a:ext>
            </a:extLst>
          </p:cNvPr>
          <p:cNvSpPr/>
          <p:nvPr/>
        </p:nvSpPr>
        <p:spPr>
          <a:xfrm>
            <a:off x="3370579" y="3081690"/>
            <a:ext cx="652752" cy="43592"/>
          </a:xfrm>
          <a:custGeom>
            <a:avLst/>
            <a:gdLst/>
            <a:ahLst/>
            <a:cxnLst/>
            <a:rect l="l" t="t" r="r" b="b"/>
            <a:pathLst>
              <a:path w="370839"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9" name="object 17">
            <a:extLst>
              <a:ext uri="{FF2B5EF4-FFF2-40B4-BE49-F238E27FC236}">
                <a16:creationId xmlns:a16="http://schemas.microsoft.com/office/drawing/2014/main" id="{0B21B5D4-6FA5-4ABD-9B33-C52DFA8F51AE}"/>
              </a:ext>
            </a:extLst>
          </p:cNvPr>
          <p:cNvSpPr/>
          <p:nvPr/>
        </p:nvSpPr>
        <p:spPr>
          <a:xfrm>
            <a:off x="4998882" y="3213134"/>
            <a:ext cx="652752" cy="150894"/>
          </a:xfrm>
          <a:custGeom>
            <a:avLst/>
            <a:gdLst/>
            <a:ahLst/>
            <a:cxnLst/>
            <a:rect l="l" t="t" r="r" b="b"/>
            <a:pathLst>
              <a:path w="370839" h="85725">
                <a:moveTo>
                  <a:pt x="0" y="85344"/>
                </a:moveTo>
                <a:lnTo>
                  <a:pt x="370331" y="85344"/>
                </a:lnTo>
                <a:lnTo>
                  <a:pt x="370331" y="0"/>
                </a:lnTo>
                <a:lnTo>
                  <a:pt x="0" y="0"/>
                </a:lnTo>
                <a:lnTo>
                  <a:pt x="0" y="85344"/>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0" name="object 18">
            <a:extLst>
              <a:ext uri="{FF2B5EF4-FFF2-40B4-BE49-F238E27FC236}">
                <a16:creationId xmlns:a16="http://schemas.microsoft.com/office/drawing/2014/main" id="{11A0AAEA-55CE-4A85-8343-F501CD22B626}"/>
              </a:ext>
            </a:extLst>
          </p:cNvPr>
          <p:cNvSpPr/>
          <p:nvPr/>
        </p:nvSpPr>
        <p:spPr>
          <a:xfrm>
            <a:off x="1254053" y="1769928"/>
            <a:ext cx="0" cy="2151621"/>
          </a:xfrm>
          <a:custGeom>
            <a:avLst/>
            <a:gdLst/>
            <a:ahLst/>
            <a:cxnLst/>
            <a:rect l="l" t="t" r="r" b="b"/>
            <a:pathLst>
              <a:path h="1222375">
                <a:moveTo>
                  <a:pt x="0" y="1222248"/>
                </a:moveTo>
                <a:lnTo>
                  <a:pt x="0"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1" name="object 20">
            <a:extLst>
              <a:ext uri="{FF2B5EF4-FFF2-40B4-BE49-F238E27FC236}">
                <a16:creationId xmlns:a16="http://schemas.microsoft.com/office/drawing/2014/main" id="{83DBDA51-67C6-469D-AD2D-722E981F1D8F}"/>
              </a:ext>
            </a:extLst>
          </p:cNvPr>
          <p:cNvSpPr/>
          <p:nvPr/>
        </p:nvSpPr>
        <p:spPr>
          <a:xfrm>
            <a:off x="1205768" y="3925171"/>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2" name="object 21">
            <a:extLst>
              <a:ext uri="{FF2B5EF4-FFF2-40B4-BE49-F238E27FC236}">
                <a16:creationId xmlns:a16="http://schemas.microsoft.com/office/drawing/2014/main" id="{91ADAD7F-F398-4200-8D60-E4D0F461FACA}"/>
              </a:ext>
            </a:extLst>
          </p:cNvPr>
          <p:cNvSpPr/>
          <p:nvPr/>
        </p:nvSpPr>
        <p:spPr>
          <a:xfrm>
            <a:off x="1205768" y="3492118"/>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3" name="object 23">
            <a:extLst>
              <a:ext uri="{FF2B5EF4-FFF2-40B4-BE49-F238E27FC236}">
                <a16:creationId xmlns:a16="http://schemas.microsoft.com/office/drawing/2014/main" id="{DF18DE36-997A-405C-9D4B-26D566F42DA6}"/>
              </a:ext>
            </a:extLst>
          </p:cNvPr>
          <p:cNvSpPr/>
          <p:nvPr/>
        </p:nvSpPr>
        <p:spPr>
          <a:xfrm>
            <a:off x="1205768" y="3060229"/>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4" name="object 25">
            <a:extLst>
              <a:ext uri="{FF2B5EF4-FFF2-40B4-BE49-F238E27FC236}">
                <a16:creationId xmlns:a16="http://schemas.microsoft.com/office/drawing/2014/main" id="{96BA7821-EC50-43A2-872D-DEBD5F4706DA}"/>
              </a:ext>
            </a:extLst>
          </p:cNvPr>
          <p:cNvSpPr/>
          <p:nvPr/>
        </p:nvSpPr>
        <p:spPr>
          <a:xfrm>
            <a:off x="1205768" y="2631022"/>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5" name="object 27">
            <a:extLst>
              <a:ext uri="{FF2B5EF4-FFF2-40B4-BE49-F238E27FC236}">
                <a16:creationId xmlns:a16="http://schemas.microsoft.com/office/drawing/2014/main" id="{04591C3C-931D-465A-A29F-891CDBC0DEF0}"/>
              </a:ext>
            </a:extLst>
          </p:cNvPr>
          <p:cNvSpPr/>
          <p:nvPr/>
        </p:nvSpPr>
        <p:spPr>
          <a:xfrm>
            <a:off x="1205768" y="2199133"/>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6" name="object 29">
            <a:extLst>
              <a:ext uri="{FF2B5EF4-FFF2-40B4-BE49-F238E27FC236}">
                <a16:creationId xmlns:a16="http://schemas.microsoft.com/office/drawing/2014/main" id="{443CAA4B-E926-481A-BAEA-9F0117BA9D67}"/>
              </a:ext>
            </a:extLst>
          </p:cNvPr>
          <p:cNvSpPr/>
          <p:nvPr/>
        </p:nvSpPr>
        <p:spPr>
          <a:xfrm>
            <a:off x="1205768" y="1769926"/>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7" name="object 30">
            <a:extLst>
              <a:ext uri="{FF2B5EF4-FFF2-40B4-BE49-F238E27FC236}">
                <a16:creationId xmlns:a16="http://schemas.microsoft.com/office/drawing/2014/main" id="{5527E8E1-513D-4098-8D7A-6B13A73394AE}"/>
              </a:ext>
            </a:extLst>
          </p:cNvPr>
          <p:cNvSpPr/>
          <p:nvPr/>
        </p:nvSpPr>
        <p:spPr>
          <a:xfrm>
            <a:off x="1249806" y="3924497"/>
            <a:ext cx="4885578" cy="0"/>
          </a:xfrm>
          <a:custGeom>
            <a:avLst/>
            <a:gdLst/>
            <a:ahLst/>
            <a:cxnLst/>
            <a:rect l="l" t="t" r="r" b="b"/>
            <a:pathLst>
              <a:path w="2775585">
                <a:moveTo>
                  <a:pt x="0" y="0"/>
                </a:moveTo>
                <a:lnTo>
                  <a:pt x="2775204"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8" name="object 31">
            <a:extLst>
              <a:ext uri="{FF2B5EF4-FFF2-40B4-BE49-F238E27FC236}">
                <a16:creationId xmlns:a16="http://schemas.microsoft.com/office/drawing/2014/main" id="{7D24EF4C-8E4F-43B8-9534-2FA791ED52DE}"/>
              </a:ext>
            </a:extLst>
          </p:cNvPr>
          <p:cNvSpPr/>
          <p:nvPr/>
        </p:nvSpPr>
        <p:spPr>
          <a:xfrm>
            <a:off x="1254053" y="3756937"/>
            <a:ext cx="0" cy="40237"/>
          </a:xfrm>
          <a:custGeom>
            <a:avLst/>
            <a:gdLst/>
            <a:ahLst/>
            <a:cxnLst/>
            <a:rect l="l" t="t" r="r" b="b"/>
            <a:pathLst>
              <a:path h="22860">
                <a:moveTo>
                  <a:pt x="0" y="0"/>
                </a:moveTo>
                <a:lnTo>
                  <a:pt x="0" y="22860"/>
                </a:lnTo>
              </a:path>
            </a:pathLst>
          </a:custGeom>
          <a:ln w="9525">
            <a:solidFill>
              <a:srgbClr val="000000"/>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9" name="object 35">
            <a:extLst>
              <a:ext uri="{FF2B5EF4-FFF2-40B4-BE49-F238E27FC236}">
                <a16:creationId xmlns:a16="http://schemas.microsoft.com/office/drawing/2014/main" id="{E9CEB025-9BE2-4946-BA80-87E8CDBBC40C}"/>
              </a:ext>
            </a:extLst>
          </p:cNvPr>
          <p:cNvSpPr txBox="1"/>
          <p:nvPr/>
        </p:nvSpPr>
        <p:spPr>
          <a:xfrm>
            <a:off x="1943575" y="3547111"/>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25</a:t>
            </a:r>
            <a:endParaRPr sz="1200" dirty="0">
              <a:solidFill>
                <a:prstClr val="black"/>
              </a:solidFill>
              <a:latin typeface="Calibri" panose="020F0502020204030204" pitchFamily="34" charset="0"/>
              <a:cs typeface="Calibri" panose="020F0502020204030204" pitchFamily="34" charset="0"/>
            </a:endParaRPr>
          </a:p>
        </p:txBody>
      </p:sp>
      <p:sp>
        <p:nvSpPr>
          <p:cNvPr id="90" name="object 36">
            <a:extLst>
              <a:ext uri="{FF2B5EF4-FFF2-40B4-BE49-F238E27FC236}">
                <a16:creationId xmlns:a16="http://schemas.microsoft.com/office/drawing/2014/main" id="{1220C358-68BE-4C59-8B17-8865678E422E}"/>
              </a:ext>
            </a:extLst>
          </p:cNvPr>
          <p:cNvSpPr txBox="1"/>
          <p:nvPr/>
        </p:nvSpPr>
        <p:spPr>
          <a:xfrm>
            <a:off x="3594231" y="345053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34</a:t>
            </a:r>
            <a:endParaRPr sz="1200" dirty="0">
              <a:solidFill>
                <a:prstClr val="black"/>
              </a:solidFill>
              <a:latin typeface="Calibri" panose="020F0502020204030204" pitchFamily="34" charset="0"/>
              <a:cs typeface="Calibri" panose="020F0502020204030204" pitchFamily="34" charset="0"/>
            </a:endParaRPr>
          </a:p>
        </p:txBody>
      </p:sp>
      <p:sp>
        <p:nvSpPr>
          <p:cNvPr id="91" name="object 37">
            <a:extLst>
              <a:ext uri="{FF2B5EF4-FFF2-40B4-BE49-F238E27FC236}">
                <a16:creationId xmlns:a16="http://schemas.microsoft.com/office/drawing/2014/main" id="{15BA4AC6-B91A-4494-A106-8EEF1AA650EA}"/>
              </a:ext>
            </a:extLst>
          </p:cNvPr>
          <p:cNvSpPr txBox="1"/>
          <p:nvPr/>
        </p:nvSpPr>
        <p:spPr>
          <a:xfrm>
            <a:off x="5212096" y="363339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17</a:t>
            </a:r>
            <a:endParaRPr sz="1200" dirty="0">
              <a:solidFill>
                <a:prstClr val="black"/>
              </a:solidFill>
              <a:latin typeface="Calibri" panose="020F0502020204030204" pitchFamily="34" charset="0"/>
              <a:cs typeface="Calibri" panose="020F0502020204030204" pitchFamily="34" charset="0"/>
            </a:endParaRPr>
          </a:p>
        </p:txBody>
      </p:sp>
      <p:sp>
        <p:nvSpPr>
          <p:cNvPr id="92" name="object 38">
            <a:extLst>
              <a:ext uri="{FF2B5EF4-FFF2-40B4-BE49-F238E27FC236}">
                <a16:creationId xmlns:a16="http://schemas.microsoft.com/office/drawing/2014/main" id="{3129AE6B-7A3C-410F-BA2C-18FB91510E4E}"/>
              </a:ext>
            </a:extLst>
          </p:cNvPr>
          <p:cNvSpPr txBox="1"/>
          <p:nvPr/>
        </p:nvSpPr>
        <p:spPr>
          <a:xfrm>
            <a:off x="1954461" y="2987356"/>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27</a:t>
            </a:r>
            <a:endParaRPr sz="1200" dirty="0">
              <a:solidFill>
                <a:prstClr val="black"/>
              </a:solidFill>
              <a:latin typeface="Calibri" panose="020F0502020204030204" pitchFamily="34" charset="0"/>
              <a:cs typeface="Calibri" panose="020F0502020204030204" pitchFamily="34" charset="0"/>
            </a:endParaRPr>
          </a:p>
        </p:txBody>
      </p:sp>
      <p:sp>
        <p:nvSpPr>
          <p:cNvPr id="93" name="object 39">
            <a:extLst>
              <a:ext uri="{FF2B5EF4-FFF2-40B4-BE49-F238E27FC236}">
                <a16:creationId xmlns:a16="http://schemas.microsoft.com/office/drawing/2014/main" id="{E3428845-36D3-47FA-BB75-FA4F30D838AE}"/>
              </a:ext>
            </a:extLst>
          </p:cNvPr>
          <p:cNvSpPr txBox="1"/>
          <p:nvPr/>
        </p:nvSpPr>
        <p:spPr>
          <a:xfrm>
            <a:off x="3370579" y="3051736"/>
            <a:ext cx="652752" cy="207238"/>
          </a:xfrm>
          <a:prstGeom prst="rect">
            <a:avLst/>
          </a:prstGeom>
          <a:ln>
            <a:noFill/>
          </a:ln>
        </p:spPr>
        <p:txBody>
          <a:bodyPr vert="horz" wrap="square" lIns="0" tIns="22354" rIns="0" bIns="0" rtlCol="0">
            <a:spAutoFit/>
          </a:bodyPr>
          <a:lstStyle/>
          <a:p>
            <a:pPr algn="ctr"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a:t>
            </a:r>
            <a:endParaRPr sz="1200" dirty="0">
              <a:solidFill>
                <a:prstClr val="black"/>
              </a:solidFill>
              <a:latin typeface="Calibri" panose="020F0502020204030204" pitchFamily="34" charset="0"/>
              <a:cs typeface="Calibri" panose="020F0502020204030204" pitchFamily="34" charset="0"/>
            </a:endParaRPr>
          </a:p>
        </p:txBody>
      </p:sp>
      <p:sp>
        <p:nvSpPr>
          <p:cNvPr id="94" name="object 40">
            <a:extLst>
              <a:ext uri="{FF2B5EF4-FFF2-40B4-BE49-F238E27FC236}">
                <a16:creationId xmlns:a16="http://schemas.microsoft.com/office/drawing/2014/main" id="{69EE854E-952F-4FAC-B02F-DAD15A75CEA5}"/>
              </a:ext>
            </a:extLst>
          </p:cNvPr>
          <p:cNvSpPr txBox="1"/>
          <p:nvPr/>
        </p:nvSpPr>
        <p:spPr>
          <a:xfrm>
            <a:off x="5249651" y="3353297"/>
            <a:ext cx="239193"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9</a:t>
            </a:r>
            <a:endParaRPr sz="1200" dirty="0">
              <a:solidFill>
                <a:prstClr val="black"/>
              </a:solidFill>
              <a:latin typeface="Calibri" panose="020F0502020204030204" pitchFamily="34" charset="0"/>
              <a:cs typeface="Calibri" panose="020F0502020204030204" pitchFamily="34" charset="0"/>
            </a:endParaRPr>
          </a:p>
        </p:txBody>
      </p:sp>
      <p:sp>
        <p:nvSpPr>
          <p:cNvPr id="95" name="object 41">
            <a:extLst>
              <a:ext uri="{FF2B5EF4-FFF2-40B4-BE49-F238E27FC236}">
                <a16:creationId xmlns:a16="http://schemas.microsoft.com/office/drawing/2014/main" id="{CE7C68F4-910E-4E96-A949-D7B8C923AD07}"/>
              </a:ext>
            </a:extLst>
          </p:cNvPr>
          <p:cNvSpPr txBox="1"/>
          <p:nvPr/>
        </p:nvSpPr>
        <p:spPr>
          <a:xfrm>
            <a:off x="1992019" y="2339968"/>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6" name="object 42">
            <a:extLst>
              <a:ext uri="{FF2B5EF4-FFF2-40B4-BE49-F238E27FC236}">
                <a16:creationId xmlns:a16="http://schemas.microsoft.com/office/drawing/2014/main" id="{DDBE5857-C594-4C94-9863-0D9D492CFC48}"/>
              </a:ext>
            </a:extLst>
          </p:cNvPr>
          <p:cNvSpPr txBox="1"/>
          <p:nvPr/>
        </p:nvSpPr>
        <p:spPr>
          <a:xfrm>
            <a:off x="3620904" y="268534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7" name="object 43">
            <a:extLst>
              <a:ext uri="{FF2B5EF4-FFF2-40B4-BE49-F238E27FC236}">
                <a16:creationId xmlns:a16="http://schemas.microsoft.com/office/drawing/2014/main" id="{6B1C4790-EE10-4024-860B-55FB37458761}"/>
              </a:ext>
            </a:extLst>
          </p:cNvPr>
          <p:cNvSpPr txBox="1"/>
          <p:nvPr/>
        </p:nvSpPr>
        <p:spPr>
          <a:xfrm>
            <a:off x="5249651" y="317781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lang="en-US" sz="1200" spc="-9" dirty="0">
                <a:solidFill>
                  <a:srgbClr val="FFFFFF"/>
                </a:solidFill>
                <a:latin typeface="Calibri" panose="020F0502020204030204" pitchFamily="34" charset="0"/>
                <a:cs typeface="Calibri" panose="020F0502020204030204" pitchFamily="34" charset="0"/>
              </a:rPr>
              <a:t>7</a:t>
            </a:r>
            <a:endParaRPr sz="1200" dirty="0">
              <a:solidFill>
                <a:prstClr val="black"/>
              </a:solidFill>
              <a:latin typeface="Calibri" panose="020F0502020204030204" pitchFamily="34" charset="0"/>
              <a:cs typeface="Calibri" panose="020F0502020204030204" pitchFamily="34" charset="0"/>
            </a:endParaRPr>
          </a:p>
        </p:txBody>
      </p:sp>
      <p:sp>
        <p:nvSpPr>
          <p:cNvPr id="98" name="object 45">
            <a:extLst>
              <a:ext uri="{FF2B5EF4-FFF2-40B4-BE49-F238E27FC236}">
                <a16:creationId xmlns:a16="http://schemas.microsoft.com/office/drawing/2014/main" id="{6B7F66EF-4C87-42B6-ACF6-6F26354857EF}"/>
              </a:ext>
            </a:extLst>
          </p:cNvPr>
          <p:cNvSpPr txBox="1"/>
          <p:nvPr/>
        </p:nvSpPr>
        <p:spPr>
          <a:xfrm>
            <a:off x="1616914" y="3968181"/>
            <a:ext cx="900885"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dirty="0">
                <a:solidFill>
                  <a:prstClr val="black"/>
                </a:solidFill>
                <a:latin typeface="Calibri" panose="020F0502020204030204" pitchFamily="34" charset="0"/>
                <a:cs typeface="Calibri" panose="020F0502020204030204" pitchFamily="34" charset="0"/>
              </a:rPr>
              <a:t>Ocular</a:t>
            </a:r>
            <a:r>
              <a:rPr sz="1400" spc="-115"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99" name="object 46">
            <a:extLst>
              <a:ext uri="{FF2B5EF4-FFF2-40B4-BE49-F238E27FC236}">
                <a16:creationId xmlns:a16="http://schemas.microsoft.com/office/drawing/2014/main" id="{2289D535-11C4-4ECC-BA70-5470FD04A00E}"/>
              </a:ext>
            </a:extLst>
          </p:cNvPr>
          <p:cNvSpPr txBox="1"/>
          <p:nvPr/>
        </p:nvSpPr>
        <p:spPr>
          <a:xfrm>
            <a:off x="3181909" y="3968181"/>
            <a:ext cx="900886"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Bleeding</a:t>
            </a:r>
            <a:r>
              <a:rPr sz="1400" spc="-63"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0" name="object 47">
            <a:extLst>
              <a:ext uri="{FF2B5EF4-FFF2-40B4-BE49-F238E27FC236}">
                <a16:creationId xmlns:a16="http://schemas.microsoft.com/office/drawing/2014/main" id="{5DA68637-1959-4271-BF5D-EDB543075B8C}"/>
              </a:ext>
            </a:extLst>
          </p:cNvPr>
          <p:cNvSpPr txBox="1"/>
          <p:nvPr/>
        </p:nvSpPr>
        <p:spPr>
          <a:xfrm>
            <a:off x="4592212" y="3968180"/>
            <a:ext cx="1385979" cy="493150"/>
          </a:xfrm>
          <a:prstGeom prst="rect">
            <a:avLst/>
          </a:prstGeom>
        </p:spPr>
        <p:txBody>
          <a:bodyPr vert="horz" wrap="square" lIns="0" tIns="22354" rIns="0" bIns="0" rtlCol="0">
            <a:spAutoFit/>
          </a:bodyPr>
          <a:lstStyle/>
          <a:p>
            <a:pPr algn="ctr" defTabSz="1609501" fontAlgn="auto">
              <a:lnSpc>
                <a:spcPts val="1242"/>
              </a:lnSpc>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Peripheral</a:t>
            </a:r>
            <a:r>
              <a:rPr sz="1400" spc="-35"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Neuropathy</a:t>
            </a:r>
            <a:endParaRPr sz="1400" dirty="0">
              <a:solidFill>
                <a:prstClr val="black"/>
              </a:solidFill>
              <a:latin typeface="Calibri" panose="020F0502020204030204" pitchFamily="34" charset="0"/>
              <a:cs typeface="Calibri" panose="020F0502020204030204" pitchFamily="34" charset="0"/>
            </a:endParaRPr>
          </a:p>
          <a:p>
            <a:pPr algn="ctr" defTabSz="1609501" fontAlgn="auto">
              <a:lnSpc>
                <a:spcPts val="1242"/>
              </a:lnSpc>
              <a:spcBef>
                <a:spcPts val="0"/>
              </a:spcBef>
              <a:spcAft>
                <a:spcPts val="0"/>
              </a:spcAft>
              <a:defRPr/>
            </a:pP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1" name="object 54">
            <a:extLst>
              <a:ext uri="{FF2B5EF4-FFF2-40B4-BE49-F238E27FC236}">
                <a16:creationId xmlns:a16="http://schemas.microsoft.com/office/drawing/2014/main" id="{BBAB8AE6-9EE9-410A-A528-162079B302EE}"/>
              </a:ext>
            </a:extLst>
          </p:cNvPr>
          <p:cNvSpPr/>
          <p:nvPr/>
        </p:nvSpPr>
        <p:spPr>
          <a:xfrm>
            <a:off x="2008742" y="2534452"/>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02" name="object 56">
            <a:extLst>
              <a:ext uri="{FF2B5EF4-FFF2-40B4-BE49-F238E27FC236}">
                <a16:creationId xmlns:a16="http://schemas.microsoft.com/office/drawing/2014/main" id="{80BBF477-4B77-4B82-8015-6573B2BC8DB6}"/>
              </a:ext>
            </a:extLst>
          </p:cNvPr>
          <p:cNvSpPr txBox="1"/>
          <p:nvPr/>
        </p:nvSpPr>
        <p:spPr>
          <a:xfrm>
            <a:off x="673575" y="2180366"/>
            <a:ext cx="246221" cy="1311753"/>
          </a:xfrm>
          <a:prstGeom prst="rect">
            <a:avLst/>
          </a:prstGeom>
        </p:spPr>
        <p:txBody>
          <a:bodyPr vert="vert270" wrap="square" lIns="0" tIns="5589" rIns="0" bIns="0" rtlCol="0">
            <a:spAutoFit/>
          </a:bodyPr>
          <a:lstStyle/>
          <a:p>
            <a:pPr marL="22354" algn="ctr" defTabSz="1609501" fontAlgn="auto">
              <a:spcBef>
                <a:spcPts val="44"/>
              </a:spcBef>
              <a:spcAft>
                <a:spcPts val="0"/>
              </a:spcAft>
              <a:defRPr/>
            </a:pPr>
            <a:r>
              <a:rPr sz="1600" dirty="0">
                <a:solidFill>
                  <a:prstClr val="black"/>
                </a:solidFill>
                <a:latin typeface="Calibri" panose="020F0502020204030204" pitchFamily="34" charset="0"/>
                <a:cs typeface="Calibri" panose="020F0502020204030204" pitchFamily="34" charset="0"/>
              </a:rPr>
              <a:t>Patients</a:t>
            </a:r>
            <a:r>
              <a:rPr sz="1600" spc="-115" dirty="0">
                <a:solidFill>
                  <a:prstClr val="black"/>
                </a:solidFill>
                <a:latin typeface="Calibri" panose="020F0502020204030204" pitchFamily="34" charset="0"/>
                <a:cs typeface="Calibri" panose="020F0502020204030204" pitchFamily="34" charset="0"/>
              </a:rPr>
              <a:t> </a:t>
            </a:r>
            <a:r>
              <a:rPr sz="1600" dirty="0">
                <a:solidFill>
                  <a:prstClr val="black"/>
                </a:solidFill>
                <a:latin typeface="Calibri" panose="020F0502020204030204" pitchFamily="34" charset="0"/>
                <a:cs typeface="Calibri" panose="020F0502020204030204" pitchFamily="34" charset="0"/>
              </a:rPr>
              <a:t>(%)</a:t>
            </a:r>
          </a:p>
        </p:txBody>
      </p:sp>
      <p:sp>
        <p:nvSpPr>
          <p:cNvPr id="103" name="object 57">
            <a:extLst>
              <a:ext uri="{FF2B5EF4-FFF2-40B4-BE49-F238E27FC236}">
                <a16:creationId xmlns:a16="http://schemas.microsoft.com/office/drawing/2014/main" id="{7F87D64D-AE3C-48EA-A085-C66929CE56AC}"/>
              </a:ext>
            </a:extLst>
          </p:cNvPr>
          <p:cNvSpPr/>
          <p:nvPr/>
        </p:nvSpPr>
        <p:spPr>
          <a:xfrm>
            <a:off x="3647775" y="2869769"/>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nvGrpSpPr>
          <p:cNvPr id="104" name="Group 103">
            <a:extLst>
              <a:ext uri="{FF2B5EF4-FFF2-40B4-BE49-F238E27FC236}">
                <a16:creationId xmlns:a16="http://schemas.microsoft.com/office/drawing/2014/main" id="{A9FA73F9-F159-4C75-816C-478AFE0CB615}"/>
              </a:ext>
            </a:extLst>
          </p:cNvPr>
          <p:cNvGrpSpPr/>
          <p:nvPr/>
        </p:nvGrpSpPr>
        <p:grpSpPr>
          <a:xfrm>
            <a:off x="1253504" y="3927174"/>
            <a:ext cx="4871720" cy="111426"/>
            <a:chOff x="1214120" y="3850876"/>
            <a:chExt cx="4871720" cy="168967"/>
          </a:xfrm>
        </p:grpSpPr>
        <p:cxnSp>
          <p:nvCxnSpPr>
            <p:cNvPr id="105" name="Straight Connector 104">
              <a:extLst>
                <a:ext uri="{FF2B5EF4-FFF2-40B4-BE49-F238E27FC236}">
                  <a16:creationId xmlns:a16="http://schemas.microsoft.com/office/drawing/2014/main" id="{242837CF-7BA7-48AE-AAEC-D84BFEC16438}"/>
                </a:ext>
              </a:extLst>
            </p:cNvPr>
            <p:cNvCxnSpPr>
              <a:cxnSpLocks/>
            </p:cNvCxnSpPr>
            <p:nvPr/>
          </p:nvCxnSpPr>
          <p:spPr bwMode="auto">
            <a:xfrm>
              <a:off x="121412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4E3B34A-4D83-4B9B-9345-6474F9799110}"/>
                </a:ext>
              </a:extLst>
            </p:cNvPr>
            <p:cNvCxnSpPr>
              <a:cxnSpLocks/>
            </p:cNvCxnSpPr>
            <p:nvPr/>
          </p:nvCxnSpPr>
          <p:spPr bwMode="auto">
            <a:xfrm>
              <a:off x="608584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FA7049-A99B-46FC-9915-896B3093E8F4}"/>
                </a:ext>
              </a:extLst>
            </p:cNvPr>
            <p:cNvCxnSpPr>
              <a:cxnSpLocks/>
            </p:cNvCxnSpPr>
            <p:nvPr/>
          </p:nvCxnSpPr>
          <p:spPr bwMode="auto">
            <a:xfrm>
              <a:off x="4461934"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4A7ED3-994F-4E2F-B4B0-D2D3F19C1202}"/>
                </a:ext>
              </a:extLst>
            </p:cNvPr>
            <p:cNvCxnSpPr>
              <a:cxnSpLocks/>
            </p:cNvCxnSpPr>
            <p:nvPr/>
          </p:nvCxnSpPr>
          <p:spPr bwMode="auto">
            <a:xfrm>
              <a:off x="2838027" y="3850876"/>
              <a:ext cx="0" cy="168967"/>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0517AC9-EC4E-42C8-8266-615BAEF88E14}"/>
              </a:ext>
            </a:extLst>
          </p:cNvPr>
          <p:cNvGrpSpPr/>
          <p:nvPr/>
        </p:nvGrpSpPr>
        <p:grpSpPr>
          <a:xfrm>
            <a:off x="4994452" y="2107829"/>
            <a:ext cx="912675" cy="749830"/>
            <a:chOff x="4955068" y="2107829"/>
            <a:chExt cx="912675" cy="749830"/>
          </a:xfrm>
        </p:grpSpPr>
        <p:sp>
          <p:nvSpPr>
            <p:cNvPr id="110" name="object 48">
              <a:extLst>
                <a:ext uri="{FF2B5EF4-FFF2-40B4-BE49-F238E27FC236}">
                  <a16:creationId xmlns:a16="http://schemas.microsoft.com/office/drawing/2014/main" id="{225D95A6-4196-43BF-87D7-5751C6576252}"/>
                </a:ext>
              </a:extLst>
            </p:cNvPr>
            <p:cNvSpPr/>
            <p:nvPr/>
          </p:nvSpPr>
          <p:spPr>
            <a:xfrm>
              <a:off x="4955068" y="21688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1" name="object 49">
              <a:extLst>
                <a:ext uri="{FF2B5EF4-FFF2-40B4-BE49-F238E27FC236}">
                  <a16:creationId xmlns:a16="http://schemas.microsoft.com/office/drawing/2014/main" id="{D957EF90-5CD2-428C-BF44-8FCE96CE151C}"/>
                </a:ext>
              </a:extLst>
            </p:cNvPr>
            <p:cNvSpPr txBox="1"/>
            <p:nvPr/>
          </p:nvSpPr>
          <p:spPr>
            <a:xfrm>
              <a:off x="5129168" y="2107829"/>
              <a:ext cx="738575"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1</a:t>
              </a:r>
              <a:endParaRPr sz="1400" b="0" dirty="0">
                <a:solidFill>
                  <a:schemeClr val="bg1"/>
                </a:solidFill>
                <a:latin typeface="Calibri" panose="020F0502020204030204" pitchFamily="34" charset="0"/>
                <a:cs typeface="Calibri" panose="020F0502020204030204" pitchFamily="34" charset="0"/>
              </a:endParaRPr>
            </a:p>
          </p:txBody>
        </p:sp>
        <p:sp>
          <p:nvSpPr>
            <p:cNvPr id="112" name="object 51">
              <a:extLst>
                <a:ext uri="{FF2B5EF4-FFF2-40B4-BE49-F238E27FC236}">
                  <a16:creationId xmlns:a16="http://schemas.microsoft.com/office/drawing/2014/main" id="{425E030E-E7F9-409E-9DD5-09AFAE008DC5}"/>
                </a:ext>
              </a:extLst>
            </p:cNvPr>
            <p:cNvSpPr txBox="1"/>
            <p:nvPr/>
          </p:nvSpPr>
          <p:spPr>
            <a:xfrm>
              <a:off x="5129168" y="2363736"/>
              <a:ext cx="707967"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2</a:t>
              </a:r>
              <a:endParaRPr sz="1400" b="0" dirty="0">
                <a:solidFill>
                  <a:schemeClr val="bg1"/>
                </a:solidFill>
                <a:latin typeface="Calibri" panose="020F0502020204030204" pitchFamily="34" charset="0"/>
                <a:cs typeface="Calibri" panose="020F0502020204030204" pitchFamily="34" charset="0"/>
              </a:endParaRPr>
            </a:p>
          </p:txBody>
        </p:sp>
        <p:sp>
          <p:nvSpPr>
            <p:cNvPr id="113" name="object 53">
              <a:extLst>
                <a:ext uri="{FF2B5EF4-FFF2-40B4-BE49-F238E27FC236}">
                  <a16:creationId xmlns:a16="http://schemas.microsoft.com/office/drawing/2014/main" id="{9A1721E0-4321-45EE-9FA4-E0E8853A1A14}"/>
                </a:ext>
              </a:extLst>
            </p:cNvPr>
            <p:cNvSpPr txBox="1"/>
            <p:nvPr/>
          </p:nvSpPr>
          <p:spPr>
            <a:xfrm>
              <a:off x="5129168" y="2619643"/>
              <a:ext cx="650466"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3</a:t>
              </a:r>
              <a:endParaRPr sz="1400" b="0" dirty="0">
                <a:solidFill>
                  <a:schemeClr val="bg1"/>
                </a:solidFill>
                <a:latin typeface="Calibri" panose="020F0502020204030204" pitchFamily="34" charset="0"/>
                <a:cs typeface="Calibri" panose="020F0502020204030204" pitchFamily="34" charset="0"/>
              </a:endParaRPr>
            </a:p>
          </p:txBody>
        </p:sp>
        <p:sp>
          <p:nvSpPr>
            <p:cNvPr id="114" name="object 48">
              <a:extLst>
                <a:ext uri="{FF2B5EF4-FFF2-40B4-BE49-F238E27FC236}">
                  <a16:creationId xmlns:a16="http://schemas.microsoft.com/office/drawing/2014/main" id="{4D7C727F-A8EF-4C6C-933E-392A0439273C}"/>
                </a:ext>
              </a:extLst>
            </p:cNvPr>
            <p:cNvSpPr/>
            <p:nvPr/>
          </p:nvSpPr>
          <p:spPr>
            <a:xfrm>
              <a:off x="4955068" y="24256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5" name="object 48">
              <a:extLst>
                <a:ext uri="{FF2B5EF4-FFF2-40B4-BE49-F238E27FC236}">
                  <a16:creationId xmlns:a16="http://schemas.microsoft.com/office/drawing/2014/main" id="{06749BF0-CB57-4906-B126-BCCCC5A0F9E2}"/>
                </a:ext>
              </a:extLst>
            </p:cNvPr>
            <p:cNvSpPr/>
            <p:nvPr/>
          </p:nvSpPr>
          <p:spPr>
            <a:xfrm>
              <a:off x="4955068" y="2682470"/>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grpSp>
        <p:nvGrpSpPr>
          <p:cNvPr id="116" name="Group 115">
            <a:extLst>
              <a:ext uri="{FF2B5EF4-FFF2-40B4-BE49-F238E27FC236}">
                <a16:creationId xmlns:a16="http://schemas.microsoft.com/office/drawing/2014/main" id="{DD348960-B0FD-4131-ABB7-D46DD7918729}"/>
              </a:ext>
            </a:extLst>
          </p:cNvPr>
          <p:cNvGrpSpPr/>
          <p:nvPr/>
        </p:nvGrpSpPr>
        <p:grpSpPr>
          <a:xfrm>
            <a:off x="9392911" y="6207927"/>
            <a:ext cx="2488502" cy="454909"/>
            <a:chOff x="9392911" y="6207927"/>
            <a:chExt cx="2488502" cy="454909"/>
          </a:xfrm>
        </p:grpSpPr>
        <p:pic>
          <p:nvPicPr>
            <p:cNvPr id="117" name="Picture 116" descr="A picture containing text, ax, wheel&#10;&#10;Description automatically generated">
              <a:extLst>
                <a:ext uri="{FF2B5EF4-FFF2-40B4-BE49-F238E27FC236}">
                  <a16:creationId xmlns:a16="http://schemas.microsoft.com/office/drawing/2014/main" id="{978BDE0D-BB7A-435F-B491-5F15C0AF28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8" name="Rectangle 8">
              <a:extLst>
                <a:ext uri="{FF2B5EF4-FFF2-40B4-BE49-F238E27FC236}">
                  <a16:creationId xmlns:a16="http://schemas.microsoft.com/office/drawing/2014/main" id="{51034E1A-816B-40FF-A9BC-A0379B0B926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15350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B71A-63B8-5F4F-D022-D4FBB11C2057}"/>
              </a:ext>
            </a:extLst>
          </p:cNvPr>
          <p:cNvSpPr>
            <a:spLocks noGrp="1"/>
          </p:cNvSpPr>
          <p:nvPr>
            <p:ph type="title"/>
          </p:nvPr>
        </p:nvSpPr>
        <p:spPr/>
        <p:txBody>
          <a:bodyPr/>
          <a:lstStyle/>
          <a:p>
            <a:r>
              <a:rPr lang="en-US" dirty="0"/>
              <a:t>Lifileucel (TIL; LN-145), an Autologous Tumor-Infiltrating Lymphocyte Tx, in Patients With CC: Study Design</a:t>
            </a:r>
          </a:p>
        </p:txBody>
      </p:sp>
      <p:sp>
        <p:nvSpPr>
          <p:cNvPr id="13" name="Content Placeholder 12">
            <a:extLst>
              <a:ext uri="{FF2B5EF4-FFF2-40B4-BE49-F238E27FC236}">
                <a16:creationId xmlns:a16="http://schemas.microsoft.com/office/drawing/2014/main" id="{7E9D8689-A481-7F6E-1849-E3B22D0D1BD4}"/>
              </a:ext>
            </a:extLst>
          </p:cNvPr>
          <p:cNvSpPr>
            <a:spLocks noGrp="1"/>
          </p:cNvSpPr>
          <p:nvPr>
            <p:ph idx="1"/>
          </p:nvPr>
        </p:nvSpPr>
        <p:spPr>
          <a:xfrm>
            <a:off x="604675" y="1513047"/>
            <a:ext cx="10877529" cy="458141"/>
          </a:xfrm>
        </p:spPr>
        <p:txBody>
          <a:bodyPr/>
          <a:lstStyle/>
          <a:p>
            <a:r>
              <a:rPr lang="en-US" sz="1800" dirty="0"/>
              <a:t>A prospective, multicenter, single-arm, multi-cohort phase II of lifileucel TIL therapy in cervical cancer</a:t>
            </a:r>
          </a:p>
        </p:txBody>
      </p:sp>
      <p:grpSp>
        <p:nvGrpSpPr>
          <p:cNvPr id="5" name="Group 4">
            <a:extLst>
              <a:ext uri="{FF2B5EF4-FFF2-40B4-BE49-F238E27FC236}">
                <a16:creationId xmlns:a16="http://schemas.microsoft.com/office/drawing/2014/main" id="{1B892E33-6B74-20A9-A094-53BD5E150F4A}"/>
              </a:ext>
            </a:extLst>
          </p:cNvPr>
          <p:cNvGrpSpPr/>
          <p:nvPr/>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7332B00A-2653-8EC5-698A-F8D57C74E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7F427F9D-15BC-B9C7-F773-D24517F9152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CC2DBD25-233E-97C3-EC6A-91383E93CBD9}"/>
              </a:ext>
            </a:extLst>
          </p:cNvPr>
          <p:cNvSpPr txBox="1">
            <a:spLocks noChangeArrowheads="1"/>
          </p:cNvSpPr>
          <p:nvPr/>
        </p:nvSpPr>
        <p:spPr bwMode="auto">
          <a:xfrm>
            <a:off x="412751" y="636463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i-FI" altLang="en-US" sz="1200" b="0" spc="-10" dirty="0">
                <a:solidFill>
                  <a:schemeClr val="bg2"/>
                </a:solidFill>
                <a:latin typeface="Calibri" panose="020F0502020204030204" pitchFamily="34" charset="0"/>
                <a:cs typeface="+mn-cs"/>
              </a:rPr>
              <a:t>Jazaeri. J Clin Onc. 2019;37:2538. </a:t>
            </a:r>
            <a:r>
              <a:rPr lang="en-US" altLang="en-US" sz="1200" b="0" spc="-10" dirty="0">
                <a:solidFill>
                  <a:schemeClr val="bg2"/>
                </a:solidFill>
                <a:latin typeface="Calibri" panose="020F0502020204030204" pitchFamily="34" charset="0"/>
                <a:cs typeface="+mn-cs"/>
              </a:rPr>
              <a:t>NCT03108495. </a:t>
            </a:r>
          </a:p>
        </p:txBody>
      </p:sp>
      <p:sp>
        <p:nvSpPr>
          <p:cNvPr id="10" name="TextBox 9">
            <a:extLst>
              <a:ext uri="{FF2B5EF4-FFF2-40B4-BE49-F238E27FC236}">
                <a16:creationId xmlns:a16="http://schemas.microsoft.com/office/drawing/2014/main" id="{8AF665BF-9A5A-A5A6-A1DB-ABF8FE02F0B6}"/>
              </a:ext>
            </a:extLst>
          </p:cNvPr>
          <p:cNvSpPr txBox="1"/>
          <p:nvPr/>
        </p:nvSpPr>
        <p:spPr bwMode="auto">
          <a:xfrm>
            <a:off x="499683" y="2501939"/>
            <a:ext cx="302281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400" b="0" dirty="0">
                <a:solidFill>
                  <a:schemeClr val="bg1"/>
                </a:solidFill>
                <a:latin typeface="Calibri" panose="020F0502020204030204" pitchFamily="34" charset="0"/>
              </a:rPr>
              <a:t>Patients 18 yr or older with recurrent, metastatic or persistent squamous cell carcinoma, adenosquamous carcinoma, or adenocarcinoma of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 cervix; ≥1 measurable lesion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per RECIST v1.1; progression on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 previous systemic therapies </a:t>
            </a:r>
          </a:p>
          <a:p>
            <a:pPr algn="ctr">
              <a:spcBef>
                <a:spcPts val="0"/>
              </a:spcBef>
            </a:pPr>
            <a:r>
              <a:rPr lang="en-US" sz="1400" b="0" dirty="0">
                <a:solidFill>
                  <a:schemeClr val="bg1"/>
                </a:solidFill>
                <a:latin typeface="Calibri" panose="020F0502020204030204" pitchFamily="34" charset="0"/>
              </a:rPr>
              <a:t>(planned N = 138) </a:t>
            </a:r>
          </a:p>
        </p:txBody>
      </p:sp>
      <p:sp>
        <p:nvSpPr>
          <p:cNvPr id="23" name="TextBox 22">
            <a:extLst>
              <a:ext uri="{FF2B5EF4-FFF2-40B4-BE49-F238E27FC236}">
                <a16:creationId xmlns:a16="http://schemas.microsoft.com/office/drawing/2014/main" id="{D2990BDA-1C94-BEC4-44BD-0EB48C8D4D6E}"/>
              </a:ext>
            </a:extLst>
          </p:cNvPr>
          <p:cNvSpPr txBox="1"/>
          <p:nvPr/>
        </p:nvSpPr>
        <p:spPr bwMode="auto">
          <a:xfrm>
            <a:off x="817418" y="4753009"/>
            <a:ext cx="48576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Primary endpoint cohort 1/2: </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ORR per RECIST v1.1 (time frame &gt;6 mo)</a:t>
            </a:r>
          </a:p>
        </p:txBody>
      </p:sp>
      <p:sp>
        <p:nvSpPr>
          <p:cNvPr id="24" name="TextBox 23">
            <a:extLst>
              <a:ext uri="{FF2B5EF4-FFF2-40B4-BE49-F238E27FC236}">
                <a16:creationId xmlns:a16="http://schemas.microsoft.com/office/drawing/2014/main" id="{CF9BF14F-9216-A53F-4F6D-E69DD66F8BFF}"/>
              </a:ext>
            </a:extLst>
          </p:cNvPr>
          <p:cNvSpPr txBox="1"/>
          <p:nvPr/>
        </p:nvSpPr>
        <p:spPr bwMode="auto">
          <a:xfrm>
            <a:off x="6327071" y="4733115"/>
            <a:ext cx="5145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600"/>
              </a:spcBef>
              <a:spcAft>
                <a:spcPct val="0"/>
              </a:spcAft>
              <a:buClrTx/>
              <a:buFontTx/>
              <a:buNone/>
            </a:pPr>
            <a:r>
              <a:rPr lang="en-US" dirty="0">
                <a:solidFill>
                  <a:schemeClr val="bg1"/>
                </a:solidFill>
                <a:latin typeface="Calibri" panose="020F0502020204030204" pitchFamily="34" charset="0"/>
              </a:rPr>
              <a:t>Secondary endpoints cohort 1/2: </a:t>
            </a:r>
            <a:r>
              <a:rPr lang="en-US" b="0" dirty="0">
                <a:solidFill>
                  <a:schemeClr val="bg1"/>
                </a:solidFill>
                <a:latin typeface="Calibri" panose="020F0502020204030204" pitchFamily="34" charset="0"/>
              </a:rPr>
              <a:t>safety, DoR, DCR, PFS, ORR by investigator (per RECIST v1.1)</a:t>
            </a:r>
          </a:p>
        </p:txBody>
      </p:sp>
      <p:sp>
        <p:nvSpPr>
          <p:cNvPr id="32" name="Rectangle 49">
            <a:extLst>
              <a:ext uri="{FF2B5EF4-FFF2-40B4-BE49-F238E27FC236}">
                <a16:creationId xmlns:a16="http://schemas.microsoft.com/office/drawing/2014/main" id="{E2E36F38-E098-B6DA-3AF4-C268F6F2C0D1}"/>
              </a:ext>
            </a:extLst>
          </p:cNvPr>
          <p:cNvSpPr>
            <a:spLocks noChangeArrowheads="1"/>
          </p:cNvSpPr>
          <p:nvPr/>
        </p:nvSpPr>
        <p:spPr bwMode="auto">
          <a:xfrm>
            <a:off x="3915561" y="2846132"/>
            <a:ext cx="2306964" cy="106569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1-wk preconditioning lymphodepletion</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(cyclophosphamide, fludarabine)</a:t>
            </a:r>
          </a:p>
        </p:txBody>
      </p:sp>
      <p:cxnSp>
        <p:nvCxnSpPr>
          <p:cNvPr id="33" name="Straight Arrow Connector 32">
            <a:extLst>
              <a:ext uri="{FF2B5EF4-FFF2-40B4-BE49-F238E27FC236}">
                <a16:creationId xmlns:a16="http://schemas.microsoft.com/office/drawing/2014/main" id="{5B6B4BE9-4849-9385-1355-5A46679E0E2A}"/>
              </a:ext>
            </a:extLst>
          </p:cNvPr>
          <p:cNvCxnSpPr>
            <a:cxnSpLocks/>
          </p:cNvCxnSpPr>
          <p:nvPr/>
        </p:nvCxnSpPr>
        <p:spPr bwMode="auto">
          <a:xfrm>
            <a:off x="3295534" y="3378978"/>
            <a:ext cx="388256" cy="0"/>
          </a:xfrm>
          <a:prstGeom prst="straightConnector1">
            <a:avLst/>
          </a:prstGeom>
          <a:noFill/>
          <a:ln w="28575" cap="flat" cmpd="sng" algn="ctr">
            <a:solidFill>
              <a:schemeClr val="bg1"/>
            </a:solidFill>
            <a:prstDash val="solid"/>
            <a:round/>
            <a:headEnd type="none" w="med" len="med"/>
            <a:tailEnd type="triangle"/>
          </a:ln>
          <a:effectLst/>
        </p:spPr>
      </p:cxnSp>
      <p:sp>
        <p:nvSpPr>
          <p:cNvPr id="34" name="Rectangle 49">
            <a:extLst>
              <a:ext uri="{FF2B5EF4-FFF2-40B4-BE49-F238E27FC236}">
                <a16:creationId xmlns:a16="http://schemas.microsoft.com/office/drawing/2014/main" id="{C9259D74-FE5B-2EC1-EF84-B629ABC0F3E0}"/>
              </a:ext>
            </a:extLst>
          </p:cNvPr>
          <p:cNvSpPr>
            <a:spLocks noChangeArrowheads="1"/>
          </p:cNvSpPr>
          <p:nvPr/>
        </p:nvSpPr>
        <p:spPr bwMode="auto">
          <a:xfrm>
            <a:off x="6978071" y="2846132"/>
            <a:ext cx="1384668" cy="106569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Lifileucel infusion</a:t>
            </a:r>
          </a:p>
        </p:txBody>
      </p:sp>
      <p:sp>
        <p:nvSpPr>
          <p:cNvPr id="35" name="TextBox 34">
            <a:extLst>
              <a:ext uri="{FF2B5EF4-FFF2-40B4-BE49-F238E27FC236}">
                <a16:creationId xmlns:a16="http://schemas.microsoft.com/office/drawing/2014/main" id="{B5D4B0A6-CD92-3EF4-35C5-758BC43B71AF}"/>
              </a:ext>
            </a:extLst>
          </p:cNvPr>
          <p:cNvSpPr txBox="1"/>
          <p:nvPr/>
        </p:nvSpPr>
        <p:spPr bwMode="auto">
          <a:xfrm>
            <a:off x="3915561" y="3911588"/>
            <a:ext cx="7273138" cy="523220"/>
          </a:xfrm>
          <a:prstGeom prst="rect">
            <a:avLst/>
          </a:prstGeom>
          <a:solidFill>
            <a:schemeClr val="accent2">
              <a:lumMod val="20000"/>
              <a:lumOff val="80000"/>
            </a:schemeClr>
          </a:solidFill>
          <a:ln>
            <a:noFill/>
          </a:ln>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Tumors are surgically harvested and shipped to central facilities for TIL generation in a 22-day manufacturing process; final lifileucel product is cryopreserved and returned to treatment site.</a:t>
            </a:r>
          </a:p>
        </p:txBody>
      </p:sp>
      <p:sp>
        <p:nvSpPr>
          <p:cNvPr id="36" name="Rectangle 49">
            <a:extLst>
              <a:ext uri="{FF2B5EF4-FFF2-40B4-BE49-F238E27FC236}">
                <a16:creationId xmlns:a16="http://schemas.microsoft.com/office/drawing/2014/main" id="{AD966F6B-BC82-9587-1AE6-4EC474F9EB10}"/>
              </a:ext>
            </a:extLst>
          </p:cNvPr>
          <p:cNvSpPr>
            <a:spLocks noChangeArrowheads="1"/>
          </p:cNvSpPr>
          <p:nvPr/>
        </p:nvSpPr>
        <p:spPr bwMode="auto">
          <a:xfrm>
            <a:off x="9022034" y="2846132"/>
            <a:ext cx="2166665" cy="106569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IL-2</a:t>
            </a:r>
            <a:r>
              <a:rPr lang="en-US" altLang="en-US" sz="1600" b="0" dirty="0">
                <a:solidFill>
                  <a:schemeClr val="tx1"/>
                </a:solidFill>
                <a:latin typeface="Calibri" panose="020F0502020204030204" pitchFamily="34" charset="0"/>
              </a:rPr>
              <a:t> 600,000 IU/kg</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up to 6 doses</a:t>
            </a:r>
          </a:p>
        </p:txBody>
      </p:sp>
      <p:cxnSp>
        <p:nvCxnSpPr>
          <p:cNvPr id="37" name="Straight Arrow Connector 36">
            <a:extLst>
              <a:ext uri="{FF2B5EF4-FFF2-40B4-BE49-F238E27FC236}">
                <a16:creationId xmlns:a16="http://schemas.microsoft.com/office/drawing/2014/main" id="{D2550629-4718-EFF9-C857-C68F84A168BD}"/>
              </a:ext>
            </a:extLst>
          </p:cNvPr>
          <p:cNvCxnSpPr>
            <a:cxnSpLocks/>
          </p:cNvCxnSpPr>
          <p:nvPr/>
        </p:nvCxnSpPr>
        <p:spPr bwMode="auto">
          <a:xfrm>
            <a:off x="8514300" y="3378978"/>
            <a:ext cx="388256"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87D0DD57-D9DA-D12A-9081-42CCCB136FD8}"/>
              </a:ext>
            </a:extLst>
          </p:cNvPr>
          <p:cNvCxnSpPr>
            <a:cxnSpLocks/>
          </p:cNvCxnSpPr>
          <p:nvPr/>
        </p:nvCxnSpPr>
        <p:spPr bwMode="auto">
          <a:xfrm>
            <a:off x="6406170" y="3378978"/>
            <a:ext cx="388256" cy="0"/>
          </a:xfrm>
          <a:prstGeom prst="straightConnector1">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5DDA66A1-D309-F62C-F465-23533AEB7AAC}"/>
              </a:ext>
            </a:extLst>
          </p:cNvPr>
          <p:cNvSpPr txBox="1"/>
          <p:nvPr/>
        </p:nvSpPr>
        <p:spPr bwMode="auto">
          <a:xfrm>
            <a:off x="817418" y="5541697"/>
            <a:ext cx="11063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 cohorts include patients previously treated with PD-1 or PD-L1 (cohort 2); combination cohort with TIL + pembrolizumab (US only; cohort 3); patients not meeting inclusion criteria for Cohort 1 or 2 (cohort 4); patients previously treated with lifileucel receiving a second treatment (cohort 5). </a:t>
            </a:r>
          </a:p>
        </p:txBody>
      </p:sp>
      <p:sp>
        <p:nvSpPr>
          <p:cNvPr id="40" name="Rectangle 39">
            <a:extLst>
              <a:ext uri="{FF2B5EF4-FFF2-40B4-BE49-F238E27FC236}">
                <a16:creationId xmlns:a16="http://schemas.microsoft.com/office/drawing/2014/main" id="{5A982E00-12B1-3AA5-6B4C-ACBFB6512FC1}"/>
              </a:ext>
            </a:extLst>
          </p:cNvPr>
          <p:cNvSpPr/>
          <p:nvPr/>
        </p:nvSpPr>
        <p:spPr bwMode="auto">
          <a:xfrm>
            <a:off x="3915561" y="2846132"/>
            <a:ext cx="7273138" cy="1596440"/>
          </a:xfrm>
          <a:prstGeom prst="rect">
            <a:avLst/>
          </a:prstGeom>
          <a:no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extBox 40">
            <a:extLst>
              <a:ext uri="{FF2B5EF4-FFF2-40B4-BE49-F238E27FC236}">
                <a16:creationId xmlns:a16="http://schemas.microsoft.com/office/drawing/2014/main" id="{90A8DDDC-FC3F-A3BB-A6D0-DE9327F620E2}"/>
              </a:ext>
            </a:extLst>
          </p:cNvPr>
          <p:cNvSpPr txBox="1"/>
          <p:nvPr/>
        </p:nvSpPr>
        <p:spPr bwMode="auto">
          <a:xfrm>
            <a:off x="7170107" y="2327647"/>
            <a:ext cx="11176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Cohort 1*</a:t>
            </a:r>
          </a:p>
        </p:txBody>
      </p:sp>
    </p:spTree>
    <p:extLst>
      <p:ext uri="{BB962C8B-B14F-4D97-AF65-F5344CB8AC3E}">
        <p14:creationId xmlns:p14="http://schemas.microsoft.com/office/powerpoint/2010/main" val="1853150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39F4FD-84D8-F2AD-0565-2855E889FADE}"/>
              </a:ext>
            </a:extLst>
          </p:cNvPr>
          <p:cNvSpPr>
            <a:spLocks noGrp="1"/>
          </p:cNvSpPr>
          <p:nvPr>
            <p:ph type="title"/>
          </p:nvPr>
        </p:nvSpPr>
        <p:spPr/>
        <p:txBody>
          <a:bodyPr/>
          <a:lstStyle/>
          <a:p>
            <a:r>
              <a:rPr lang="en-US" dirty="0"/>
              <a:t>Lifileucel in Patients With CC (Cohort 1): Results</a:t>
            </a:r>
          </a:p>
        </p:txBody>
      </p:sp>
      <p:sp>
        <p:nvSpPr>
          <p:cNvPr id="6" name="Content Placeholder 5">
            <a:extLst>
              <a:ext uri="{FF2B5EF4-FFF2-40B4-BE49-F238E27FC236}">
                <a16:creationId xmlns:a16="http://schemas.microsoft.com/office/drawing/2014/main" id="{14B5540D-7584-E6DF-31D3-01429FA65810}"/>
              </a:ext>
            </a:extLst>
          </p:cNvPr>
          <p:cNvSpPr>
            <a:spLocks noGrp="1"/>
          </p:cNvSpPr>
          <p:nvPr>
            <p:ph sz="half" idx="2"/>
          </p:nvPr>
        </p:nvSpPr>
        <p:spPr>
          <a:xfrm>
            <a:off x="1036371" y="5296172"/>
            <a:ext cx="7122346" cy="871073"/>
          </a:xfrm>
        </p:spPr>
        <p:txBody>
          <a:bodyPr/>
          <a:lstStyle/>
          <a:p>
            <a:pPr>
              <a:spcBef>
                <a:spcPts val="600"/>
              </a:spcBef>
              <a:spcAft>
                <a:spcPts val="0"/>
              </a:spcAft>
            </a:pPr>
            <a:r>
              <a:rPr lang="en-US" sz="2000" b="0" i="0" dirty="0">
                <a:solidFill>
                  <a:srgbClr val="000000"/>
                </a:solidFill>
                <a:effectLst/>
                <a:cs typeface="Calibri" panose="020F0502020204030204" pitchFamily="34" charset="0"/>
              </a:rPr>
              <a:t>LN-145 results in 44% ORR in previously treated cervical cancer</a:t>
            </a:r>
          </a:p>
          <a:p>
            <a:pPr lvl="1" defTabSz="914377">
              <a:spcBef>
                <a:spcPts val="600"/>
              </a:spcBef>
              <a:spcAft>
                <a:spcPts val="0"/>
              </a:spcAft>
            </a:pPr>
            <a:r>
              <a:rPr lang="en-US" sz="1800" dirty="0">
                <a:cs typeface="Calibri" panose="020F0502020204030204" pitchFamily="34" charset="0"/>
              </a:rPr>
              <a:t>PR: 33.3%</a:t>
            </a:r>
          </a:p>
          <a:p>
            <a:pPr lvl="1" defTabSz="914377">
              <a:spcBef>
                <a:spcPts val="600"/>
              </a:spcBef>
              <a:spcAft>
                <a:spcPts val="0"/>
              </a:spcAft>
            </a:pPr>
            <a:r>
              <a:rPr lang="en-US" sz="1800" dirty="0">
                <a:cs typeface="Calibri" panose="020F0502020204030204" pitchFamily="34" charset="0"/>
              </a:rPr>
              <a:t>CR: 11.1%</a:t>
            </a:r>
          </a:p>
          <a:p>
            <a:endParaRPr lang="en-US" dirty="0"/>
          </a:p>
        </p:txBody>
      </p:sp>
      <p:grpSp>
        <p:nvGrpSpPr>
          <p:cNvPr id="7" name="Group 6">
            <a:extLst>
              <a:ext uri="{FF2B5EF4-FFF2-40B4-BE49-F238E27FC236}">
                <a16:creationId xmlns:a16="http://schemas.microsoft.com/office/drawing/2014/main" id="{28D5A369-3D97-C1F6-DE1B-39A836336204}"/>
              </a:ext>
            </a:extLst>
          </p:cNvPr>
          <p:cNvGrpSpPr/>
          <p:nvPr/>
        </p:nvGrpSpPr>
        <p:grpSpPr>
          <a:xfrm>
            <a:off x="9392911" y="6212702"/>
            <a:ext cx="2488502" cy="450134"/>
            <a:chOff x="9392911" y="6212702"/>
            <a:chExt cx="2488502" cy="450134"/>
          </a:xfrm>
        </p:grpSpPr>
        <p:pic>
          <p:nvPicPr>
            <p:cNvPr id="8" name="Picture 7" descr="Icon&#10;&#10;Description automatically generated">
              <a:extLst>
                <a:ext uri="{FF2B5EF4-FFF2-40B4-BE49-F238E27FC236}">
                  <a16:creationId xmlns:a16="http://schemas.microsoft.com/office/drawing/2014/main" id="{17627E58-2438-D9B3-4C19-EB3C98685A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9" name="Rectangle 8">
              <a:extLst>
                <a:ext uri="{FF2B5EF4-FFF2-40B4-BE49-F238E27FC236}">
                  <a16:creationId xmlns:a16="http://schemas.microsoft.com/office/drawing/2014/main" id="{E5C93AD6-BECA-20DC-5D5F-C19CB3DCC32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53AC25C1-4E6D-58F5-7562-E296BA527FBC}"/>
              </a:ext>
            </a:extLst>
          </p:cNvPr>
          <p:cNvSpPr txBox="1">
            <a:spLocks noChangeArrowheads="1"/>
          </p:cNvSpPr>
          <p:nvPr/>
        </p:nvSpPr>
        <p:spPr bwMode="auto">
          <a:xfrm>
            <a:off x="412751" y="636463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Jazaeri. J Clin Onc. 2019;37:2538.</a:t>
            </a:r>
          </a:p>
        </p:txBody>
      </p:sp>
      <p:sp>
        <p:nvSpPr>
          <p:cNvPr id="11" name="TextBox 10">
            <a:extLst>
              <a:ext uri="{FF2B5EF4-FFF2-40B4-BE49-F238E27FC236}">
                <a16:creationId xmlns:a16="http://schemas.microsoft.com/office/drawing/2014/main" id="{FA035FEE-6DCE-AD26-6BF1-3C1744ABF50F}"/>
              </a:ext>
            </a:extLst>
          </p:cNvPr>
          <p:cNvSpPr txBox="1"/>
          <p:nvPr/>
        </p:nvSpPr>
        <p:spPr bwMode="auto">
          <a:xfrm>
            <a:off x="1269568" y="4121745"/>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-70</a:t>
            </a:r>
          </a:p>
        </p:txBody>
      </p:sp>
      <p:sp>
        <p:nvSpPr>
          <p:cNvPr id="12" name="TextBox 11">
            <a:extLst>
              <a:ext uri="{FF2B5EF4-FFF2-40B4-BE49-F238E27FC236}">
                <a16:creationId xmlns:a16="http://schemas.microsoft.com/office/drawing/2014/main" id="{4A43800F-41F5-4861-66D2-402D17C8296E}"/>
              </a:ext>
            </a:extLst>
          </p:cNvPr>
          <p:cNvSpPr txBox="1"/>
          <p:nvPr/>
        </p:nvSpPr>
        <p:spPr bwMode="auto">
          <a:xfrm>
            <a:off x="1275145" y="3957118"/>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4026A77D-6FCB-6415-519A-CA2883B2A288}"/>
              </a:ext>
            </a:extLst>
          </p:cNvPr>
          <p:cNvSpPr txBox="1"/>
          <p:nvPr/>
        </p:nvSpPr>
        <p:spPr bwMode="auto">
          <a:xfrm>
            <a:off x="1272644" y="3789131"/>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14" name="TextBox 13">
            <a:extLst>
              <a:ext uri="{FF2B5EF4-FFF2-40B4-BE49-F238E27FC236}">
                <a16:creationId xmlns:a16="http://schemas.microsoft.com/office/drawing/2014/main" id="{7B94CFED-5559-C3AA-4B4E-068E0E390E69}"/>
              </a:ext>
            </a:extLst>
          </p:cNvPr>
          <p:cNvSpPr txBox="1"/>
          <p:nvPr/>
        </p:nvSpPr>
        <p:spPr bwMode="auto">
          <a:xfrm>
            <a:off x="1346839" y="2462524"/>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p>
        </p:txBody>
      </p:sp>
      <p:sp>
        <p:nvSpPr>
          <p:cNvPr id="15" name="TextBox 14">
            <a:extLst>
              <a:ext uri="{FF2B5EF4-FFF2-40B4-BE49-F238E27FC236}">
                <a16:creationId xmlns:a16="http://schemas.microsoft.com/office/drawing/2014/main" id="{77532F31-CBAC-F060-E627-931326674683}"/>
              </a:ext>
            </a:extLst>
          </p:cNvPr>
          <p:cNvSpPr txBox="1"/>
          <p:nvPr/>
        </p:nvSpPr>
        <p:spPr>
          <a:xfrm>
            <a:off x="3703838" y="3777373"/>
            <a:ext cx="2591608" cy="338554"/>
          </a:xfrm>
          <a:prstGeom prst="rect">
            <a:avLst/>
          </a:prstGeom>
          <a:noFill/>
          <a:ln w="38100" cmpd="sng">
            <a:solidFill>
              <a:schemeClr val="tx1"/>
            </a:solidFill>
          </a:ln>
        </p:spPr>
        <p:txBody>
          <a:bodyPr wrap="square" rtlCol="0">
            <a:spAutoFit/>
          </a:bodyPr>
          <a:lstStyle/>
          <a:p>
            <a:pPr defTabSz="914377"/>
            <a:r>
              <a:rPr lang="en-US" sz="1600" dirty="0">
                <a:solidFill>
                  <a:schemeClr val="bg1"/>
                </a:solidFill>
                <a:latin typeface="Calibri" panose="020F0502020204030204"/>
              </a:rPr>
              <a:t>ORR: 44.4%</a:t>
            </a:r>
          </a:p>
        </p:txBody>
      </p:sp>
      <p:cxnSp>
        <p:nvCxnSpPr>
          <p:cNvPr id="16" name="Straight Connector 15">
            <a:extLst>
              <a:ext uri="{FF2B5EF4-FFF2-40B4-BE49-F238E27FC236}">
                <a16:creationId xmlns:a16="http://schemas.microsoft.com/office/drawing/2014/main" id="{D0613C87-3B4F-F4FD-2AEF-F50397FF9217}"/>
              </a:ext>
            </a:extLst>
          </p:cNvPr>
          <p:cNvCxnSpPr>
            <a:cxnSpLocks/>
          </p:cNvCxnSpPr>
          <p:nvPr/>
        </p:nvCxnSpPr>
        <p:spPr bwMode="auto">
          <a:xfrm flipV="1">
            <a:off x="1924726" y="1914356"/>
            <a:ext cx="0" cy="282816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EFB6365-506B-8B3E-D624-457D948B7BD2}"/>
              </a:ext>
            </a:extLst>
          </p:cNvPr>
          <p:cNvCxnSpPr/>
          <p:nvPr/>
        </p:nvCxnSpPr>
        <p:spPr bwMode="auto">
          <a:xfrm>
            <a:off x="1908346" y="3590137"/>
            <a:ext cx="8669645" cy="0"/>
          </a:xfrm>
          <a:prstGeom prst="line">
            <a:avLst/>
          </a:prstGeom>
          <a:noFill/>
          <a:ln w="28575" cap="flat" cmpd="sng" algn="ctr">
            <a:solidFill>
              <a:schemeClr val="bg1"/>
            </a:solidFill>
            <a:prstDash val="sysDot"/>
            <a:round/>
            <a:headEnd type="none" w="med" len="med"/>
            <a:tailEnd type="none" w="med" len="med"/>
          </a:ln>
          <a:effectLst/>
        </p:spPr>
      </p:cxnSp>
      <p:cxnSp>
        <p:nvCxnSpPr>
          <p:cNvPr id="18" name="Straight Connector 17">
            <a:extLst>
              <a:ext uri="{FF2B5EF4-FFF2-40B4-BE49-F238E27FC236}">
                <a16:creationId xmlns:a16="http://schemas.microsoft.com/office/drawing/2014/main" id="{D279BE9F-F4C7-AAF8-0F8E-2363EB537E89}"/>
              </a:ext>
            </a:extLst>
          </p:cNvPr>
          <p:cNvCxnSpPr>
            <a:cxnSpLocks/>
          </p:cNvCxnSpPr>
          <p:nvPr/>
        </p:nvCxnSpPr>
        <p:spPr bwMode="auto">
          <a:xfrm flipH="1">
            <a:off x="1810033" y="1927160"/>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88E17E4-452E-DF69-5240-D2ED2E0113F1}"/>
              </a:ext>
            </a:extLst>
          </p:cNvPr>
          <p:cNvCxnSpPr>
            <a:cxnSpLocks/>
          </p:cNvCxnSpPr>
          <p:nvPr/>
        </p:nvCxnSpPr>
        <p:spPr bwMode="auto">
          <a:xfrm flipH="1">
            <a:off x="1810033" y="2092610"/>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7287985-425F-F4A3-AE4C-87D5707EFB7B}"/>
              </a:ext>
            </a:extLst>
          </p:cNvPr>
          <p:cNvCxnSpPr>
            <a:cxnSpLocks/>
          </p:cNvCxnSpPr>
          <p:nvPr/>
        </p:nvCxnSpPr>
        <p:spPr bwMode="auto">
          <a:xfrm flipH="1">
            <a:off x="1810033" y="2258059"/>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C491BC0-0016-13C5-9BE2-09EAA85D1EF6}"/>
              </a:ext>
            </a:extLst>
          </p:cNvPr>
          <p:cNvCxnSpPr>
            <a:cxnSpLocks/>
          </p:cNvCxnSpPr>
          <p:nvPr/>
        </p:nvCxnSpPr>
        <p:spPr bwMode="auto">
          <a:xfrm flipH="1">
            <a:off x="1810033" y="2423509"/>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759BA08-0C54-0C5C-27F7-FC3F642DD01B}"/>
              </a:ext>
            </a:extLst>
          </p:cNvPr>
          <p:cNvCxnSpPr>
            <a:cxnSpLocks/>
          </p:cNvCxnSpPr>
          <p:nvPr/>
        </p:nvCxnSpPr>
        <p:spPr bwMode="auto">
          <a:xfrm flipH="1">
            <a:off x="1810033" y="2754408"/>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D028203-8D28-1522-8887-94ADDB39DEC0}"/>
              </a:ext>
            </a:extLst>
          </p:cNvPr>
          <p:cNvCxnSpPr>
            <a:cxnSpLocks/>
          </p:cNvCxnSpPr>
          <p:nvPr/>
        </p:nvCxnSpPr>
        <p:spPr bwMode="auto">
          <a:xfrm flipH="1">
            <a:off x="1810033" y="3085308"/>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85AC053-F5D3-A5A8-CA8A-5509AFBC0601}"/>
              </a:ext>
            </a:extLst>
          </p:cNvPr>
          <p:cNvCxnSpPr>
            <a:cxnSpLocks/>
          </p:cNvCxnSpPr>
          <p:nvPr/>
        </p:nvCxnSpPr>
        <p:spPr bwMode="auto">
          <a:xfrm flipH="1">
            <a:off x="1810033" y="3416207"/>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8D82752-1402-AC55-FF45-68D09E2AE358}"/>
              </a:ext>
            </a:extLst>
          </p:cNvPr>
          <p:cNvCxnSpPr>
            <a:cxnSpLocks/>
          </p:cNvCxnSpPr>
          <p:nvPr/>
        </p:nvCxnSpPr>
        <p:spPr bwMode="auto">
          <a:xfrm flipH="1">
            <a:off x="1810033" y="3747106"/>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FB705A5-B8DE-9F70-EC05-BFFEB7D11C52}"/>
              </a:ext>
            </a:extLst>
          </p:cNvPr>
          <p:cNvCxnSpPr>
            <a:cxnSpLocks/>
          </p:cNvCxnSpPr>
          <p:nvPr/>
        </p:nvCxnSpPr>
        <p:spPr bwMode="auto">
          <a:xfrm flipH="1">
            <a:off x="1810033" y="2588959"/>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0283A05-EB39-C3CE-3281-0028CABCD5E1}"/>
              </a:ext>
            </a:extLst>
          </p:cNvPr>
          <p:cNvCxnSpPr>
            <a:cxnSpLocks/>
          </p:cNvCxnSpPr>
          <p:nvPr/>
        </p:nvCxnSpPr>
        <p:spPr bwMode="auto">
          <a:xfrm flipH="1">
            <a:off x="1810033" y="2919858"/>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2C3A051-4D53-42A6-C40D-4866F4D067FC}"/>
              </a:ext>
            </a:extLst>
          </p:cNvPr>
          <p:cNvCxnSpPr>
            <a:cxnSpLocks/>
          </p:cNvCxnSpPr>
          <p:nvPr/>
        </p:nvCxnSpPr>
        <p:spPr bwMode="auto">
          <a:xfrm flipH="1">
            <a:off x="1810033" y="3250757"/>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4826CA1-F9D7-FB95-8F50-47D05ADC8B14}"/>
              </a:ext>
            </a:extLst>
          </p:cNvPr>
          <p:cNvCxnSpPr>
            <a:cxnSpLocks/>
          </p:cNvCxnSpPr>
          <p:nvPr/>
        </p:nvCxnSpPr>
        <p:spPr bwMode="auto">
          <a:xfrm flipH="1">
            <a:off x="1810033" y="3581657"/>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9D3BBB8-2DC3-D37F-3F12-846E0992AB12}"/>
              </a:ext>
            </a:extLst>
          </p:cNvPr>
          <p:cNvCxnSpPr>
            <a:cxnSpLocks/>
          </p:cNvCxnSpPr>
          <p:nvPr/>
        </p:nvCxnSpPr>
        <p:spPr bwMode="auto">
          <a:xfrm flipH="1">
            <a:off x="1810033" y="3912556"/>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1C32A90-A94D-B3EE-5153-071AAD2BF101}"/>
              </a:ext>
            </a:extLst>
          </p:cNvPr>
          <p:cNvCxnSpPr>
            <a:cxnSpLocks/>
          </p:cNvCxnSpPr>
          <p:nvPr/>
        </p:nvCxnSpPr>
        <p:spPr bwMode="auto">
          <a:xfrm flipH="1">
            <a:off x="1810033" y="4078006"/>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42F0E54-3712-71E2-D2CD-EBDB8202FF7B}"/>
              </a:ext>
            </a:extLst>
          </p:cNvPr>
          <p:cNvCxnSpPr>
            <a:cxnSpLocks/>
          </p:cNvCxnSpPr>
          <p:nvPr/>
        </p:nvCxnSpPr>
        <p:spPr bwMode="auto">
          <a:xfrm flipH="1">
            <a:off x="1810033" y="4739815"/>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6AC2280-F58C-92AE-E54D-C97AF84D4CCB}"/>
              </a:ext>
            </a:extLst>
          </p:cNvPr>
          <p:cNvCxnSpPr>
            <a:cxnSpLocks/>
          </p:cNvCxnSpPr>
          <p:nvPr/>
        </p:nvCxnSpPr>
        <p:spPr bwMode="auto">
          <a:xfrm flipH="1">
            <a:off x="1810033" y="4243455"/>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083D737-C337-F84C-43C3-6742EC5B70F5}"/>
              </a:ext>
            </a:extLst>
          </p:cNvPr>
          <p:cNvCxnSpPr>
            <a:cxnSpLocks/>
          </p:cNvCxnSpPr>
          <p:nvPr/>
        </p:nvCxnSpPr>
        <p:spPr bwMode="auto">
          <a:xfrm flipH="1">
            <a:off x="1810033" y="4408905"/>
            <a:ext cx="10895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D312F8B-BFB7-9B19-6E95-47C00F8BDC59}"/>
              </a:ext>
            </a:extLst>
          </p:cNvPr>
          <p:cNvCxnSpPr>
            <a:cxnSpLocks/>
          </p:cNvCxnSpPr>
          <p:nvPr/>
        </p:nvCxnSpPr>
        <p:spPr bwMode="auto">
          <a:xfrm flipH="1">
            <a:off x="1810033" y="4574355"/>
            <a:ext cx="108957"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48C7E4CD-5587-D880-C541-8DC5BCFDD45A}"/>
              </a:ext>
            </a:extLst>
          </p:cNvPr>
          <p:cNvSpPr txBox="1"/>
          <p:nvPr/>
        </p:nvSpPr>
        <p:spPr bwMode="auto">
          <a:xfrm>
            <a:off x="1924726" y="1632520"/>
            <a:ext cx="85199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Overall Response (n = 27)</a:t>
            </a:r>
          </a:p>
        </p:txBody>
      </p:sp>
      <p:grpSp>
        <p:nvGrpSpPr>
          <p:cNvPr id="37" name="Group 36">
            <a:extLst>
              <a:ext uri="{FF2B5EF4-FFF2-40B4-BE49-F238E27FC236}">
                <a16:creationId xmlns:a16="http://schemas.microsoft.com/office/drawing/2014/main" id="{56DAB236-724B-EF6F-9482-AD1520350346}"/>
              </a:ext>
            </a:extLst>
          </p:cNvPr>
          <p:cNvGrpSpPr/>
          <p:nvPr/>
        </p:nvGrpSpPr>
        <p:grpSpPr>
          <a:xfrm>
            <a:off x="3117056" y="2077722"/>
            <a:ext cx="3264823" cy="409427"/>
            <a:chOff x="3137835" y="4186595"/>
            <a:chExt cx="1917957" cy="307777"/>
          </a:xfrm>
        </p:grpSpPr>
        <p:sp>
          <p:nvSpPr>
            <p:cNvPr id="38" name="TextBox 37">
              <a:extLst>
                <a:ext uri="{FF2B5EF4-FFF2-40B4-BE49-F238E27FC236}">
                  <a16:creationId xmlns:a16="http://schemas.microsoft.com/office/drawing/2014/main" id="{1598CFB4-34A3-3580-DF7C-AFAE8F2C5897}"/>
                </a:ext>
              </a:extLst>
            </p:cNvPr>
            <p:cNvSpPr txBox="1"/>
            <p:nvPr/>
          </p:nvSpPr>
          <p:spPr bwMode="auto">
            <a:xfrm>
              <a:off x="3227550" y="4186595"/>
              <a:ext cx="40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PD</a:t>
              </a:r>
            </a:p>
          </p:txBody>
        </p:sp>
        <p:sp>
          <p:nvSpPr>
            <p:cNvPr id="39" name="TextBox 38">
              <a:extLst>
                <a:ext uri="{FF2B5EF4-FFF2-40B4-BE49-F238E27FC236}">
                  <a16:creationId xmlns:a16="http://schemas.microsoft.com/office/drawing/2014/main" id="{0985F123-C176-D1F1-6942-A5503D44D837}"/>
                </a:ext>
              </a:extLst>
            </p:cNvPr>
            <p:cNvSpPr txBox="1"/>
            <p:nvPr/>
          </p:nvSpPr>
          <p:spPr bwMode="auto">
            <a:xfrm>
              <a:off x="3712974" y="4186595"/>
              <a:ext cx="40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SD</a:t>
              </a:r>
            </a:p>
          </p:txBody>
        </p:sp>
        <p:sp>
          <p:nvSpPr>
            <p:cNvPr id="40" name="TextBox 39">
              <a:extLst>
                <a:ext uri="{FF2B5EF4-FFF2-40B4-BE49-F238E27FC236}">
                  <a16:creationId xmlns:a16="http://schemas.microsoft.com/office/drawing/2014/main" id="{763B13B1-38AB-7CBF-8AAE-9B6C5329330D}"/>
                </a:ext>
              </a:extLst>
            </p:cNvPr>
            <p:cNvSpPr txBox="1"/>
            <p:nvPr/>
          </p:nvSpPr>
          <p:spPr bwMode="auto">
            <a:xfrm>
              <a:off x="4170497" y="4186595"/>
              <a:ext cx="40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41" name="TextBox 40">
              <a:extLst>
                <a:ext uri="{FF2B5EF4-FFF2-40B4-BE49-F238E27FC236}">
                  <a16:creationId xmlns:a16="http://schemas.microsoft.com/office/drawing/2014/main" id="{181C594A-F8A0-232A-BEEE-C6FE270E5B0F}"/>
                </a:ext>
              </a:extLst>
            </p:cNvPr>
            <p:cNvSpPr txBox="1"/>
            <p:nvPr/>
          </p:nvSpPr>
          <p:spPr bwMode="auto">
            <a:xfrm>
              <a:off x="4654618" y="4186595"/>
              <a:ext cx="40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a:t>
              </a:r>
            </a:p>
          </p:txBody>
        </p:sp>
        <p:sp>
          <p:nvSpPr>
            <p:cNvPr id="42" name="Rectangle 41">
              <a:extLst>
                <a:ext uri="{FF2B5EF4-FFF2-40B4-BE49-F238E27FC236}">
                  <a16:creationId xmlns:a16="http://schemas.microsoft.com/office/drawing/2014/main" id="{0AAF6F28-C57E-C77F-5846-283C7EB768E2}"/>
                </a:ext>
              </a:extLst>
            </p:cNvPr>
            <p:cNvSpPr/>
            <p:nvPr/>
          </p:nvSpPr>
          <p:spPr bwMode="auto">
            <a:xfrm>
              <a:off x="3137835" y="4234028"/>
              <a:ext cx="124373" cy="1243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CE2E715A-BEEF-06F6-A618-474EE27DC076}"/>
                </a:ext>
              </a:extLst>
            </p:cNvPr>
            <p:cNvSpPr/>
            <p:nvPr/>
          </p:nvSpPr>
          <p:spPr bwMode="auto">
            <a:xfrm>
              <a:off x="3612023" y="4234028"/>
              <a:ext cx="124373" cy="1243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66EE3835-B891-D0B7-D089-5F9CE7AE176E}"/>
                </a:ext>
              </a:extLst>
            </p:cNvPr>
            <p:cNvSpPr/>
            <p:nvPr/>
          </p:nvSpPr>
          <p:spPr bwMode="auto">
            <a:xfrm>
              <a:off x="4076587" y="4234028"/>
              <a:ext cx="124373" cy="12437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4A0B0E60-DA46-6AB7-0E02-D5496584A096}"/>
                </a:ext>
              </a:extLst>
            </p:cNvPr>
            <p:cNvSpPr/>
            <p:nvPr/>
          </p:nvSpPr>
          <p:spPr bwMode="auto">
            <a:xfrm>
              <a:off x="4560398" y="4234028"/>
              <a:ext cx="124373" cy="12437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6" name="Rectangle 45">
            <a:extLst>
              <a:ext uri="{FF2B5EF4-FFF2-40B4-BE49-F238E27FC236}">
                <a16:creationId xmlns:a16="http://schemas.microsoft.com/office/drawing/2014/main" id="{BC1E36AB-D7F6-653D-282D-00008EFBD542}"/>
              </a:ext>
            </a:extLst>
          </p:cNvPr>
          <p:cNvSpPr/>
          <p:nvPr/>
        </p:nvSpPr>
        <p:spPr bwMode="auto">
          <a:xfrm>
            <a:off x="2041330" y="2115347"/>
            <a:ext cx="211713" cy="9699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1342F41E-D44F-91AF-3231-F7EAFCE55771}"/>
              </a:ext>
            </a:extLst>
          </p:cNvPr>
          <p:cNvSpPr txBox="1"/>
          <p:nvPr/>
        </p:nvSpPr>
        <p:spPr bwMode="auto">
          <a:xfrm rot="16200000">
            <a:off x="-705184" y="3150419"/>
            <a:ext cx="3716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Change From Baseline (%)</a:t>
            </a:r>
          </a:p>
        </p:txBody>
      </p:sp>
      <p:sp>
        <p:nvSpPr>
          <p:cNvPr id="48" name="Rectangle 47">
            <a:extLst>
              <a:ext uri="{FF2B5EF4-FFF2-40B4-BE49-F238E27FC236}">
                <a16:creationId xmlns:a16="http://schemas.microsoft.com/office/drawing/2014/main" id="{75CD6871-A4FA-24BE-5A47-57074BF4377C}"/>
              </a:ext>
            </a:extLst>
          </p:cNvPr>
          <p:cNvSpPr/>
          <p:nvPr/>
        </p:nvSpPr>
        <p:spPr bwMode="auto">
          <a:xfrm>
            <a:off x="2352659" y="2862949"/>
            <a:ext cx="211713" cy="2223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AF21BAB-ACE2-1BA7-D732-7207BF65D7E1}"/>
              </a:ext>
            </a:extLst>
          </p:cNvPr>
          <p:cNvSpPr/>
          <p:nvPr/>
        </p:nvSpPr>
        <p:spPr bwMode="auto">
          <a:xfrm>
            <a:off x="2663989" y="2943462"/>
            <a:ext cx="211713" cy="1545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145AF322-57FE-2E73-7F58-64594ACA6A32}"/>
              </a:ext>
            </a:extLst>
          </p:cNvPr>
          <p:cNvSpPr/>
          <p:nvPr/>
        </p:nvSpPr>
        <p:spPr bwMode="auto">
          <a:xfrm>
            <a:off x="2975318" y="2939648"/>
            <a:ext cx="211713" cy="151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BA967FF4-33D5-89FF-E593-581C09D373DB}"/>
              </a:ext>
            </a:extLst>
          </p:cNvPr>
          <p:cNvSpPr/>
          <p:nvPr/>
        </p:nvSpPr>
        <p:spPr bwMode="auto">
          <a:xfrm>
            <a:off x="3286648" y="3021068"/>
            <a:ext cx="211713" cy="642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90D43A5-FBF4-3BA3-4273-F86264B491BE}"/>
              </a:ext>
            </a:extLst>
          </p:cNvPr>
          <p:cNvSpPr/>
          <p:nvPr/>
        </p:nvSpPr>
        <p:spPr bwMode="auto">
          <a:xfrm>
            <a:off x="3597981" y="3062498"/>
            <a:ext cx="211713" cy="243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128728F-F1B0-4F1E-7AA6-8BB2C769CFC0}"/>
              </a:ext>
            </a:extLst>
          </p:cNvPr>
          <p:cNvSpPr/>
          <p:nvPr/>
        </p:nvSpPr>
        <p:spPr bwMode="auto">
          <a:xfrm>
            <a:off x="3915973" y="3075790"/>
            <a:ext cx="211713" cy="608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B6DB8A5-E759-82FF-050A-944F2B0A71ED}"/>
              </a:ext>
            </a:extLst>
          </p:cNvPr>
          <p:cNvSpPr/>
          <p:nvPr/>
        </p:nvSpPr>
        <p:spPr bwMode="auto">
          <a:xfrm>
            <a:off x="4229566" y="3085302"/>
            <a:ext cx="211713" cy="628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206D1C0-39B9-10CB-6B8D-6D16AAD3706E}"/>
              </a:ext>
            </a:extLst>
          </p:cNvPr>
          <p:cNvSpPr/>
          <p:nvPr/>
        </p:nvSpPr>
        <p:spPr bwMode="auto">
          <a:xfrm>
            <a:off x="4537755" y="3085044"/>
            <a:ext cx="211713" cy="1408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CCE9894-8A98-266C-ACB0-D4AC7E366726}"/>
              </a:ext>
            </a:extLst>
          </p:cNvPr>
          <p:cNvSpPr/>
          <p:nvPr/>
        </p:nvSpPr>
        <p:spPr bwMode="auto">
          <a:xfrm>
            <a:off x="4856753" y="3080821"/>
            <a:ext cx="211713" cy="1699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F42CD33-EA97-0259-3B30-48D9B6B34D8E}"/>
              </a:ext>
            </a:extLst>
          </p:cNvPr>
          <p:cNvSpPr/>
          <p:nvPr/>
        </p:nvSpPr>
        <p:spPr bwMode="auto">
          <a:xfrm>
            <a:off x="5170347" y="3080821"/>
            <a:ext cx="211713" cy="2225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69E27F8-3C0F-E90A-F51F-AA200B6FD565}"/>
              </a:ext>
            </a:extLst>
          </p:cNvPr>
          <p:cNvSpPr/>
          <p:nvPr/>
        </p:nvSpPr>
        <p:spPr bwMode="auto">
          <a:xfrm>
            <a:off x="5483940" y="3097715"/>
            <a:ext cx="211713" cy="29080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3C27DB7-1886-5D5D-EDDE-5078E31BD5DE}"/>
              </a:ext>
            </a:extLst>
          </p:cNvPr>
          <p:cNvSpPr/>
          <p:nvPr/>
        </p:nvSpPr>
        <p:spPr bwMode="auto">
          <a:xfrm>
            <a:off x="5797534" y="3093538"/>
            <a:ext cx="211713" cy="4090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AAA5A5D7-7659-36F4-EE2C-11321502D219}"/>
              </a:ext>
            </a:extLst>
          </p:cNvPr>
          <p:cNvSpPr/>
          <p:nvPr/>
        </p:nvSpPr>
        <p:spPr bwMode="auto">
          <a:xfrm>
            <a:off x="6111127" y="3080821"/>
            <a:ext cx="211713" cy="4217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EFDBDE7-36FA-2AA2-254E-67A4178476EC}"/>
              </a:ext>
            </a:extLst>
          </p:cNvPr>
          <p:cNvSpPr/>
          <p:nvPr/>
        </p:nvSpPr>
        <p:spPr bwMode="auto">
          <a:xfrm>
            <a:off x="6424721" y="3080821"/>
            <a:ext cx="211713" cy="4597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35AD46C-07C1-00EF-B756-DF76E78B5541}"/>
              </a:ext>
            </a:extLst>
          </p:cNvPr>
          <p:cNvSpPr/>
          <p:nvPr/>
        </p:nvSpPr>
        <p:spPr bwMode="auto">
          <a:xfrm>
            <a:off x="6738314" y="3097715"/>
            <a:ext cx="211713" cy="61179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3D69026A-86AD-EF16-A81A-1FF966C6568A}"/>
              </a:ext>
            </a:extLst>
          </p:cNvPr>
          <p:cNvSpPr/>
          <p:nvPr/>
        </p:nvSpPr>
        <p:spPr bwMode="auto">
          <a:xfrm>
            <a:off x="7051908" y="3085044"/>
            <a:ext cx="211713" cy="74695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4F004277-69F9-C5D6-3586-3ED0F86BAD2A}"/>
              </a:ext>
            </a:extLst>
          </p:cNvPr>
          <p:cNvSpPr/>
          <p:nvPr/>
        </p:nvSpPr>
        <p:spPr bwMode="auto">
          <a:xfrm>
            <a:off x="7365501" y="3101937"/>
            <a:ext cx="211713" cy="74695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9550A95B-4AD8-134B-F584-951CD2EDE971}"/>
              </a:ext>
            </a:extLst>
          </p:cNvPr>
          <p:cNvSpPr/>
          <p:nvPr/>
        </p:nvSpPr>
        <p:spPr bwMode="auto">
          <a:xfrm>
            <a:off x="7679095" y="3093491"/>
            <a:ext cx="211713" cy="7890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B6B63D6-7BFA-7378-0029-8D057601A401}"/>
              </a:ext>
            </a:extLst>
          </p:cNvPr>
          <p:cNvSpPr/>
          <p:nvPr/>
        </p:nvSpPr>
        <p:spPr bwMode="auto">
          <a:xfrm>
            <a:off x="7992688" y="3093491"/>
            <a:ext cx="211713" cy="82163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CF0404A9-8B39-F8C9-B95C-6C457D52B1E5}"/>
              </a:ext>
            </a:extLst>
          </p:cNvPr>
          <p:cNvSpPr/>
          <p:nvPr/>
        </p:nvSpPr>
        <p:spPr bwMode="auto">
          <a:xfrm>
            <a:off x="8306282" y="3101937"/>
            <a:ext cx="211713" cy="8317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45869F4-672E-64A7-A9F6-9DE20247E0C0}"/>
              </a:ext>
            </a:extLst>
          </p:cNvPr>
          <p:cNvSpPr/>
          <p:nvPr/>
        </p:nvSpPr>
        <p:spPr bwMode="auto">
          <a:xfrm>
            <a:off x="8619875" y="3085046"/>
            <a:ext cx="211713" cy="101621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C1122662-9CF6-D4D2-19A6-AC4DD51ADE98}"/>
              </a:ext>
            </a:extLst>
          </p:cNvPr>
          <p:cNvSpPr/>
          <p:nvPr/>
        </p:nvSpPr>
        <p:spPr bwMode="auto">
          <a:xfrm>
            <a:off x="8933469" y="3093491"/>
            <a:ext cx="211713" cy="104822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7264B482-67A1-FDAD-6256-984EF39EF27D}"/>
              </a:ext>
            </a:extLst>
          </p:cNvPr>
          <p:cNvSpPr/>
          <p:nvPr/>
        </p:nvSpPr>
        <p:spPr bwMode="auto">
          <a:xfrm>
            <a:off x="9247062" y="3080819"/>
            <a:ext cx="211713" cy="165865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BE96F94B-0AE6-1C49-1371-00FE7785374B}"/>
              </a:ext>
            </a:extLst>
          </p:cNvPr>
          <p:cNvSpPr/>
          <p:nvPr/>
        </p:nvSpPr>
        <p:spPr bwMode="auto">
          <a:xfrm>
            <a:off x="9560656" y="3080819"/>
            <a:ext cx="211713" cy="165865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D94FA75-2903-E095-9CC8-AB8D0B4C38FB}"/>
              </a:ext>
            </a:extLst>
          </p:cNvPr>
          <p:cNvSpPr/>
          <p:nvPr/>
        </p:nvSpPr>
        <p:spPr bwMode="auto">
          <a:xfrm>
            <a:off x="9874249" y="3080819"/>
            <a:ext cx="211713" cy="165865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3FDE043B-021B-392C-BF95-F09EF53A4357}"/>
              </a:ext>
            </a:extLst>
          </p:cNvPr>
          <p:cNvSpPr/>
          <p:nvPr/>
        </p:nvSpPr>
        <p:spPr bwMode="auto">
          <a:xfrm>
            <a:off x="10187846" y="3080819"/>
            <a:ext cx="211713" cy="165865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D0A0FF61-EBEE-1F93-BFD3-745E613A16C6}"/>
              </a:ext>
            </a:extLst>
          </p:cNvPr>
          <p:cNvCxnSpPr/>
          <p:nvPr/>
        </p:nvCxnSpPr>
        <p:spPr bwMode="auto">
          <a:xfrm>
            <a:off x="1908346" y="3090774"/>
            <a:ext cx="8669645" cy="0"/>
          </a:xfrm>
          <a:prstGeom prst="line">
            <a:avLst/>
          </a:prstGeom>
          <a:noFill/>
          <a:ln w="28575" cap="flat" cmpd="sng" algn="ctr">
            <a:solidFill>
              <a:schemeClr val="bg1"/>
            </a:solidFill>
            <a:prstDash val="solid"/>
            <a:round/>
            <a:headEnd type="none" w="med" len="med"/>
            <a:tailEnd type="none" w="med" len="med"/>
          </a:ln>
          <a:effectLst/>
        </p:spPr>
      </p:cxnSp>
      <p:sp>
        <p:nvSpPr>
          <p:cNvPr id="130" name="TextBox 129">
            <a:extLst>
              <a:ext uri="{FF2B5EF4-FFF2-40B4-BE49-F238E27FC236}">
                <a16:creationId xmlns:a16="http://schemas.microsoft.com/office/drawing/2014/main" id="{F482B5E8-DAC9-A8FA-EAE8-B214BED351DC}"/>
              </a:ext>
            </a:extLst>
          </p:cNvPr>
          <p:cNvSpPr txBox="1"/>
          <p:nvPr/>
        </p:nvSpPr>
        <p:spPr bwMode="auto">
          <a:xfrm>
            <a:off x="1341299" y="1803062"/>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70</a:t>
            </a:r>
          </a:p>
        </p:txBody>
      </p:sp>
      <p:sp>
        <p:nvSpPr>
          <p:cNvPr id="131" name="TextBox 130">
            <a:extLst>
              <a:ext uri="{FF2B5EF4-FFF2-40B4-BE49-F238E27FC236}">
                <a16:creationId xmlns:a16="http://schemas.microsoft.com/office/drawing/2014/main" id="{4FB3ADB8-69C5-26E5-1184-D621C7A70193}"/>
              </a:ext>
            </a:extLst>
          </p:cNvPr>
          <p:cNvSpPr txBox="1"/>
          <p:nvPr/>
        </p:nvSpPr>
        <p:spPr bwMode="auto">
          <a:xfrm>
            <a:off x="1341625" y="1967449"/>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a:t>
            </a:r>
          </a:p>
        </p:txBody>
      </p:sp>
      <p:sp>
        <p:nvSpPr>
          <p:cNvPr id="132" name="TextBox 131">
            <a:extLst>
              <a:ext uri="{FF2B5EF4-FFF2-40B4-BE49-F238E27FC236}">
                <a16:creationId xmlns:a16="http://schemas.microsoft.com/office/drawing/2014/main" id="{B3099724-A7F9-8635-B1BB-F73E66D91ECA}"/>
              </a:ext>
            </a:extLst>
          </p:cNvPr>
          <p:cNvSpPr txBox="1"/>
          <p:nvPr/>
        </p:nvSpPr>
        <p:spPr bwMode="auto">
          <a:xfrm>
            <a:off x="1339508" y="2130868"/>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50</a:t>
            </a:r>
          </a:p>
        </p:txBody>
      </p:sp>
      <p:sp>
        <p:nvSpPr>
          <p:cNvPr id="133" name="TextBox 132">
            <a:extLst>
              <a:ext uri="{FF2B5EF4-FFF2-40B4-BE49-F238E27FC236}">
                <a16:creationId xmlns:a16="http://schemas.microsoft.com/office/drawing/2014/main" id="{E280E787-E567-53C6-1553-139BBE7AF8FD}"/>
              </a:ext>
            </a:extLst>
          </p:cNvPr>
          <p:cNvSpPr txBox="1"/>
          <p:nvPr/>
        </p:nvSpPr>
        <p:spPr bwMode="auto">
          <a:xfrm>
            <a:off x="1343251" y="2302095"/>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134" name="TextBox 133">
            <a:extLst>
              <a:ext uri="{FF2B5EF4-FFF2-40B4-BE49-F238E27FC236}">
                <a16:creationId xmlns:a16="http://schemas.microsoft.com/office/drawing/2014/main" id="{1B187B61-8DD5-B130-081A-95E798350EF3}"/>
              </a:ext>
            </a:extLst>
          </p:cNvPr>
          <p:cNvSpPr txBox="1"/>
          <p:nvPr/>
        </p:nvSpPr>
        <p:spPr bwMode="auto">
          <a:xfrm>
            <a:off x="1339508" y="2623287"/>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135" name="TextBox 134">
            <a:extLst>
              <a:ext uri="{FF2B5EF4-FFF2-40B4-BE49-F238E27FC236}">
                <a16:creationId xmlns:a16="http://schemas.microsoft.com/office/drawing/2014/main" id="{EA349C9C-E888-74D9-E39E-E69CE9FC02FA}"/>
              </a:ext>
            </a:extLst>
          </p:cNvPr>
          <p:cNvSpPr txBox="1"/>
          <p:nvPr/>
        </p:nvSpPr>
        <p:spPr bwMode="auto">
          <a:xfrm>
            <a:off x="1339262" y="2798497"/>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p>
        </p:txBody>
      </p:sp>
      <p:sp>
        <p:nvSpPr>
          <p:cNvPr id="136" name="TextBox 135">
            <a:extLst>
              <a:ext uri="{FF2B5EF4-FFF2-40B4-BE49-F238E27FC236}">
                <a16:creationId xmlns:a16="http://schemas.microsoft.com/office/drawing/2014/main" id="{AD02FE5C-1FB5-D03F-8022-0FDF78C5AC07}"/>
              </a:ext>
            </a:extLst>
          </p:cNvPr>
          <p:cNvSpPr txBox="1"/>
          <p:nvPr/>
        </p:nvSpPr>
        <p:spPr bwMode="auto">
          <a:xfrm>
            <a:off x="1341624" y="2962785"/>
            <a:ext cx="558035"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137" name="TextBox 136">
            <a:extLst>
              <a:ext uri="{FF2B5EF4-FFF2-40B4-BE49-F238E27FC236}">
                <a16:creationId xmlns:a16="http://schemas.microsoft.com/office/drawing/2014/main" id="{19C6DE87-788D-7A4B-6CCD-4F076FDB584E}"/>
              </a:ext>
            </a:extLst>
          </p:cNvPr>
          <p:cNvSpPr txBox="1"/>
          <p:nvPr/>
        </p:nvSpPr>
        <p:spPr bwMode="auto">
          <a:xfrm>
            <a:off x="1274645" y="3126429"/>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p>
        </p:txBody>
      </p:sp>
      <p:sp>
        <p:nvSpPr>
          <p:cNvPr id="138" name="TextBox 137">
            <a:extLst>
              <a:ext uri="{FF2B5EF4-FFF2-40B4-BE49-F238E27FC236}">
                <a16:creationId xmlns:a16="http://schemas.microsoft.com/office/drawing/2014/main" id="{F08E5C28-05C4-60F0-2775-4B97E6210A9F}"/>
              </a:ext>
            </a:extLst>
          </p:cNvPr>
          <p:cNvSpPr txBox="1"/>
          <p:nvPr/>
        </p:nvSpPr>
        <p:spPr bwMode="auto">
          <a:xfrm>
            <a:off x="1270642" y="3290199"/>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-20</a:t>
            </a:r>
          </a:p>
        </p:txBody>
      </p:sp>
      <p:sp>
        <p:nvSpPr>
          <p:cNvPr id="139" name="TextBox 138">
            <a:extLst>
              <a:ext uri="{FF2B5EF4-FFF2-40B4-BE49-F238E27FC236}">
                <a16:creationId xmlns:a16="http://schemas.microsoft.com/office/drawing/2014/main" id="{AF667507-C0EA-46EF-CD83-6B798692519E}"/>
              </a:ext>
            </a:extLst>
          </p:cNvPr>
          <p:cNvSpPr txBox="1"/>
          <p:nvPr/>
        </p:nvSpPr>
        <p:spPr bwMode="auto">
          <a:xfrm>
            <a:off x="1272644" y="3457759"/>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a:t>
            </a:r>
          </a:p>
        </p:txBody>
      </p:sp>
      <p:sp>
        <p:nvSpPr>
          <p:cNvPr id="140" name="TextBox 139">
            <a:extLst>
              <a:ext uri="{FF2B5EF4-FFF2-40B4-BE49-F238E27FC236}">
                <a16:creationId xmlns:a16="http://schemas.microsoft.com/office/drawing/2014/main" id="{0755DD3A-192F-6DB9-1C6C-E56C78DED64F}"/>
              </a:ext>
            </a:extLst>
          </p:cNvPr>
          <p:cNvSpPr txBox="1"/>
          <p:nvPr/>
        </p:nvSpPr>
        <p:spPr bwMode="auto">
          <a:xfrm>
            <a:off x="1270143" y="3621529"/>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-40</a:t>
            </a:r>
          </a:p>
        </p:txBody>
      </p:sp>
      <p:sp>
        <p:nvSpPr>
          <p:cNvPr id="141" name="TextBox 140">
            <a:extLst>
              <a:ext uri="{FF2B5EF4-FFF2-40B4-BE49-F238E27FC236}">
                <a16:creationId xmlns:a16="http://schemas.microsoft.com/office/drawing/2014/main" id="{8E251069-59F6-182E-BE5E-36336850F5C6}"/>
              </a:ext>
            </a:extLst>
          </p:cNvPr>
          <p:cNvSpPr txBox="1"/>
          <p:nvPr/>
        </p:nvSpPr>
        <p:spPr bwMode="auto">
          <a:xfrm>
            <a:off x="1274071" y="4285007"/>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-80</a:t>
            </a:r>
          </a:p>
        </p:txBody>
      </p:sp>
      <p:sp>
        <p:nvSpPr>
          <p:cNvPr id="142" name="TextBox 141">
            <a:extLst>
              <a:ext uri="{FF2B5EF4-FFF2-40B4-BE49-F238E27FC236}">
                <a16:creationId xmlns:a16="http://schemas.microsoft.com/office/drawing/2014/main" id="{E9E6FD04-33EE-955A-75D5-97E9676E0B44}"/>
              </a:ext>
            </a:extLst>
          </p:cNvPr>
          <p:cNvSpPr txBox="1"/>
          <p:nvPr/>
        </p:nvSpPr>
        <p:spPr bwMode="auto">
          <a:xfrm>
            <a:off x="1274071" y="4449412"/>
            <a:ext cx="628692"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-90</a:t>
            </a:r>
          </a:p>
        </p:txBody>
      </p:sp>
      <p:sp>
        <p:nvSpPr>
          <p:cNvPr id="143" name="TextBox 142">
            <a:extLst>
              <a:ext uri="{FF2B5EF4-FFF2-40B4-BE49-F238E27FC236}">
                <a16:creationId xmlns:a16="http://schemas.microsoft.com/office/drawing/2014/main" id="{BB9F3A68-63FF-153C-7D14-CF9C9F81AE8A}"/>
              </a:ext>
            </a:extLst>
          </p:cNvPr>
          <p:cNvSpPr txBox="1"/>
          <p:nvPr/>
        </p:nvSpPr>
        <p:spPr bwMode="auto">
          <a:xfrm>
            <a:off x="1153955" y="4611782"/>
            <a:ext cx="745273" cy="3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144" name="Content Placeholder 2">
            <a:extLst>
              <a:ext uri="{FF2B5EF4-FFF2-40B4-BE49-F238E27FC236}">
                <a16:creationId xmlns:a16="http://schemas.microsoft.com/office/drawing/2014/main" id="{8132546B-36D6-808C-749F-BD2DFB987B08}"/>
              </a:ext>
            </a:extLst>
          </p:cNvPr>
          <p:cNvSpPr txBox="1">
            <a:spLocks/>
          </p:cNvSpPr>
          <p:nvPr/>
        </p:nvSpPr>
        <p:spPr bwMode="auto">
          <a:xfrm>
            <a:off x="7679742" y="1485203"/>
            <a:ext cx="3642104" cy="138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1">
              <a:spcBef>
                <a:spcPts val="500"/>
              </a:spcBef>
              <a:spcAft>
                <a:spcPts val="0"/>
              </a:spcAft>
              <a:buFont typeface="Wingdings" panose="05000000000000000000" pitchFamily="2" charset="2"/>
              <a:buChar char="§"/>
            </a:pPr>
            <a:r>
              <a:rPr lang="en-US" sz="1600" b="0" kern="0" dirty="0"/>
              <a:t>Median follow-up: 7.4 mo</a:t>
            </a:r>
          </a:p>
          <a:p>
            <a:pPr lvl="1">
              <a:spcBef>
                <a:spcPts val="500"/>
              </a:spcBef>
              <a:spcAft>
                <a:spcPts val="0"/>
              </a:spcAft>
              <a:buFont typeface="Wingdings" panose="05000000000000000000" pitchFamily="2" charset="2"/>
              <a:buChar char="§"/>
            </a:pPr>
            <a:r>
              <a:rPr lang="en-US" sz="1600" b="0" kern="0" dirty="0"/>
              <a:t>78% of patients had reduction in tumor burden</a:t>
            </a:r>
          </a:p>
          <a:p>
            <a:pPr lvl="1">
              <a:spcBef>
                <a:spcPts val="500"/>
              </a:spcBef>
              <a:spcAft>
                <a:spcPts val="0"/>
              </a:spcAft>
              <a:buFont typeface="Wingdings" panose="05000000000000000000" pitchFamily="2" charset="2"/>
              <a:buChar char="§"/>
            </a:pPr>
            <a:r>
              <a:rPr lang="en-US" sz="1600" kern="0" dirty="0"/>
              <a:t>Mean TIL cells infused: </a:t>
            </a:r>
            <a:r>
              <a:rPr lang="en-US" sz="1600" b="0" kern="0" dirty="0"/>
              <a:t>28 x 10</a:t>
            </a:r>
            <a:r>
              <a:rPr lang="en-US" sz="1600" b="0" kern="0" baseline="30000" dirty="0"/>
              <a:t>9</a:t>
            </a:r>
          </a:p>
          <a:p>
            <a:pPr lvl="1">
              <a:spcBef>
                <a:spcPts val="500"/>
              </a:spcBef>
              <a:spcAft>
                <a:spcPts val="0"/>
              </a:spcAft>
              <a:buFont typeface="Wingdings" panose="05000000000000000000" pitchFamily="2" charset="2"/>
              <a:buChar char="§"/>
            </a:pPr>
            <a:r>
              <a:rPr lang="en-US" sz="1600" kern="0" dirty="0"/>
              <a:t>Median IL-2 doses: </a:t>
            </a:r>
            <a:r>
              <a:rPr lang="en-US" sz="1600" b="0" kern="0" dirty="0"/>
              <a:t>6.0</a:t>
            </a:r>
          </a:p>
          <a:p>
            <a:pPr marL="0" indent="0">
              <a:spcAft>
                <a:spcPts val="0"/>
              </a:spcAft>
              <a:buNone/>
            </a:pPr>
            <a:endParaRPr lang="en-US" sz="1400" b="0" kern="0" dirty="0"/>
          </a:p>
        </p:txBody>
      </p:sp>
      <p:sp>
        <p:nvSpPr>
          <p:cNvPr id="145" name="TextBox 144">
            <a:extLst>
              <a:ext uri="{FF2B5EF4-FFF2-40B4-BE49-F238E27FC236}">
                <a16:creationId xmlns:a16="http://schemas.microsoft.com/office/drawing/2014/main" id="{6A2CE3F5-172B-3F9A-7B43-22EAD3860F83}"/>
              </a:ext>
            </a:extLst>
          </p:cNvPr>
          <p:cNvSpPr txBox="1"/>
          <p:nvPr/>
        </p:nvSpPr>
        <p:spPr>
          <a:xfrm>
            <a:off x="8672855" y="5203228"/>
            <a:ext cx="3029982" cy="817245"/>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breakthrough therapy designation of new TIL therapy for advanced cervical cancer</a:t>
            </a:r>
          </a:p>
        </p:txBody>
      </p:sp>
    </p:spTree>
    <p:extLst>
      <p:ext uri="{BB962C8B-B14F-4D97-AF65-F5344CB8AC3E}">
        <p14:creationId xmlns:p14="http://schemas.microsoft.com/office/powerpoint/2010/main" val="2030785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ADEC3-1601-9850-C956-85E205F28353}"/>
              </a:ext>
            </a:extLst>
          </p:cNvPr>
          <p:cNvSpPr>
            <a:spLocks noGrp="1"/>
          </p:cNvSpPr>
          <p:nvPr>
            <p:ph type="title"/>
          </p:nvPr>
        </p:nvSpPr>
        <p:spPr/>
        <p:txBody>
          <a:bodyPr/>
          <a:lstStyle/>
          <a:p>
            <a:r>
              <a:rPr lang="en-US" dirty="0"/>
              <a:t>Combination Strategies</a:t>
            </a:r>
            <a:br>
              <a:rPr lang="en-US" dirty="0"/>
            </a:br>
            <a:endParaRPr lang="en-US" dirty="0"/>
          </a:p>
        </p:txBody>
      </p:sp>
    </p:spTree>
    <p:extLst>
      <p:ext uri="{BB962C8B-B14F-4D97-AF65-F5344CB8AC3E}">
        <p14:creationId xmlns:p14="http://schemas.microsoft.com/office/powerpoint/2010/main" val="1858354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27150"/>
            <a:ext cx="10877529" cy="426964"/>
          </a:xfrm>
        </p:spPr>
        <p:txBody>
          <a:bodyPr/>
          <a:lstStyle/>
          <a:p>
            <a:r>
              <a:rPr lang="en-US" altLang="en-US" sz="2000" dirty="0"/>
              <a:t>Global, open-label phase Ib/II trial </a:t>
            </a:r>
          </a:p>
        </p:txBody>
      </p:sp>
      <p:sp>
        <p:nvSpPr>
          <p:cNvPr id="6" name="Text Box 15">
            <a:extLst>
              <a:ext uri="{FF2B5EF4-FFF2-40B4-BE49-F238E27FC236}">
                <a16:creationId xmlns:a16="http://schemas.microsoft.com/office/drawing/2014/main" id="{A371736C-224A-A874-AFA8-E650FF9F59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spc="-10" dirty="0">
                <a:solidFill>
                  <a:schemeClr val="bg2"/>
                </a:solidFill>
                <a:latin typeface="Calibri" panose="020F0502020204030204" pitchFamily="34" charset="0"/>
              </a:rPr>
              <a:t>Monk. IGCS 2021. Abstr O013. NCT03786081.</a:t>
            </a:r>
            <a:r>
              <a:rPr lang="en-US" altLang="en-US" sz="1200" b="0" spc="-10" dirty="0">
                <a:solidFill>
                  <a:schemeClr val="bg2"/>
                </a:solidFill>
                <a:latin typeface="Calibri" panose="020F0502020204030204" pitchFamily="34" charset="0"/>
              </a:rPr>
              <a:t> Lorusso. ASCO 2022. Abstr 5507. </a:t>
            </a:r>
            <a:r>
              <a:rPr lang="en-US" sz="1200" b="0" spc="-10" dirty="0">
                <a:solidFill>
                  <a:schemeClr val="bg2"/>
                </a:solidFill>
                <a:latin typeface="Calibri" panose="020F0502020204030204" pitchFamily="34" charset="0"/>
              </a:rPr>
              <a:t> </a:t>
            </a:r>
            <a:endParaRPr lang="en-US" altLang="en-US" sz="1200" b="0" spc="-1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762C99F6-6D50-D963-8B24-26703D204282}"/>
              </a:ext>
            </a:extLst>
          </p:cNvPr>
          <p:cNvSpPr txBox="1">
            <a:spLocks noChangeArrowheads="1"/>
          </p:cNvSpPr>
          <p:nvPr/>
        </p:nvSpPr>
        <p:spPr bwMode="auto">
          <a:xfrm>
            <a:off x="567045" y="2648059"/>
            <a:ext cx="1747297"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r>
              <a:rPr lang="en-US" altLang="en-US" sz="1600" b="0" dirty="0">
                <a:solidFill>
                  <a:srgbClr val="000000"/>
                </a:solidFill>
                <a:latin typeface="Calibri" panose="020F0502020204030204" pitchFamily="34" charset="0"/>
              </a:rPr>
              <a:t>with recurrent or metastatic cervical cancer; </a:t>
            </a:r>
          </a:p>
          <a:p>
            <a:pPr lvl="0" algn="ctr">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ECOG PS 0/1</a:t>
            </a:r>
          </a:p>
          <a:p>
            <a:pPr lvl="0" algn="ctr">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(N = 220 estimated)</a:t>
            </a:r>
          </a:p>
        </p:txBody>
      </p:sp>
      <p:sp>
        <p:nvSpPr>
          <p:cNvPr id="8" name="Rectangle 49">
            <a:extLst>
              <a:ext uri="{FF2B5EF4-FFF2-40B4-BE49-F238E27FC236}">
                <a16:creationId xmlns:a16="http://schemas.microsoft.com/office/drawing/2014/main" id="{131182B4-950C-B999-EC73-C7E3BB0DC6D6}"/>
              </a:ext>
            </a:extLst>
          </p:cNvPr>
          <p:cNvSpPr>
            <a:spLocks noChangeArrowheads="1"/>
          </p:cNvSpPr>
          <p:nvPr/>
        </p:nvSpPr>
        <p:spPr bwMode="auto">
          <a:xfrm>
            <a:off x="8896363" y="2173103"/>
            <a:ext cx="274320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Pembrolizumab </a:t>
            </a:r>
            <a:r>
              <a:rPr lang="en-US" altLang="en-US" sz="140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33)</a:t>
            </a:r>
          </a:p>
        </p:txBody>
      </p:sp>
      <p:sp>
        <p:nvSpPr>
          <p:cNvPr id="10" name="Rectangle 49">
            <a:extLst>
              <a:ext uri="{FF2B5EF4-FFF2-40B4-BE49-F238E27FC236}">
                <a16:creationId xmlns:a16="http://schemas.microsoft.com/office/drawing/2014/main" id="{0657B1F1-2305-88B6-32C3-2E6CF803F43B}"/>
              </a:ext>
            </a:extLst>
          </p:cNvPr>
          <p:cNvSpPr>
            <a:spLocks noChangeArrowheads="1"/>
          </p:cNvSpPr>
          <p:nvPr/>
        </p:nvSpPr>
        <p:spPr bwMode="auto">
          <a:xfrm>
            <a:off x="8896363" y="3978942"/>
            <a:ext cx="2743200" cy="822960"/>
          </a:xfrm>
          <a:prstGeom prst="rect">
            <a:avLst/>
          </a:prstGeom>
          <a:solidFill>
            <a:schemeClr val="accent4"/>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Carboplatin </a:t>
            </a:r>
            <a:r>
              <a:rPr lang="en-US" altLang="en-US" sz="1400" dirty="0">
                <a:solidFill>
                  <a:schemeClr val="tx1"/>
                </a:solidFill>
                <a:latin typeface="Calibri" panose="020F0502020204030204" pitchFamily="34" charset="0"/>
              </a:rPr>
              <a:t>AUC 5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33)</a:t>
            </a:r>
          </a:p>
        </p:txBody>
      </p:sp>
      <p:sp>
        <p:nvSpPr>
          <p:cNvPr id="11" name="Rectangle 49">
            <a:extLst>
              <a:ext uri="{FF2B5EF4-FFF2-40B4-BE49-F238E27FC236}">
                <a16:creationId xmlns:a16="http://schemas.microsoft.com/office/drawing/2014/main" id="{B4290AA3-011F-2CD4-9F9E-9EEA4F2BB66E}"/>
              </a:ext>
            </a:extLst>
          </p:cNvPr>
          <p:cNvSpPr>
            <a:spLocks noChangeArrowheads="1"/>
          </p:cNvSpPr>
          <p:nvPr/>
        </p:nvSpPr>
        <p:spPr bwMode="auto">
          <a:xfrm>
            <a:off x="5802649" y="2173834"/>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1*</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No prior systemic therapy for recurrent/metastatic CC</a:t>
            </a:r>
          </a:p>
        </p:txBody>
      </p:sp>
      <p:sp>
        <p:nvSpPr>
          <p:cNvPr id="12" name="Rectangle 49">
            <a:extLst>
              <a:ext uri="{FF2B5EF4-FFF2-40B4-BE49-F238E27FC236}">
                <a16:creationId xmlns:a16="http://schemas.microsoft.com/office/drawing/2014/main" id="{D41AE623-1B69-7499-FDDA-93BDCF88B5E7}"/>
              </a:ext>
            </a:extLst>
          </p:cNvPr>
          <p:cNvSpPr>
            <a:spLocks noChangeArrowheads="1"/>
          </p:cNvSpPr>
          <p:nvPr/>
        </p:nvSpPr>
        <p:spPr bwMode="auto">
          <a:xfrm>
            <a:off x="5802649" y="3985102"/>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3</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No prior systemic therapy for recurrent/metastatic CC</a:t>
            </a:r>
          </a:p>
        </p:txBody>
      </p:sp>
      <p:sp>
        <p:nvSpPr>
          <p:cNvPr id="14" name="Line 52">
            <a:extLst>
              <a:ext uri="{FF2B5EF4-FFF2-40B4-BE49-F238E27FC236}">
                <a16:creationId xmlns:a16="http://schemas.microsoft.com/office/drawing/2014/main" id="{C1D91968-598A-BA30-4BAC-1CB185768A3F}"/>
              </a:ext>
            </a:extLst>
          </p:cNvPr>
          <p:cNvSpPr>
            <a:spLocks noChangeShapeType="1"/>
          </p:cNvSpPr>
          <p:nvPr/>
        </p:nvSpPr>
        <p:spPr bwMode="auto">
          <a:xfrm>
            <a:off x="8554763" y="258458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2">
            <a:extLst>
              <a:ext uri="{FF2B5EF4-FFF2-40B4-BE49-F238E27FC236}">
                <a16:creationId xmlns:a16="http://schemas.microsoft.com/office/drawing/2014/main" id="{56AEACD8-E911-F8F7-4A15-5D718DF55EB0}"/>
              </a:ext>
            </a:extLst>
          </p:cNvPr>
          <p:cNvSpPr>
            <a:spLocks noChangeShapeType="1"/>
          </p:cNvSpPr>
          <p:nvPr/>
        </p:nvSpPr>
        <p:spPr bwMode="auto">
          <a:xfrm>
            <a:off x="8539734" y="4390422"/>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5EEB42D1-B949-7179-CD65-D13A21A47343}"/>
              </a:ext>
            </a:extLst>
          </p:cNvPr>
          <p:cNvSpPr>
            <a:spLocks noChangeArrowheads="1"/>
          </p:cNvSpPr>
          <p:nvPr/>
        </p:nvSpPr>
        <p:spPr bwMode="auto">
          <a:xfrm>
            <a:off x="8896363" y="3073205"/>
            <a:ext cx="274320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TV </a:t>
            </a:r>
            <a:r>
              <a:rPr lang="en-US" altLang="en-US" sz="1400" dirty="0">
                <a:solidFill>
                  <a:schemeClr val="tx1"/>
                </a:solidFill>
                <a:latin typeface="Calibri" panose="020F0502020204030204" pitchFamily="34" charset="0"/>
              </a:rPr>
              <a:t>2.0 mg/kg IV Q3W +</a:t>
            </a:r>
            <a:br>
              <a:rPr lang="en-US" altLang="en-US" sz="1400" b="1"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Pembrolizumab </a:t>
            </a:r>
            <a:r>
              <a:rPr lang="en-US" altLang="en-US" sz="140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 = 35)</a:t>
            </a:r>
          </a:p>
        </p:txBody>
      </p:sp>
      <p:sp>
        <p:nvSpPr>
          <p:cNvPr id="18" name="Rectangle 49">
            <a:extLst>
              <a:ext uri="{FF2B5EF4-FFF2-40B4-BE49-F238E27FC236}">
                <a16:creationId xmlns:a16="http://schemas.microsoft.com/office/drawing/2014/main" id="{4B0B1DBF-8A76-C81F-B27B-2C51C8FB4688}"/>
              </a:ext>
            </a:extLst>
          </p:cNvPr>
          <p:cNvSpPr>
            <a:spLocks noChangeArrowheads="1"/>
          </p:cNvSpPr>
          <p:nvPr/>
        </p:nvSpPr>
        <p:spPr bwMode="auto">
          <a:xfrm>
            <a:off x="5802649" y="3076786"/>
            <a:ext cx="2743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1" dirty="0">
                <a:solidFill>
                  <a:schemeClr val="bg1"/>
                </a:solidFill>
                <a:latin typeface="Calibri" panose="020F0502020204030204" pitchFamily="34" charset="0"/>
              </a:rPr>
              <a:t>Cohort 2*</a:t>
            </a:r>
          </a:p>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Disease progression on/after 1-2 prior systemic therapies</a:t>
            </a:r>
          </a:p>
        </p:txBody>
      </p:sp>
      <p:sp>
        <p:nvSpPr>
          <p:cNvPr id="20" name="Line 52">
            <a:extLst>
              <a:ext uri="{FF2B5EF4-FFF2-40B4-BE49-F238E27FC236}">
                <a16:creationId xmlns:a16="http://schemas.microsoft.com/office/drawing/2014/main" id="{82C965AF-BBA0-DFE4-8117-A19D4E95324A}"/>
              </a:ext>
            </a:extLst>
          </p:cNvPr>
          <p:cNvSpPr>
            <a:spLocks noChangeShapeType="1"/>
          </p:cNvSpPr>
          <p:nvPr/>
        </p:nvSpPr>
        <p:spPr bwMode="auto">
          <a:xfrm>
            <a:off x="8554762" y="348468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F13808C1-93CD-20D9-431B-FD49BABE0DBD}"/>
              </a:ext>
            </a:extLst>
          </p:cNvPr>
          <p:cNvSpPr txBox="1"/>
          <p:nvPr/>
        </p:nvSpPr>
        <p:spPr bwMode="auto">
          <a:xfrm>
            <a:off x="9152112" y="1865699"/>
            <a:ext cx="22317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Phase II Dose Expansion</a:t>
            </a:r>
          </a:p>
        </p:txBody>
      </p:sp>
      <p:sp>
        <p:nvSpPr>
          <p:cNvPr id="22" name="TextBox 21">
            <a:extLst>
              <a:ext uri="{FF2B5EF4-FFF2-40B4-BE49-F238E27FC236}">
                <a16:creationId xmlns:a16="http://schemas.microsoft.com/office/drawing/2014/main" id="{14F4D50A-2E7F-8A60-084A-DBC9251263F9}"/>
              </a:ext>
            </a:extLst>
          </p:cNvPr>
          <p:cNvSpPr txBox="1"/>
          <p:nvPr/>
        </p:nvSpPr>
        <p:spPr bwMode="auto">
          <a:xfrm>
            <a:off x="2924515" y="1825197"/>
            <a:ext cx="2166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Phase I Dose Escalation</a:t>
            </a:r>
          </a:p>
        </p:txBody>
      </p:sp>
      <p:sp>
        <p:nvSpPr>
          <p:cNvPr id="25" name="Rectangle 49">
            <a:extLst>
              <a:ext uri="{FF2B5EF4-FFF2-40B4-BE49-F238E27FC236}">
                <a16:creationId xmlns:a16="http://schemas.microsoft.com/office/drawing/2014/main" id="{9A893ABF-0836-41F2-B751-8228122D47A0}"/>
              </a:ext>
            </a:extLst>
          </p:cNvPr>
          <p:cNvSpPr>
            <a:spLocks noChangeArrowheads="1"/>
          </p:cNvSpPr>
          <p:nvPr/>
        </p:nvSpPr>
        <p:spPr bwMode="auto">
          <a:xfrm>
            <a:off x="2323256" y="3978942"/>
            <a:ext cx="3381791"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DL3: TV </a:t>
            </a:r>
            <a:r>
              <a:rPr lang="en-US" altLang="en-US" sz="1600" dirty="0">
                <a:solidFill>
                  <a:schemeClr val="tx1"/>
                </a:solidFill>
                <a:latin typeface="Calibri" panose="020F0502020204030204" pitchFamily="34" charset="0"/>
              </a:rPr>
              <a:t>1.3-2.0 mg/kg Q3W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Carboplatin </a:t>
            </a:r>
            <a:r>
              <a:rPr lang="en-US" altLang="en-US" sz="1600" dirty="0">
                <a:solidFill>
                  <a:schemeClr val="tx1"/>
                </a:solidFill>
                <a:latin typeface="Calibri" panose="020F0502020204030204" pitchFamily="34" charset="0"/>
              </a:rPr>
              <a:t>AUC 5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a:t>
            </a:r>
          </a:p>
        </p:txBody>
      </p:sp>
      <p:sp>
        <p:nvSpPr>
          <p:cNvPr id="26" name="Rectangle 49">
            <a:extLst>
              <a:ext uri="{FF2B5EF4-FFF2-40B4-BE49-F238E27FC236}">
                <a16:creationId xmlns:a16="http://schemas.microsoft.com/office/drawing/2014/main" id="{ED8BC7A5-EC64-41C6-4ADF-9732747D0341}"/>
              </a:ext>
            </a:extLst>
          </p:cNvPr>
          <p:cNvSpPr>
            <a:spLocks noChangeArrowheads="1"/>
          </p:cNvSpPr>
          <p:nvPr/>
        </p:nvSpPr>
        <p:spPr bwMode="auto">
          <a:xfrm>
            <a:off x="2323257" y="3073205"/>
            <a:ext cx="3381794"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DL2: TV </a:t>
            </a:r>
            <a:r>
              <a:rPr lang="en-US" altLang="en-US" sz="1600" dirty="0">
                <a:solidFill>
                  <a:schemeClr val="tx1"/>
                </a:solidFill>
                <a:latin typeface="Calibri" panose="020F0502020204030204" pitchFamily="34" charset="0"/>
              </a:rPr>
              <a:t>1.3-2.0 mg/kg Q3W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 </a:t>
            </a:r>
            <a:r>
              <a:rPr lang="en-US" altLang="en-US" sz="1600" dirty="0">
                <a:solidFill>
                  <a:schemeClr val="tx1"/>
                </a:solidFill>
                <a:latin typeface="Calibri" panose="020F0502020204030204" pitchFamily="34" charset="0"/>
              </a:rPr>
              <a:t>200 mg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13)</a:t>
            </a:r>
          </a:p>
        </p:txBody>
      </p:sp>
      <p:sp>
        <p:nvSpPr>
          <p:cNvPr id="27" name="Rectangle 49">
            <a:extLst>
              <a:ext uri="{FF2B5EF4-FFF2-40B4-BE49-F238E27FC236}">
                <a16:creationId xmlns:a16="http://schemas.microsoft.com/office/drawing/2014/main" id="{C78A3706-BD63-6D80-4421-2751D0D0EAB5}"/>
              </a:ext>
            </a:extLst>
          </p:cNvPr>
          <p:cNvSpPr>
            <a:spLocks noChangeArrowheads="1"/>
          </p:cNvSpPr>
          <p:nvPr/>
        </p:nvSpPr>
        <p:spPr bwMode="auto">
          <a:xfrm>
            <a:off x="2323258" y="2173103"/>
            <a:ext cx="3381798" cy="82296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DL1: TV </a:t>
            </a:r>
            <a:r>
              <a:rPr lang="en-US" altLang="en-US" sz="1600" dirty="0">
                <a:solidFill>
                  <a:schemeClr val="tx1"/>
                </a:solidFill>
                <a:latin typeface="Calibri" panose="020F0502020204030204" pitchFamily="34" charset="0"/>
              </a:rPr>
              <a:t>1.3-2.0 mg/kg Q3W +</a:t>
            </a:r>
            <a:br>
              <a:rPr lang="en-US" altLang="en-US" sz="1600" b="1"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 </a:t>
            </a:r>
            <a:r>
              <a:rPr lang="en-US" altLang="en-US" sz="1600" dirty="0">
                <a:solidFill>
                  <a:schemeClr val="tx1"/>
                </a:solidFill>
                <a:latin typeface="Calibri" panose="020F0502020204030204" pitchFamily="34" charset="0"/>
              </a:rPr>
              <a:t>7.5-15.0 mg/kg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15)  </a:t>
            </a:r>
          </a:p>
        </p:txBody>
      </p:sp>
      <p:cxnSp>
        <p:nvCxnSpPr>
          <p:cNvPr id="4" name="Straight Connector 3">
            <a:extLst>
              <a:ext uri="{FF2B5EF4-FFF2-40B4-BE49-F238E27FC236}">
                <a16:creationId xmlns:a16="http://schemas.microsoft.com/office/drawing/2014/main" id="{59E7D13B-B1D3-6602-5A87-DF350F85A4E0}"/>
              </a:ext>
            </a:extLst>
          </p:cNvPr>
          <p:cNvCxnSpPr/>
          <p:nvPr/>
        </p:nvCxnSpPr>
        <p:spPr bwMode="auto">
          <a:xfrm>
            <a:off x="5794249" y="2154023"/>
            <a:ext cx="0" cy="2651760"/>
          </a:xfrm>
          <a:prstGeom prst="line">
            <a:avLst/>
          </a:prstGeom>
          <a:noFill/>
          <a:ln w="28575" cap="flat" cmpd="sng" algn="ctr">
            <a:solidFill>
              <a:schemeClr val="bg1"/>
            </a:solidFill>
            <a:prstDash val="solid"/>
            <a:round/>
            <a:headEnd type="none" w="med" len="med"/>
            <a:tailEnd type="none" w="med" len="med"/>
          </a:ln>
          <a:effectLst/>
        </p:spPr>
      </p:cxnSp>
      <p:sp>
        <p:nvSpPr>
          <p:cNvPr id="23" name="Rectangle 3">
            <a:extLst>
              <a:ext uri="{FF2B5EF4-FFF2-40B4-BE49-F238E27FC236}">
                <a16:creationId xmlns:a16="http://schemas.microsoft.com/office/drawing/2014/main" id="{6A8C7D46-EDBD-0719-F322-F4FDCB64A373}"/>
              </a:ext>
            </a:extLst>
          </p:cNvPr>
          <p:cNvSpPr txBox="1">
            <a:spLocks noChangeArrowheads="1"/>
          </p:cNvSpPr>
          <p:nvPr/>
        </p:nvSpPr>
        <p:spPr bwMode="auto">
          <a:xfrm>
            <a:off x="502309" y="4999568"/>
            <a:ext cx="5932907" cy="129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indent="-233363">
              <a:spcBef>
                <a:spcPts val="0"/>
              </a:spcBef>
            </a:pPr>
            <a:r>
              <a:rPr lang="en-US" altLang="en-US" sz="1800" b="1" kern="0" dirty="0"/>
              <a:t>Phase I results: </a:t>
            </a:r>
            <a:r>
              <a:rPr lang="en-US" altLang="en-US" sz="1800" b="0" kern="0" dirty="0"/>
              <a:t>No DLTs, MTD was not reached, acceptable safety profile, evident anti-tumor activity</a:t>
            </a:r>
          </a:p>
          <a:p>
            <a:pPr lvl="1" indent="-169863">
              <a:spcBef>
                <a:spcPts val="0"/>
              </a:spcBef>
            </a:pPr>
            <a:r>
              <a:rPr lang="en-US" altLang="en-US" sz="1600" b="0" kern="0" dirty="0"/>
              <a:t>RP2D: TV 2.0 mg/kg + bevacizumab 15 mg/kg Q3W; </a:t>
            </a:r>
            <a:br>
              <a:rPr lang="en-US" altLang="en-US" sz="1600" b="0" kern="0" dirty="0"/>
            </a:br>
            <a:r>
              <a:rPr lang="en-US" altLang="en-US" sz="1600" b="0" kern="0" dirty="0"/>
              <a:t>TV 2.0 mg/kg + pembrolizumab 200 mg Q3W; TV 2.0 mg/kg + carbo AUC 5 Q3W</a:t>
            </a:r>
          </a:p>
        </p:txBody>
      </p:sp>
      <p:sp>
        <p:nvSpPr>
          <p:cNvPr id="24" name="Rectangle 3">
            <a:extLst>
              <a:ext uri="{FF2B5EF4-FFF2-40B4-BE49-F238E27FC236}">
                <a16:creationId xmlns:a16="http://schemas.microsoft.com/office/drawing/2014/main" id="{D2F98400-0FBC-A40A-D9F0-7909B0CAF3EB}"/>
              </a:ext>
            </a:extLst>
          </p:cNvPr>
          <p:cNvSpPr txBox="1">
            <a:spLocks noChangeArrowheads="1"/>
          </p:cNvSpPr>
          <p:nvPr/>
        </p:nvSpPr>
        <p:spPr bwMode="auto">
          <a:xfrm>
            <a:off x="6621137" y="5094672"/>
            <a:ext cx="5107326" cy="129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0"/>
              </a:spcBef>
            </a:pPr>
            <a:r>
              <a:rPr lang="en-US" altLang="en-US" sz="1800" b="1" kern="0" dirty="0"/>
              <a:t>Primary endpoint (phase II): </a:t>
            </a:r>
            <a:r>
              <a:rPr lang="en-US" altLang="en-US" sz="1800" b="0" kern="0" dirty="0"/>
              <a:t>ORR per RECIST v1.1 </a:t>
            </a:r>
          </a:p>
          <a:p>
            <a:pPr marL="233363" indent="-233363">
              <a:spcBef>
                <a:spcPts val="0"/>
              </a:spcBef>
            </a:pPr>
            <a:r>
              <a:rPr lang="en-US" altLang="en-US" sz="1800" b="1" kern="0" dirty="0"/>
              <a:t>Secondary endpoints: </a:t>
            </a:r>
            <a:r>
              <a:rPr lang="en-US" altLang="en-US" sz="1800" b="0" kern="0" dirty="0"/>
              <a:t>AEs and laboratory parameters, DoR, time to response, PFS, OS</a:t>
            </a:r>
          </a:p>
        </p:txBody>
      </p:sp>
      <p:sp>
        <p:nvSpPr>
          <p:cNvPr id="3" name="TextBox 2">
            <a:extLst>
              <a:ext uri="{FF2B5EF4-FFF2-40B4-BE49-F238E27FC236}">
                <a16:creationId xmlns:a16="http://schemas.microsoft.com/office/drawing/2014/main" id="{E95768CF-AE37-933B-95AC-389F754B469E}"/>
              </a:ext>
            </a:extLst>
          </p:cNvPr>
          <p:cNvSpPr txBox="1"/>
          <p:nvPr/>
        </p:nvSpPr>
        <p:spPr bwMode="auto">
          <a:xfrm>
            <a:off x="5188096" y="6187493"/>
            <a:ext cx="4023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*Pembrolizumab is administered for up to 35 cycles.</a:t>
            </a:r>
          </a:p>
        </p:txBody>
      </p:sp>
      <p:grpSp>
        <p:nvGrpSpPr>
          <p:cNvPr id="28" name="Group 27">
            <a:extLst>
              <a:ext uri="{FF2B5EF4-FFF2-40B4-BE49-F238E27FC236}">
                <a16:creationId xmlns:a16="http://schemas.microsoft.com/office/drawing/2014/main" id="{8950437A-1CFE-70C9-C180-4A15B99DF775}"/>
              </a:ext>
            </a:extLst>
          </p:cNvPr>
          <p:cNvGrpSpPr/>
          <p:nvPr/>
        </p:nvGrpSpPr>
        <p:grpSpPr>
          <a:xfrm>
            <a:off x="9392911" y="6207927"/>
            <a:ext cx="2488502" cy="454909"/>
            <a:chOff x="9392911" y="6207927"/>
            <a:chExt cx="2488502" cy="454909"/>
          </a:xfrm>
        </p:grpSpPr>
        <p:pic>
          <p:nvPicPr>
            <p:cNvPr id="29" name="Picture 28" descr="A picture containing text, ax, wheel&#10;&#10;Description automatically generated">
              <a:extLst>
                <a:ext uri="{FF2B5EF4-FFF2-40B4-BE49-F238E27FC236}">
                  <a16:creationId xmlns:a16="http://schemas.microsoft.com/office/drawing/2014/main" id="{640A8955-16B9-E425-19EF-DB53AD2A2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 name="Rectangle 8">
              <a:extLst>
                <a:ext uri="{FF2B5EF4-FFF2-40B4-BE49-F238E27FC236}">
                  <a16:creationId xmlns:a16="http://schemas.microsoft.com/office/drawing/2014/main" id="{9D96FD63-FA4A-4900-0F55-2FD06829EF9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0583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Baseline Characteristics</a:t>
            </a:r>
            <a:endParaRPr lang="en-US" altLang="en-US" dirty="0"/>
          </a:p>
        </p:txBody>
      </p:sp>
      <p:sp>
        <p:nvSpPr>
          <p:cNvPr id="6" name="Text Box 15">
            <a:extLst>
              <a:ext uri="{FF2B5EF4-FFF2-40B4-BE49-F238E27FC236}">
                <a16:creationId xmlns:a16="http://schemas.microsoft.com/office/drawing/2014/main" id="{A371736C-224A-A874-AFA8-E650FF9F59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80F1053-BA58-837E-8133-6EE5F9254018}"/>
              </a:ext>
            </a:extLst>
          </p:cNvPr>
          <p:cNvGraphicFramePr>
            <a:graphicFrameLocks/>
          </p:cNvGraphicFramePr>
          <p:nvPr>
            <p:extLst>
              <p:ext uri="{D42A27DB-BD31-4B8C-83A1-F6EECF244321}">
                <p14:modId xmlns:p14="http://schemas.microsoft.com/office/powerpoint/2010/main" val="4231463276"/>
              </p:ext>
            </p:extLst>
          </p:nvPr>
        </p:nvGraphicFramePr>
        <p:xfrm>
          <a:off x="728472" y="1402727"/>
          <a:ext cx="10777728" cy="4724592"/>
        </p:xfrm>
        <a:graphic>
          <a:graphicData uri="http://schemas.openxmlformats.org/drawingml/2006/table">
            <a:tbl>
              <a:tblPr/>
              <a:tblGrid>
                <a:gridCol w="2139017">
                  <a:extLst>
                    <a:ext uri="{9D8B030D-6E8A-4147-A177-3AD203B41FA5}">
                      <a16:colId xmlns:a16="http://schemas.microsoft.com/office/drawing/2014/main" val="20000"/>
                    </a:ext>
                  </a:extLst>
                </a:gridCol>
                <a:gridCol w="2139017">
                  <a:extLst>
                    <a:ext uri="{9D8B030D-6E8A-4147-A177-3AD203B41FA5}">
                      <a16:colId xmlns:a16="http://schemas.microsoft.com/office/drawing/2014/main" val="572392866"/>
                    </a:ext>
                  </a:extLst>
                </a:gridCol>
                <a:gridCol w="2166565">
                  <a:extLst>
                    <a:ext uri="{9D8B030D-6E8A-4147-A177-3AD203B41FA5}">
                      <a16:colId xmlns:a16="http://schemas.microsoft.com/office/drawing/2014/main" val="20001"/>
                    </a:ext>
                  </a:extLst>
                </a:gridCol>
                <a:gridCol w="2299285">
                  <a:extLst>
                    <a:ext uri="{9D8B030D-6E8A-4147-A177-3AD203B41FA5}">
                      <a16:colId xmlns:a16="http://schemas.microsoft.com/office/drawing/2014/main" val="2139100663"/>
                    </a:ext>
                  </a:extLst>
                </a:gridCol>
                <a:gridCol w="2033844">
                  <a:extLst>
                    <a:ext uri="{9D8B030D-6E8A-4147-A177-3AD203B41FA5}">
                      <a16:colId xmlns:a16="http://schemas.microsoft.com/office/drawing/2014/main" val="20002"/>
                    </a:ext>
                  </a:extLst>
                </a:gridCol>
              </a:tblGrid>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1L TV + Pembro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2L/3L TV + Pembro (n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1L TV + Carbo (n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(29-76)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Non-Hispanic/Latino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(75.8)/8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(62.9)/13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(63.6)/12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Cancer recurrence at time of screening,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491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2397537"/>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PD-L1 CPS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(96.6)*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2766291"/>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radiotherapy,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(85.7)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2476525"/>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chemoradiation,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6771334"/>
                  </a:ext>
                </a:extLst>
              </a:tr>
              <a:tr h="380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of systemic regimen,</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4814096"/>
                  </a:ext>
                </a:extLst>
              </a:tr>
              <a:tr h="158529">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bevicizumab,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38415776"/>
                  </a:ext>
                </a:extLst>
              </a:tr>
            </a:tbl>
          </a:graphicData>
        </a:graphic>
      </p:graphicFrame>
      <p:sp>
        <p:nvSpPr>
          <p:cNvPr id="2" name="TextBox 1">
            <a:extLst>
              <a:ext uri="{FF2B5EF4-FFF2-40B4-BE49-F238E27FC236}">
                <a16:creationId xmlns:a16="http://schemas.microsoft.com/office/drawing/2014/main" id="{D950B406-0F53-E9E3-7D65-D163F4BD6D64}"/>
              </a:ext>
            </a:extLst>
          </p:cNvPr>
          <p:cNvSpPr txBox="1"/>
          <p:nvPr/>
        </p:nvSpPr>
        <p:spPr bwMode="auto">
          <a:xfrm>
            <a:off x="624331" y="6113349"/>
            <a:ext cx="11050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*Based on evaluable biopsies, 29 patients for 1L and 27 for 2L/3L. </a:t>
            </a:r>
            <a:r>
              <a:rPr lang="en-US" sz="14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Systemic treatment in the recurrent or metastatic setting, excluding CRT. </a:t>
            </a:r>
          </a:p>
        </p:txBody>
      </p:sp>
      <p:grpSp>
        <p:nvGrpSpPr>
          <p:cNvPr id="7" name="Group 6">
            <a:extLst>
              <a:ext uri="{FF2B5EF4-FFF2-40B4-BE49-F238E27FC236}">
                <a16:creationId xmlns:a16="http://schemas.microsoft.com/office/drawing/2014/main" id="{3F791F7B-ABAF-B736-1BA8-11A5DAE76B21}"/>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F3A714F3-416E-9294-F920-1A750E712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00A29DF6-1F0E-9D8F-B9A0-CB6248C89CE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12126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Best Reduction in Target Lesion Size</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  </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533D1DA-EA29-61F0-5F72-140008953B19}"/>
              </a:ext>
            </a:extLst>
          </p:cNvPr>
          <p:cNvSpPr txBox="1"/>
          <p:nvPr/>
        </p:nvSpPr>
        <p:spPr bwMode="auto">
          <a:xfrm>
            <a:off x="1193959" y="1590254"/>
            <a:ext cx="2222500"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Pembrolizumab</a:t>
            </a:r>
          </a:p>
          <a:p>
            <a:pPr algn="ctr">
              <a:lnSpc>
                <a:spcPct val="100000"/>
              </a:lnSpc>
              <a:spcAft>
                <a:spcPct val="0"/>
              </a:spcAft>
              <a:buClrTx/>
              <a:buFontTx/>
              <a:buNone/>
            </a:pPr>
            <a:r>
              <a:rPr lang="en-US" sz="1600" b="1" dirty="0">
                <a:solidFill>
                  <a:schemeClr val="bg1"/>
                </a:solidFill>
                <a:latin typeface="Calibri" panose="020F0502020204030204" pitchFamily="34" charset="0"/>
              </a:rPr>
              <a:t>(n = 28)</a:t>
            </a:r>
          </a:p>
        </p:txBody>
      </p:sp>
      <p:sp>
        <p:nvSpPr>
          <p:cNvPr id="7" name="TextBox 6">
            <a:extLst>
              <a:ext uri="{FF2B5EF4-FFF2-40B4-BE49-F238E27FC236}">
                <a16:creationId xmlns:a16="http://schemas.microsoft.com/office/drawing/2014/main" id="{003A0140-890A-3B39-7A43-5F00FC632376}"/>
              </a:ext>
            </a:extLst>
          </p:cNvPr>
          <p:cNvSpPr txBox="1"/>
          <p:nvPr/>
        </p:nvSpPr>
        <p:spPr bwMode="auto">
          <a:xfrm>
            <a:off x="4927600" y="1590254"/>
            <a:ext cx="2438479"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2L/3L TV + Pembrolizumab</a:t>
            </a:r>
          </a:p>
          <a:p>
            <a:pPr algn="ctr">
              <a:lnSpc>
                <a:spcPct val="100000"/>
              </a:lnSpc>
              <a:spcAft>
                <a:spcPct val="0"/>
              </a:spcAft>
              <a:buClrTx/>
              <a:buFontTx/>
              <a:buNone/>
            </a:pPr>
            <a:r>
              <a:rPr lang="en-US" sz="1600" b="1" dirty="0">
                <a:solidFill>
                  <a:schemeClr val="bg1"/>
                </a:solidFill>
                <a:latin typeface="Calibri" panose="020F0502020204030204" pitchFamily="34" charset="0"/>
              </a:rPr>
              <a:t>(n = 33)</a:t>
            </a:r>
          </a:p>
        </p:txBody>
      </p:sp>
      <p:sp>
        <p:nvSpPr>
          <p:cNvPr id="8" name="TextBox 7">
            <a:extLst>
              <a:ext uri="{FF2B5EF4-FFF2-40B4-BE49-F238E27FC236}">
                <a16:creationId xmlns:a16="http://schemas.microsoft.com/office/drawing/2014/main" id="{31978DA6-CD3F-78B7-31A0-0E6E1931D094}"/>
              </a:ext>
            </a:extLst>
          </p:cNvPr>
          <p:cNvSpPr txBox="1"/>
          <p:nvPr/>
        </p:nvSpPr>
        <p:spPr bwMode="auto">
          <a:xfrm>
            <a:off x="8921750" y="1590254"/>
            <a:ext cx="2222500" cy="584775"/>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Carboplatin</a:t>
            </a:r>
          </a:p>
          <a:p>
            <a:pPr algn="ctr">
              <a:lnSpc>
                <a:spcPct val="100000"/>
              </a:lnSpc>
              <a:spcAft>
                <a:spcPct val="0"/>
              </a:spcAft>
              <a:buClrTx/>
              <a:buFontTx/>
              <a:buNone/>
            </a:pPr>
            <a:r>
              <a:rPr lang="en-US" sz="1600" b="1" dirty="0">
                <a:solidFill>
                  <a:schemeClr val="bg1"/>
                </a:solidFill>
                <a:latin typeface="Calibri" panose="020F0502020204030204" pitchFamily="34" charset="0"/>
              </a:rPr>
              <a:t>(n = 32)</a:t>
            </a:r>
          </a:p>
        </p:txBody>
      </p:sp>
      <p:sp>
        <p:nvSpPr>
          <p:cNvPr id="9" name="TextBox 8">
            <a:extLst>
              <a:ext uri="{FF2B5EF4-FFF2-40B4-BE49-F238E27FC236}">
                <a16:creationId xmlns:a16="http://schemas.microsoft.com/office/drawing/2014/main" id="{C692C0CD-FC07-E1FB-9DB6-B98AB030ECFE}"/>
              </a:ext>
            </a:extLst>
          </p:cNvPr>
          <p:cNvSpPr txBox="1"/>
          <p:nvPr/>
        </p:nvSpPr>
        <p:spPr bwMode="auto">
          <a:xfrm rot="16200000">
            <a:off x="-1041810" y="3244334"/>
            <a:ext cx="3143251" cy="369332"/>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b="1" dirty="0">
                <a:solidFill>
                  <a:schemeClr val="bg1"/>
                </a:solidFill>
                <a:latin typeface="Calibri" panose="020F0502020204030204" pitchFamily="34" charset="0"/>
              </a:rPr>
              <a:t>Change From BL (%)</a:t>
            </a:r>
          </a:p>
        </p:txBody>
      </p:sp>
      <p:sp>
        <p:nvSpPr>
          <p:cNvPr id="4" name="TextBox 3">
            <a:extLst>
              <a:ext uri="{FF2B5EF4-FFF2-40B4-BE49-F238E27FC236}">
                <a16:creationId xmlns:a16="http://schemas.microsoft.com/office/drawing/2014/main" id="{953A6ACE-7184-B5E7-E024-3A0601C07FA0}"/>
              </a:ext>
            </a:extLst>
          </p:cNvPr>
          <p:cNvSpPr txBox="1"/>
          <p:nvPr/>
        </p:nvSpPr>
        <p:spPr bwMode="auto">
          <a:xfrm>
            <a:off x="609759" y="5847812"/>
            <a:ext cx="83209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Reduction in target lesion was observed across treatment arms</a:t>
            </a:r>
          </a:p>
        </p:txBody>
      </p:sp>
      <p:grpSp>
        <p:nvGrpSpPr>
          <p:cNvPr id="49" name="Group 48">
            <a:extLst>
              <a:ext uri="{FF2B5EF4-FFF2-40B4-BE49-F238E27FC236}">
                <a16:creationId xmlns:a16="http://schemas.microsoft.com/office/drawing/2014/main" id="{6B05FFD0-EA28-0B96-40A6-344A01CCCA57}"/>
              </a:ext>
            </a:extLst>
          </p:cNvPr>
          <p:cNvGrpSpPr/>
          <p:nvPr/>
        </p:nvGrpSpPr>
        <p:grpSpPr>
          <a:xfrm>
            <a:off x="1691222" y="5460087"/>
            <a:ext cx="1904083" cy="338554"/>
            <a:chOff x="2001102" y="5070742"/>
            <a:chExt cx="1904083" cy="338554"/>
          </a:xfrm>
        </p:grpSpPr>
        <p:sp>
          <p:nvSpPr>
            <p:cNvPr id="41" name="TextBox 40">
              <a:extLst>
                <a:ext uri="{FF2B5EF4-FFF2-40B4-BE49-F238E27FC236}">
                  <a16:creationId xmlns:a16="http://schemas.microsoft.com/office/drawing/2014/main" id="{5FDCB69A-87C0-82ED-53C2-8675B2BBEF89}"/>
                </a:ext>
              </a:extLst>
            </p:cNvPr>
            <p:cNvSpPr txBox="1"/>
            <p:nvPr/>
          </p:nvSpPr>
          <p:spPr bwMode="auto">
            <a:xfrm>
              <a:off x="2109052" y="5070742"/>
              <a:ext cx="1796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Complete response</a:t>
              </a:r>
            </a:p>
          </p:txBody>
        </p:sp>
        <p:sp>
          <p:nvSpPr>
            <p:cNvPr id="42" name="Rectangle 41">
              <a:extLst>
                <a:ext uri="{FF2B5EF4-FFF2-40B4-BE49-F238E27FC236}">
                  <a16:creationId xmlns:a16="http://schemas.microsoft.com/office/drawing/2014/main" id="{34B290A2-8C62-3137-6DB0-9F605873A3A4}"/>
                </a:ext>
              </a:extLst>
            </p:cNvPr>
            <p:cNvSpPr/>
            <p:nvPr/>
          </p:nvSpPr>
          <p:spPr bwMode="auto">
            <a:xfrm>
              <a:off x="2001102" y="5182061"/>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FD2FB85D-FE1C-848A-6683-C3A67206D9B6}"/>
              </a:ext>
            </a:extLst>
          </p:cNvPr>
          <p:cNvGrpSpPr/>
          <p:nvPr/>
        </p:nvGrpSpPr>
        <p:grpSpPr>
          <a:xfrm>
            <a:off x="507113" y="1807146"/>
            <a:ext cx="3523020" cy="3582188"/>
            <a:chOff x="507113" y="1807146"/>
            <a:chExt cx="3523020" cy="3582188"/>
          </a:xfrm>
        </p:grpSpPr>
        <p:cxnSp>
          <p:nvCxnSpPr>
            <p:cNvPr id="11" name="Straight Connector 10">
              <a:extLst>
                <a:ext uri="{FF2B5EF4-FFF2-40B4-BE49-F238E27FC236}">
                  <a16:creationId xmlns:a16="http://schemas.microsoft.com/office/drawing/2014/main" id="{7F861165-8CF0-1836-909C-4A5C741FF447}"/>
                </a:ext>
              </a:extLst>
            </p:cNvPr>
            <p:cNvCxnSpPr>
              <a:cxnSpLocks/>
              <a:stCxn id="30"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15" name="Group 14">
              <a:extLst>
                <a:ext uri="{FF2B5EF4-FFF2-40B4-BE49-F238E27FC236}">
                  <a16:creationId xmlns:a16="http://schemas.microsoft.com/office/drawing/2014/main" id="{FF5C8E70-C1BA-59FB-0506-3CCBA04F7069}"/>
                </a:ext>
              </a:extLst>
            </p:cNvPr>
            <p:cNvGrpSpPr/>
            <p:nvPr/>
          </p:nvGrpSpPr>
          <p:grpSpPr>
            <a:xfrm>
              <a:off x="507113" y="1807146"/>
              <a:ext cx="559769" cy="3582188"/>
              <a:chOff x="7026363" y="2376707"/>
              <a:chExt cx="559769" cy="3582188"/>
            </a:xfrm>
          </p:grpSpPr>
          <p:sp>
            <p:nvSpPr>
              <p:cNvPr id="30" name="TextBox 29">
                <a:extLst>
                  <a:ext uri="{FF2B5EF4-FFF2-40B4-BE49-F238E27FC236}">
                    <a16:creationId xmlns:a16="http://schemas.microsoft.com/office/drawing/2014/main" id="{4C5A2C84-9144-4D48-29AC-927DFF7933E2}"/>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55E38EB3-C8DE-184C-43A4-EB7FFFB32501}"/>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A97127D5-9D0E-2583-09F8-81306FC69B22}"/>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42AC7B30-85F0-FB46-A22B-EB68D7BC2B27}"/>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5502D288-2CC9-172A-057D-BBDF91A5EAFE}"/>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3E13053C-3B26-59E0-F59D-92B22F0BF587}"/>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A291A366-B0C2-F9B8-2125-9952CDCEFC10}"/>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850799F8-1AA0-3DE5-F9F7-19B5E0A9ED44}"/>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004E009A-5155-0BF7-3169-E18435822B94}"/>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03FB7FA0-D367-C2C9-67BC-EB649E664254}"/>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16" name="Straight Connector 15">
              <a:extLst>
                <a:ext uri="{FF2B5EF4-FFF2-40B4-BE49-F238E27FC236}">
                  <a16:creationId xmlns:a16="http://schemas.microsoft.com/office/drawing/2014/main" id="{D3B2F3CD-187D-9A0A-A459-5D392494138B}"/>
                </a:ext>
              </a:extLst>
            </p:cNvPr>
            <p:cNvCxnSpPr>
              <a:cxnSpLocks/>
            </p:cNvCxnSpPr>
            <p:nvPr/>
          </p:nvCxnSpPr>
          <p:spPr bwMode="auto">
            <a:xfrm>
              <a:off x="1061976" y="3440898"/>
              <a:ext cx="2968157" cy="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8D3A6E9A-2264-2F53-1216-4C588AB2F1D4}"/>
                </a:ext>
              </a:extLst>
            </p:cNvPr>
            <p:cNvGrpSpPr/>
            <p:nvPr/>
          </p:nvGrpSpPr>
          <p:grpSpPr>
            <a:xfrm>
              <a:off x="990399" y="1991892"/>
              <a:ext cx="81390" cy="3244850"/>
              <a:chOff x="7367435" y="2542403"/>
              <a:chExt cx="1001865" cy="3244850"/>
            </a:xfrm>
          </p:grpSpPr>
          <p:cxnSp>
            <p:nvCxnSpPr>
              <p:cNvPr id="18" name="Straight Connector 17">
                <a:extLst>
                  <a:ext uri="{FF2B5EF4-FFF2-40B4-BE49-F238E27FC236}">
                    <a16:creationId xmlns:a16="http://schemas.microsoft.com/office/drawing/2014/main" id="{8C29BA63-14D4-5607-2BC0-B0D6275DCCF5}"/>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3198270-AA12-1CE1-C40B-694A04B942A9}"/>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2F06023-3D2E-FDA6-D2F7-D4C97ECDF56C}"/>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6A25A03-F192-9C76-F829-F52E248CF15D}"/>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CF8B86C-6324-0584-DA0A-DC4A9FCFB978}"/>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EEEAA3-DE42-26CC-91D6-E4ABB4CBF369}"/>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BAB1AEF-1FEE-2C98-1F20-DC321C5B2413}"/>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1CE2B5C-39A6-8BCC-2AE7-B42F16B7B2F0}"/>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F714260-65AA-E449-1DC0-1E7E13D0122B}"/>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6272CA5-54DE-909C-89DC-FCAEBE8683CC}"/>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1" name="Group 50">
            <a:extLst>
              <a:ext uri="{FF2B5EF4-FFF2-40B4-BE49-F238E27FC236}">
                <a16:creationId xmlns:a16="http://schemas.microsoft.com/office/drawing/2014/main" id="{CC5BAA77-E591-9A85-C462-31ADB973217B}"/>
              </a:ext>
            </a:extLst>
          </p:cNvPr>
          <p:cNvGrpSpPr/>
          <p:nvPr/>
        </p:nvGrpSpPr>
        <p:grpSpPr>
          <a:xfrm>
            <a:off x="3746357" y="5460087"/>
            <a:ext cx="1628816" cy="338554"/>
            <a:chOff x="2001102" y="5070742"/>
            <a:chExt cx="1628816" cy="338554"/>
          </a:xfrm>
        </p:grpSpPr>
        <p:sp>
          <p:nvSpPr>
            <p:cNvPr id="52" name="TextBox 51">
              <a:extLst>
                <a:ext uri="{FF2B5EF4-FFF2-40B4-BE49-F238E27FC236}">
                  <a16:creationId xmlns:a16="http://schemas.microsoft.com/office/drawing/2014/main" id="{289E20B9-FE05-F6E6-35D8-89FD1B491053}"/>
                </a:ext>
              </a:extLst>
            </p:cNvPr>
            <p:cNvSpPr txBox="1"/>
            <p:nvPr/>
          </p:nvSpPr>
          <p:spPr bwMode="auto">
            <a:xfrm>
              <a:off x="2109052" y="5070742"/>
              <a:ext cx="15208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Partial response</a:t>
              </a:r>
            </a:p>
          </p:txBody>
        </p:sp>
        <p:sp>
          <p:nvSpPr>
            <p:cNvPr id="53" name="Rectangle 52">
              <a:extLst>
                <a:ext uri="{FF2B5EF4-FFF2-40B4-BE49-F238E27FC236}">
                  <a16:creationId xmlns:a16="http://schemas.microsoft.com/office/drawing/2014/main" id="{5BADA3FB-2808-43C0-5049-2F60380C0ABA}"/>
                </a:ext>
              </a:extLst>
            </p:cNvPr>
            <p:cNvSpPr/>
            <p:nvPr/>
          </p:nvSpPr>
          <p:spPr bwMode="auto">
            <a:xfrm>
              <a:off x="2001102" y="5182061"/>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49910069-E674-89D3-3A43-0D1750FAF6D7}"/>
              </a:ext>
            </a:extLst>
          </p:cNvPr>
          <p:cNvGrpSpPr/>
          <p:nvPr/>
        </p:nvGrpSpPr>
        <p:grpSpPr>
          <a:xfrm>
            <a:off x="5526225" y="5460087"/>
            <a:ext cx="1471528" cy="338554"/>
            <a:chOff x="2001102" y="5070742"/>
            <a:chExt cx="1471528" cy="338554"/>
          </a:xfrm>
        </p:grpSpPr>
        <p:sp>
          <p:nvSpPr>
            <p:cNvPr id="55" name="TextBox 54">
              <a:extLst>
                <a:ext uri="{FF2B5EF4-FFF2-40B4-BE49-F238E27FC236}">
                  <a16:creationId xmlns:a16="http://schemas.microsoft.com/office/drawing/2014/main" id="{D21D75A3-8976-E48C-5D29-8D125E9DE311}"/>
                </a:ext>
              </a:extLst>
            </p:cNvPr>
            <p:cNvSpPr txBox="1"/>
            <p:nvPr/>
          </p:nvSpPr>
          <p:spPr bwMode="auto">
            <a:xfrm>
              <a:off x="2109052" y="5070742"/>
              <a:ext cx="13635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Stable disease</a:t>
              </a:r>
            </a:p>
          </p:txBody>
        </p:sp>
        <p:sp>
          <p:nvSpPr>
            <p:cNvPr id="56" name="Rectangle 55">
              <a:extLst>
                <a:ext uri="{FF2B5EF4-FFF2-40B4-BE49-F238E27FC236}">
                  <a16:creationId xmlns:a16="http://schemas.microsoft.com/office/drawing/2014/main" id="{D604630D-D7C9-19EE-3606-C931F8D029BE}"/>
                </a:ext>
              </a:extLst>
            </p:cNvPr>
            <p:cNvSpPr/>
            <p:nvPr/>
          </p:nvSpPr>
          <p:spPr bwMode="auto">
            <a:xfrm>
              <a:off x="2001102" y="5182061"/>
              <a:ext cx="133350" cy="13335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F54B59E1-0557-5326-7397-1E1919999416}"/>
              </a:ext>
            </a:extLst>
          </p:cNvPr>
          <p:cNvGrpSpPr/>
          <p:nvPr/>
        </p:nvGrpSpPr>
        <p:grpSpPr>
          <a:xfrm>
            <a:off x="7148805" y="5460087"/>
            <a:ext cx="1908443" cy="338554"/>
            <a:chOff x="2001102" y="5070742"/>
            <a:chExt cx="1908443" cy="338554"/>
          </a:xfrm>
        </p:grpSpPr>
        <p:sp>
          <p:nvSpPr>
            <p:cNvPr id="58" name="TextBox 57">
              <a:extLst>
                <a:ext uri="{FF2B5EF4-FFF2-40B4-BE49-F238E27FC236}">
                  <a16:creationId xmlns:a16="http://schemas.microsoft.com/office/drawing/2014/main" id="{E2588D37-BA0F-506B-469C-8AFBE4FB9A65}"/>
                </a:ext>
              </a:extLst>
            </p:cNvPr>
            <p:cNvSpPr txBox="1"/>
            <p:nvPr/>
          </p:nvSpPr>
          <p:spPr bwMode="auto">
            <a:xfrm>
              <a:off x="2109052" y="5070742"/>
              <a:ext cx="1800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Progressive disease</a:t>
              </a:r>
            </a:p>
          </p:txBody>
        </p:sp>
        <p:sp>
          <p:nvSpPr>
            <p:cNvPr id="59" name="Rectangle 58">
              <a:extLst>
                <a:ext uri="{FF2B5EF4-FFF2-40B4-BE49-F238E27FC236}">
                  <a16:creationId xmlns:a16="http://schemas.microsoft.com/office/drawing/2014/main" id="{DF7F3A1E-0328-1DA5-F7CE-AC1187F0EA16}"/>
                </a:ext>
              </a:extLst>
            </p:cNvPr>
            <p:cNvSpPr/>
            <p:nvPr/>
          </p:nvSpPr>
          <p:spPr bwMode="auto">
            <a:xfrm>
              <a:off x="2001102" y="5182061"/>
              <a:ext cx="133350" cy="13335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6F0AC361-A956-F1B8-C0DC-21938D95AB89}"/>
              </a:ext>
            </a:extLst>
          </p:cNvPr>
          <p:cNvGrpSpPr/>
          <p:nvPr/>
        </p:nvGrpSpPr>
        <p:grpSpPr>
          <a:xfrm>
            <a:off x="9208302" y="5460087"/>
            <a:ext cx="1447547" cy="338554"/>
            <a:chOff x="2001102" y="5070742"/>
            <a:chExt cx="1447547" cy="338554"/>
          </a:xfrm>
        </p:grpSpPr>
        <p:sp>
          <p:nvSpPr>
            <p:cNvPr id="61" name="TextBox 60">
              <a:extLst>
                <a:ext uri="{FF2B5EF4-FFF2-40B4-BE49-F238E27FC236}">
                  <a16:creationId xmlns:a16="http://schemas.microsoft.com/office/drawing/2014/main" id="{F374BAD1-7654-9742-4BAB-4DA53F3FCD6C}"/>
                </a:ext>
              </a:extLst>
            </p:cNvPr>
            <p:cNvSpPr txBox="1"/>
            <p:nvPr/>
          </p:nvSpPr>
          <p:spPr bwMode="auto">
            <a:xfrm>
              <a:off x="2109052" y="5070742"/>
              <a:ext cx="1339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dirty="0">
                  <a:solidFill>
                    <a:schemeClr val="bg1"/>
                  </a:solidFill>
                  <a:latin typeface="Calibri" panose="020F0502020204030204" pitchFamily="34" charset="0"/>
                </a:rPr>
                <a:t>Not evaluable</a:t>
              </a:r>
            </a:p>
          </p:txBody>
        </p:sp>
        <p:sp>
          <p:nvSpPr>
            <p:cNvPr id="62" name="Rectangle 61">
              <a:extLst>
                <a:ext uri="{FF2B5EF4-FFF2-40B4-BE49-F238E27FC236}">
                  <a16:creationId xmlns:a16="http://schemas.microsoft.com/office/drawing/2014/main" id="{948BA5B1-FF74-76D7-75AF-B877710ADC7E}"/>
                </a:ext>
              </a:extLst>
            </p:cNvPr>
            <p:cNvSpPr/>
            <p:nvPr/>
          </p:nvSpPr>
          <p:spPr bwMode="auto">
            <a:xfrm>
              <a:off x="2001102" y="5182061"/>
              <a:ext cx="133350" cy="133350"/>
            </a:xfrm>
            <a:prstGeom prst="rect">
              <a:avLst/>
            </a:prstGeom>
            <a:solidFill>
              <a:schemeClr val="tx2">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0" name="TextBox 49">
            <a:extLst>
              <a:ext uri="{FF2B5EF4-FFF2-40B4-BE49-F238E27FC236}">
                <a16:creationId xmlns:a16="http://schemas.microsoft.com/office/drawing/2014/main" id="{3A559879-615D-8F84-019F-A0DB0513E7A9}"/>
              </a:ext>
            </a:extLst>
          </p:cNvPr>
          <p:cNvSpPr txBox="1"/>
          <p:nvPr/>
        </p:nvSpPr>
        <p:spPr bwMode="auto">
          <a:xfrm>
            <a:off x="1565340"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63" name="Freeform: Shape 62">
            <a:extLst>
              <a:ext uri="{FF2B5EF4-FFF2-40B4-BE49-F238E27FC236}">
                <a16:creationId xmlns:a16="http://schemas.microsoft.com/office/drawing/2014/main" id="{335019C6-D8E3-BD98-63BE-55BB31AA9AA9}"/>
              </a:ext>
            </a:extLst>
          </p:cNvPr>
          <p:cNvSpPr/>
          <p:nvPr/>
        </p:nvSpPr>
        <p:spPr bwMode="auto">
          <a:xfrm>
            <a:off x="1403350" y="3276600"/>
            <a:ext cx="2603500" cy="127000"/>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dirty="0"/>
          </a:p>
        </p:txBody>
      </p:sp>
      <p:sp>
        <p:nvSpPr>
          <p:cNvPr id="31744" name="Rectangle 31743">
            <a:extLst>
              <a:ext uri="{FF2B5EF4-FFF2-40B4-BE49-F238E27FC236}">
                <a16:creationId xmlns:a16="http://schemas.microsoft.com/office/drawing/2014/main" id="{6D4EB166-2CC0-05F5-E634-A3CE87C3ABF7}"/>
              </a:ext>
            </a:extLst>
          </p:cNvPr>
          <p:cNvSpPr/>
          <p:nvPr/>
        </p:nvSpPr>
        <p:spPr bwMode="auto">
          <a:xfrm>
            <a:off x="3200400" y="3452283"/>
            <a:ext cx="69850" cy="15578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ADCE0FDE-EC24-931B-9C62-09154112645B}"/>
              </a:ext>
            </a:extLst>
          </p:cNvPr>
          <p:cNvSpPr/>
          <p:nvPr/>
        </p:nvSpPr>
        <p:spPr bwMode="auto">
          <a:xfrm>
            <a:off x="3309938" y="3452283"/>
            <a:ext cx="69850" cy="159914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20621A34-3F3A-E48F-6C33-BFF0A50E1595}"/>
              </a:ext>
            </a:extLst>
          </p:cNvPr>
          <p:cNvSpPr/>
          <p:nvPr/>
        </p:nvSpPr>
        <p:spPr bwMode="auto">
          <a:xfrm>
            <a:off x="362585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08C3350-8D55-1C78-9F70-ED5B2EEBAF45}"/>
              </a:ext>
            </a:extLst>
          </p:cNvPr>
          <p:cNvSpPr/>
          <p:nvPr/>
        </p:nvSpPr>
        <p:spPr bwMode="auto">
          <a:xfrm>
            <a:off x="373380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73336DE-91A3-C842-42CA-7816DCFE5AC9}"/>
              </a:ext>
            </a:extLst>
          </p:cNvPr>
          <p:cNvSpPr/>
          <p:nvPr/>
        </p:nvSpPr>
        <p:spPr bwMode="auto">
          <a:xfrm>
            <a:off x="3949701" y="3452283"/>
            <a:ext cx="69850" cy="1784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03F806C-D873-A026-A04A-A767CB60BF67}"/>
              </a:ext>
            </a:extLst>
          </p:cNvPr>
          <p:cNvSpPr/>
          <p:nvPr/>
        </p:nvSpPr>
        <p:spPr bwMode="auto">
          <a:xfrm>
            <a:off x="3839635" y="3452283"/>
            <a:ext cx="69850" cy="178488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7FBB2259-4194-FF7D-56C3-58D9CCBFFBC3}"/>
              </a:ext>
            </a:extLst>
          </p:cNvPr>
          <p:cNvSpPr/>
          <p:nvPr/>
        </p:nvSpPr>
        <p:spPr bwMode="auto">
          <a:xfrm>
            <a:off x="3520018" y="3452283"/>
            <a:ext cx="69850" cy="178488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BD3F3F0-2BF8-F94F-12DC-92C3378C116B}"/>
              </a:ext>
            </a:extLst>
          </p:cNvPr>
          <p:cNvSpPr/>
          <p:nvPr/>
        </p:nvSpPr>
        <p:spPr bwMode="auto">
          <a:xfrm>
            <a:off x="3416302" y="3452283"/>
            <a:ext cx="69850" cy="166264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C7F003C-3B18-0EB7-A375-1BC2ADA7B946}"/>
              </a:ext>
            </a:extLst>
          </p:cNvPr>
          <p:cNvSpPr/>
          <p:nvPr/>
        </p:nvSpPr>
        <p:spPr bwMode="auto">
          <a:xfrm>
            <a:off x="3095627" y="3452283"/>
            <a:ext cx="69850" cy="128323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051C252-F234-9A0B-CC3A-542AC8579E02}"/>
              </a:ext>
            </a:extLst>
          </p:cNvPr>
          <p:cNvSpPr/>
          <p:nvPr/>
        </p:nvSpPr>
        <p:spPr bwMode="auto">
          <a:xfrm>
            <a:off x="2989264" y="3452283"/>
            <a:ext cx="69850" cy="99430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2716688A-623E-CCC7-F0EB-C096A66C9165}"/>
              </a:ext>
            </a:extLst>
          </p:cNvPr>
          <p:cNvSpPr/>
          <p:nvPr/>
        </p:nvSpPr>
        <p:spPr bwMode="auto">
          <a:xfrm>
            <a:off x="2882901" y="3452284"/>
            <a:ext cx="69850" cy="95779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BF60089-1208-FD84-0A5B-1ABEA060DA51}"/>
              </a:ext>
            </a:extLst>
          </p:cNvPr>
          <p:cNvSpPr/>
          <p:nvPr/>
        </p:nvSpPr>
        <p:spPr bwMode="auto">
          <a:xfrm>
            <a:off x="2778126" y="3452284"/>
            <a:ext cx="69850" cy="92762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DB427A82-6653-8200-B1B3-FD59D42698DF}"/>
              </a:ext>
            </a:extLst>
          </p:cNvPr>
          <p:cNvSpPr/>
          <p:nvPr/>
        </p:nvSpPr>
        <p:spPr bwMode="auto">
          <a:xfrm>
            <a:off x="2673351" y="3452285"/>
            <a:ext cx="69850" cy="91810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F0FA687-6C72-C9C8-7B2F-F6C7C6E6AC78}"/>
              </a:ext>
            </a:extLst>
          </p:cNvPr>
          <p:cNvSpPr/>
          <p:nvPr/>
        </p:nvSpPr>
        <p:spPr bwMode="auto">
          <a:xfrm>
            <a:off x="2357439" y="3452285"/>
            <a:ext cx="69850" cy="62282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1B862B2D-21F6-9D03-CEF2-DEC1E6CC5C43}"/>
              </a:ext>
            </a:extLst>
          </p:cNvPr>
          <p:cNvSpPr/>
          <p:nvPr/>
        </p:nvSpPr>
        <p:spPr bwMode="auto">
          <a:xfrm>
            <a:off x="2568576" y="3452284"/>
            <a:ext cx="69850" cy="7339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E9050D2-79A5-4ABD-5486-065900792D39}"/>
              </a:ext>
            </a:extLst>
          </p:cNvPr>
          <p:cNvSpPr/>
          <p:nvPr/>
        </p:nvSpPr>
        <p:spPr bwMode="auto">
          <a:xfrm>
            <a:off x="2460626" y="3452284"/>
            <a:ext cx="69850" cy="7339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15BE534-C1A3-5FA3-E4D0-AFEB4F5EB432}"/>
              </a:ext>
            </a:extLst>
          </p:cNvPr>
          <p:cNvSpPr/>
          <p:nvPr/>
        </p:nvSpPr>
        <p:spPr bwMode="auto">
          <a:xfrm>
            <a:off x="2247901" y="3452284"/>
            <a:ext cx="69850" cy="42597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6ABC1A8-1A00-B407-5123-801D6FDDF77B}"/>
              </a:ext>
            </a:extLst>
          </p:cNvPr>
          <p:cNvSpPr/>
          <p:nvPr/>
        </p:nvSpPr>
        <p:spPr bwMode="auto">
          <a:xfrm>
            <a:off x="2143127" y="3452284"/>
            <a:ext cx="69850" cy="4116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4C730D5-CC6E-0F96-07E8-7D1EB125F2A6}"/>
              </a:ext>
            </a:extLst>
          </p:cNvPr>
          <p:cNvSpPr/>
          <p:nvPr/>
        </p:nvSpPr>
        <p:spPr bwMode="auto">
          <a:xfrm>
            <a:off x="2035177" y="3452285"/>
            <a:ext cx="69850" cy="35136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1C16CB3-A8EB-E3CE-0BC6-7743C4461826}"/>
              </a:ext>
            </a:extLst>
          </p:cNvPr>
          <p:cNvSpPr/>
          <p:nvPr/>
        </p:nvSpPr>
        <p:spPr bwMode="auto">
          <a:xfrm>
            <a:off x="1930402" y="3452285"/>
            <a:ext cx="69850" cy="23071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AEFB46E-5180-763F-AF5C-65C2235EBCD2}"/>
              </a:ext>
            </a:extLst>
          </p:cNvPr>
          <p:cNvSpPr/>
          <p:nvPr/>
        </p:nvSpPr>
        <p:spPr bwMode="auto">
          <a:xfrm>
            <a:off x="1828802" y="3452285"/>
            <a:ext cx="69850" cy="17356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202182A-12AF-2919-AB0F-E9DBA2F06CF3}"/>
              </a:ext>
            </a:extLst>
          </p:cNvPr>
          <p:cNvSpPr/>
          <p:nvPr/>
        </p:nvSpPr>
        <p:spPr bwMode="auto">
          <a:xfrm>
            <a:off x="1722439" y="3452285"/>
            <a:ext cx="69850" cy="16245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73E386D2-B719-9247-80B4-A15CF4C8106C}"/>
              </a:ext>
            </a:extLst>
          </p:cNvPr>
          <p:cNvSpPr/>
          <p:nvPr/>
        </p:nvSpPr>
        <p:spPr bwMode="auto">
          <a:xfrm>
            <a:off x="1609727" y="3452286"/>
            <a:ext cx="69850" cy="14657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CC21586-5BDA-F493-CEC9-0F8B76617F84}"/>
              </a:ext>
            </a:extLst>
          </p:cNvPr>
          <p:cNvSpPr/>
          <p:nvPr/>
        </p:nvSpPr>
        <p:spPr bwMode="auto">
          <a:xfrm>
            <a:off x="1504952" y="3452286"/>
            <a:ext cx="69850" cy="8148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08818E1C-03DC-7D34-DE85-69821B98F572}"/>
              </a:ext>
            </a:extLst>
          </p:cNvPr>
          <p:cNvSpPr/>
          <p:nvPr/>
        </p:nvSpPr>
        <p:spPr bwMode="auto">
          <a:xfrm>
            <a:off x="1403352" y="3452286"/>
            <a:ext cx="69850" cy="914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EF82ABF4-93C0-C0CE-BA95-C021577A224E}"/>
              </a:ext>
            </a:extLst>
          </p:cNvPr>
          <p:cNvSpPr/>
          <p:nvPr/>
        </p:nvSpPr>
        <p:spPr bwMode="auto">
          <a:xfrm>
            <a:off x="1084525" y="2947324"/>
            <a:ext cx="69850" cy="47942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56AC5CEF-F2B2-EAB2-5F81-0AD60912E097}"/>
              </a:ext>
            </a:extLst>
          </p:cNvPr>
          <p:cNvSpPr/>
          <p:nvPr/>
        </p:nvSpPr>
        <p:spPr bwMode="auto">
          <a:xfrm>
            <a:off x="1190855" y="3408464"/>
            <a:ext cx="69850" cy="1828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 name="Group 91">
            <a:extLst>
              <a:ext uri="{FF2B5EF4-FFF2-40B4-BE49-F238E27FC236}">
                <a16:creationId xmlns:a16="http://schemas.microsoft.com/office/drawing/2014/main" id="{9F05FF4A-3981-DDB5-A96C-F01EBAB8985B}"/>
              </a:ext>
            </a:extLst>
          </p:cNvPr>
          <p:cNvGrpSpPr/>
          <p:nvPr/>
        </p:nvGrpSpPr>
        <p:grpSpPr>
          <a:xfrm>
            <a:off x="3988134" y="1788096"/>
            <a:ext cx="3946826" cy="3582188"/>
            <a:chOff x="507113" y="1807146"/>
            <a:chExt cx="3946826" cy="3582188"/>
          </a:xfrm>
        </p:grpSpPr>
        <p:cxnSp>
          <p:nvCxnSpPr>
            <p:cNvPr id="93" name="Straight Connector 92">
              <a:extLst>
                <a:ext uri="{FF2B5EF4-FFF2-40B4-BE49-F238E27FC236}">
                  <a16:creationId xmlns:a16="http://schemas.microsoft.com/office/drawing/2014/main" id="{4AD445C3-8D30-8C04-4845-2AC6D6231B59}"/>
                </a:ext>
              </a:extLst>
            </p:cNvPr>
            <p:cNvCxnSpPr>
              <a:cxnSpLocks/>
              <a:stCxn id="108"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94" name="Group 93">
              <a:extLst>
                <a:ext uri="{FF2B5EF4-FFF2-40B4-BE49-F238E27FC236}">
                  <a16:creationId xmlns:a16="http://schemas.microsoft.com/office/drawing/2014/main" id="{87EE529C-4BC3-E3FA-54CC-CF61BFFF7DFD}"/>
                </a:ext>
              </a:extLst>
            </p:cNvPr>
            <p:cNvGrpSpPr/>
            <p:nvPr/>
          </p:nvGrpSpPr>
          <p:grpSpPr>
            <a:xfrm>
              <a:off x="507113" y="1807146"/>
              <a:ext cx="559769" cy="3582188"/>
              <a:chOff x="7026363" y="2376707"/>
              <a:chExt cx="559769" cy="3582188"/>
            </a:xfrm>
          </p:grpSpPr>
          <p:sp>
            <p:nvSpPr>
              <p:cNvPr id="108" name="TextBox 107">
                <a:extLst>
                  <a:ext uri="{FF2B5EF4-FFF2-40B4-BE49-F238E27FC236}">
                    <a16:creationId xmlns:a16="http://schemas.microsoft.com/office/drawing/2014/main" id="{B06BB69A-2EA8-EFD1-F035-D7576DB145F6}"/>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9" name="TextBox 108">
                <a:extLst>
                  <a:ext uri="{FF2B5EF4-FFF2-40B4-BE49-F238E27FC236}">
                    <a16:creationId xmlns:a16="http://schemas.microsoft.com/office/drawing/2014/main" id="{B8F16594-F262-7754-B7E8-C0EFB08CD2ED}"/>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B73514E0-E236-3D4F-9B45-1CC56778F93B}"/>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1" name="TextBox 110">
                <a:extLst>
                  <a:ext uri="{FF2B5EF4-FFF2-40B4-BE49-F238E27FC236}">
                    <a16:creationId xmlns:a16="http://schemas.microsoft.com/office/drawing/2014/main" id="{3B8AF451-CD12-C573-493E-C105961EB357}"/>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2" name="TextBox 111">
                <a:extLst>
                  <a:ext uri="{FF2B5EF4-FFF2-40B4-BE49-F238E27FC236}">
                    <a16:creationId xmlns:a16="http://schemas.microsoft.com/office/drawing/2014/main" id="{91E15388-BA52-5BFE-FEC8-3274320DB6D3}"/>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D91B9E0A-4B25-F745-DB2A-326535610C3F}"/>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14" name="TextBox 113">
                <a:extLst>
                  <a:ext uri="{FF2B5EF4-FFF2-40B4-BE49-F238E27FC236}">
                    <a16:creationId xmlns:a16="http://schemas.microsoft.com/office/drawing/2014/main" id="{E478DFA8-875E-95A0-F1B9-12578EE1EECE}"/>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15" name="TextBox 114">
                <a:extLst>
                  <a:ext uri="{FF2B5EF4-FFF2-40B4-BE49-F238E27FC236}">
                    <a16:creationId xmlns:a16="http://schemas.microsoft.com/office/drawing/2014/main" id="{443508C1-2410-74C2-2394-1BFAEF0B4DAE}"/>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6" name="TextBox 115">
                <a:extLst>
                  <a:ext uri="{FF2B5EF4-FFF2-40B4-BE49-F238E27FC236}">
                    <a16:creationId xmlns:a16="http://schemas.microsoft.com/office/drawing/2014/main" id="{9CC5B1A8-C48E-CF4D-9BA1-2DC041784451}"/>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17" name="TextBox 116">
                <a:extLst>
                  <a:ext uri="{FF2B5EF4-FFF2-40B4-BE49-F238E27FC236}">
                    <a16:creationId xmlns:a16="http://schemas.microsoft.com/office/drawing/2014/main" id="{B4411DE2-7BF8-85C5-A86E-52D67D5F0CC8}"/>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95" name="Straight Connector 94">
              <a:extLst>
                <a:ext uri="{FF2B5EF4-FFF2-40B4-BE49-F238E27FC236}">
                  <a16:creationId xmlns:a16="http://schemas.microsoft.com/office/drawing/2014/main" id="{FBCEA0DB-8A01-158F-90DB-5072575B23C8}"/>
                </a:ext>
              </a:extLst>
            </p:cNvPr>
            <p:cNvCxnSpPr>
              <a:cxnSpLocks/>
            </p:cNvCxnSpPr>
            <p:nvPr/>
          </p:nvCxnSpPr>
          <p:spPr bwMode="auto">
            <a:xfrm>
              <a:off x="1061976" y="3440898"/>
              <a:ext cx="3391963" cy="0"/>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F85501A8-2E1C-CCA1-6810-AF783ED688FB}"/>
                </a:ext>
              </a:extLst>
            </p:cNvPr>
            <p:cNvGrpSpPr/>
            <p:nvPr/>
          </p:nvGrpSpPr>
          <p:grpSpPr>
            <a:xfrm>
              <a:off x="990399" y="1991892"/>
              <a:ext cx="81390" cy="3244850"/>
              <a:chOff x="7367435" y="2542403"/>
              <a:chExt cx="1001865" cy="3244850"/>
            </a:xfrm>
          </p:grpSpPr>
          <p:cxnSp>
            <p:nvCxnSpPr>
              <p:cNvPr id="98" name="Straight Connector 97">
                <a:extLst>
                  <a:ext uri="{FF2B5EF4-FFF2-40B4-BE49-F238E27FC236}">
                    <a16:creationId xmlns:a16="http://schemas.microsoft.com/office/drawing/2014/main" id="{E5E5D39A-4DFB-B2F3-A2E5-5F845B9C3BA7}"/>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ED7F68D-7901-923C-7CB9-48BD8073AA5D}"/>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4B37E8A-F929-B63B-DE99-6D282E675FF3}"/>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6AE692E-FF9C-702C-45A7-349B612D6B20}"/>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D7D1576-2B10-A635-CDA1-B28436B6B29B}"/>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999469B-4F14-4FC9-925F-08EAB4C74943}"/>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80668F0-F50F-23BB-9CF6-15DE5BF6FABF}"/>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946A1EB-08BD-8501-3A3B-E98926111565}"/>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2E80C1F-D4C9-6B4D-D885-32ED2DD35F4B}"/>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8FEA82A-386C-198C-92BD-2852E4FCD7BE}"/>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0" name="Freeform: Shape 119">
            <a:extLst>
              <a:ext uri="{FF2B5EF4-FFF2-40B4-BE49-F238E27FC236}">
                <a16:creationId xmlns:a16="http://schemas.microsoft.com/office/drawing/2014/main" id="{0CD5182A-CD17-97B0-98B1-8040BD44EE1F}"/>
              </a:ext>
            </a:extLst>
          </p:cNvPr>
          <p:cNvSpPr/>
          <p:nvPr/>
        </p:nvSpPr>
        <p:spPr bwMode="auto">
          <a:xfrm>
            <a:off x="5401945" y="3276600"/>
            <a:ext cx="2518621" cy="114300"/>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dirty="0"/>
          </a:p>
        </p:txBody>
      </p:sp>
      <p:sp>
        <p:nvSpPr>
          <p:cNvPr id="121" name="TextBox 120">
            <a:extLst>
              <a:ext uri="{FF2B5EF4-FFF2-40B4-BE49-F238E27FC236}">
                <a16:creationId xmlns:a16="http://schemas.microsoft.com/office/drawing/2014/main" id="{AFA135F8-A265-088E-3072-E54A75E324BB}"/>
              </a:ext>
            </a:extLst>
          </p:cNvPr>
          <p:cNvSpPr txBox="1"/>
          <p:nvPr/>
        </p:nvSpPr>
        <p:spPr bwMode="auto">
          <a:xfrm>
            <a:off x="5586255"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74%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122" name="Rectangle 121">
            <a:extLst>
              <a:ext uri="{FF2B5EF4-FFF2-40B4-BE49-F238E27FC236}">
                <a16:creationId xmlns:a16="http://schemas.microsoft.com/office/drawing/2014/main" id="{4D585594-F2B2-FDD3-569B-A84D4EEA9691}"/>
              </a:ext>
            </a:extLst>
          </p:cNvPr>
          <p:cNvSpPr/>
          <p:nvPr/>
        </p:nvSpPr>
        <p:spPr bwMode="auto">
          <a:xfrm>
            <a:off x="7651301" y="3434815"/>
            <a:ext cx="69850" cy="17674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FAA56DD5-4E21-4E20-8617-759462DDA046}"/>
              </a:ext>
            </a:extLst>
          </p:cNvPr>
          <p:cNvSpPr/>
          <p:nvPr/>
        </p:nvSpPr>
        <p:spPr bwMode="auto">
          <a:xfrm>
            <a:off x="7559226" y="3434815"/>
            <a:ext cx="69850" cy="176742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9274FE1-CDF9-1BD4-09B3-82E56803DA88}"/>
              </a:ext>
            </a:extLst>
          </p:cNvPr>
          <p:cNvSpPr/>
          <p:nvPr/>
        </p:nvSpPr>
        <p:spPr bwMode="auto">
          <a:xfrm>
            <a:off x="7448239" y="3434814"/>
            <a:ext cx="69850" cy="1415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593CD530-4BA4-ADF2-5E90-E4F32C97FA27}"/>
              </a:ext>
            </a:extLst>
          </p:cNvPr>
          <p:cNvSpPr/>
          <p:nvPr/>
        </p:nvSpPr>
        <p:spPr bwMode="auto">
          <a:xfrm>
            <a:off x="7759251" y="3434815"/>
            <a:ext cx="69850" cy="1769010"/>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D0647F56-50A1-1216-A255-367E81146A7D}"/>
              </a:ext>
            </a:extLst>
          </p:cNvPr>
          <p:cNvSpPr/>
          <p:nvPr/>
        </p:nvSpPr>
        <p:spPr bwMode="auto">
          <a:xfrm>
            <a:off x="7859263" y="3434815"/>
            <a:ext cx="69850" cy="176901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D6F3D7AB-AD04-E957-4432-576A6F863983}"/>
              </a:ext>
            </a:extLst>
          </p:cNvPr>
          <p:cNvSpPr/>
          <p:nvPr/>
        </p:nvSpPr>
        <p:spPr bwMode="auto">
          <a:xfrm>
            <a:off x="7348227" y="3434815"/>
            <a:ext cx="69850" cy="141182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30D591C-BD89-D2E9-0B15-CCD7EB848F60}"/>
              </a:ext>
            </a:extLst>
          </p:cNvPr>
          <p:cNvSpPr/>
          <p:nvPr/>
        </p:nvSpPr>
        <p:spPr bwMode="auto">
          <a:xfrm>
            <a:off x="7246627" y="3434815"/>
            <a:ext cx="69850" cy="12308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7DC5AB77-F791-3D33-2F5A-E4603CD2C5B6}"/>
              </a:ext>
            </a:extLst>
          </p:cNvPr>
          <p:cNvSpPr/>
          <p:nvPr/>
        </p:nvSpPr>
        <p:spPr bwMode="auto">
          <a:xfrm>
            <a:off x="7138677" y="3434815"/>
            <a:ext cx="69850" cy="123084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7F6E6197-523C-4445-6D4B-03E989DA520A}"/>
              </a:ext>
            </a:extLst>
          </p:cNvPr>
          <p:cNvSpPr/>
          <p:nvPr/>
        </p:nvSpPr>
        <p:spPr bwMode="auto">
          <a:xfrm>
            <a:off x="7037077" y="3434815"/>
            <a:ext cx="69850" cy="10355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4E8FC6D-EAE0-40BC-B330-4704C6A0586D}"/>
              </a:ext>
            </a:extLst>
          </p:cNvPr>
          <p:cNvSpPr/>
          <p:nvPr/>
        </p:nvSpPr>
        <p:spPr bwMode="auto">
          <a:xfrm>
            <a:off x="6937064" y="3434815"/>
            <a:ext cx="69850" cy="10228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935A6DE8-F0AA-4B9F-E81B-D8DFDB1E6E30}"/>
              </a:ext>
            </a:extLst>
          </p:cNvPr>
          <p:cNvSpPr/>
          <p:nvPr/>
        </p:nvSpPr>
        <p:spPr bwMode="auto">
          <a:xfrm>
            <a:off x="6733864" y="3434815"/>
            <a:ext cx="69850" cy="80698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6DD8315B-3752-CB90-A9BB-562D74893C9C}"/>
              </a:ext>
            </a:extLst>
          </p:cNvPr>
          <p:cNvSpPr/>
          <p:nvPr/>
        </p:nvSpPr>
        <p:spPr bwMode="auto">
          <a:xfrm>
            <a:off x="6524314" y="3434816"/>
            <a:ext cx="69850" cy="7006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A2A40C64-7877-0EBB-1F53-18AA7CE5AD39}"/>
              </a:ext>
            </a:extLst>
          </p:cNvPr>
          <p:cNvSpPr/>
          <p:nvPr/>
        </p:nvSpPr>
        <p:spPr bwMode="auto">
          <a:xfrm>
            <a:off x="6422714" y="3434816"/>
            <a:ext cx="69850" cy="66569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2C080DE-F2BA-D534-97FC-D5EDECBFC7E8}"/>
              </a:ext>
            </a:extLst>
          </p:cNvPr>
          <p:cNvSpPr/>
          <p:nvPr/>
        </p:nvSpPr>
        <p:spPr bwMode="auto">
          <a:xfrm>
            <a:off x="6314764" y="3434817"/>
            <a:ext cx="69850" cy="56568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9D42A9FC-763E-CC70-CD65-A773C8FE9BEE}"/>
              </a:ext>
            </a:extLst>
          </p:cNvPr>
          <p:cNvSpPr/>
          <p:nvPr/>
        </p:nvSpPr>
        <p:spPr bwMode="auto">
          <a:xfrm>
            <a:off x="6217927" y="3434817"/>
            <a:ext cx="69850" cy="52123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79AD3427-8E03-4256-4D10-2F65C9614508}"/>
              </a:ext>
            </a:extLst>
          </p:cNvPr>
          <p:cNvSpPr/>
          <p:nvPr/>
        </p:nvSpPr>
        <p:spPr bwMode="auto">
          <a:xfrm>
            <a:off x="6116327" y="3434818"/>
            <a:ext cx="69850" cy="34660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8804D9C-DE75-3F20-59C4-EF014A227BE3}"/>
              </a:ext>
            </a:extLst>
          </p:cNvPr>
          <p:cNvSpPr/>
          <p:nvPr/>
        </p:nvSpPr>
        <p:spPr bwMode="auto">
          <a:xfrm>
            <a:off x="6013139" y="3434818"/>
            <a:ext cx="69850" cy="3053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21DA13F7-C74B-86E6-BD67-5976DB87FD49}"/>
              </a:ext>
            </a:extLst>
          </p:cNvPr>
          <p:cNvSpPr/>
          <p:nvPr/>
        </p:nvSpPr>
        <p:spPr bwMode="auto">
          <a:xfrm>
            <a:off x="5906776" y="3434818"/>
            <a:ext cx="69850" cy="3053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B4FDF822-7B68-53BF-8694-74A39FE43FFD}"/>
              </a:ext>
            </a:extLst>
          </p:cNvPr>
          <p:cNvSpPr/>
          <p:nvPr/>
        </p:nvSpPr>
        <p:spPr bwMode="auto">
          <a:xfrm>
            <a:off x="5806763" y="3434818"/>
            <a:ext cx="69850" cy="26564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185FC1EC-4A87-58EA-5E2A-3E040448046A}"/>
              </a:ext>
            </a:extLst>
          </p:cNvPr>
          <p:cNvSpPr/>
          <p:nvPr/>
        </p:nvSpPr>
        <p:spPr bwMode="auto">
          <a:xfrm>
            <a:off x="5497995" y="3434819"/>
            <a:ext cx="69850" cy="6562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C14DA804-B348-A25F-A094-18AFB708716D}"/>
              </a:ext>
            </a:extLst>
          </p:cNvPr>
          <p:cNvSpPr/>
          <p:nvPr/>
        </p:nvSpPr>
        <p:spPr bwMode="auto">
          <a:xfrm>
            <a:off x="5394808" y="3434819"/>
            <a:ext cx="69850" cy="3657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E9406904-2573-28CE-3D97-31A4FA8715B3}"/>
              </a:ext>
            </a:extLst>
          </p:cNvPr>
          <p:cNvSpPr/>
          <p:nvPr/>
        </p:nvSpPr>
        <p:spPr bwMode="auto">
          <a:xfrm>
            <a:off x="5701802" y="3434819"/>
            <a:ext cx="69850" cy="224370"/>
          </a:xfrm>
          <a:prstGeom prst="rect">
            <a:avLst/>
          </a:prstGeom>
          <a:solidFill>
            <a:schemeClr val="tx2">
              <a:lumMod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D2B83F99-D73E-EF8C-0C89-B790E044182A}"/>
              </a:ext>
            </a:extLst>
          </p:cNvPr>
          <p:cNvSpPr/>
          <p:nvPr/>
        </p:nvSpPr>
        <p:spPr bwMode="auto">
          <a:xfrm>
            <a:off x="6626443" y="3434817"/>
            <a:ext cx="69850" cy="69903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E1DEF632-EB79-FA5F-927E-7F9F09DAC6CB}"/>
              </a:ext>
            </a:extLst>
          </p:cNvPr>
          <p:cNvSpPr/>
          <p:nvPr/>
        </p:nvSpPr>
        <p:spPr bwMode="auto">
          <a:xfrm>
            <a:off x="6835993" y="3434817"/>
            <a:ext cx="69850" cy="92287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86EF398-912C-C359-C565-6EB7EFD60067}"/>
              </a:ext>
            </a:extLst>
          </p:cNvPr>
          <p:cNvSpPr/>
          <p:nvPr/>
        </p:nvSpPr>
        <p:spPr bwMode="auto">
          <a:xfrm>
            <a:off x="5600202" y="3434819"/>
            <a:ext cx="69850" cy="194206"/>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3A980EA8-251A-1FA7-4834-A735DEDC3A9A}"/>
              </a:ext>
            </a:extLst>
          </p:cNvPr>
          <p:cNvSpPr/>
          <p:nvPr/>
        </p:nvSpPr>
        <p:spPr bwMode="auto">
          <a:xfrm>
            <a:off x="5089035" y="3309940"/>
            <a:ext cx="69850" cy="989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309E8A07-49F1-7BBE-792C-2558ED8BE7B0}"/>
              </a:ext>
            </a:extLst>
          </p:cNvPr>
          <p:cNvSpPr/>
          <p:nvPr/>
        </p:nvSpPr>
        <p:spPr bwMode="auto">
          <a:xfrm>
            <a:off x="4879486" y="3271839"/>
            <a:ext cx="69850" cy="13709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C75F1BF9-454F-D441-D02F-91DB857AE355}"/>
              </a:ext>
            </a:extLst>
          </p:cNvPr>
          <p:cNvSpPr/>
          <p:nvPr/>
        </p:nvSpPr>
        <p:spPr bwMode="auto">
          <a:xfrm>
            <a:off x="4982674" y="3271839"/>
            <a:ext cx="69850" cy="137092"/>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8CF22302-59B4-A9A4-E72A-95DC5B666DF0}"/>
              </a:ext>
            </a:extLst>
          </p:cNvPr>
          <p:cNvSpPr/>
          <p:nvPr/>
        </p:nvSpPr>
        <p:spPr bwMode="auto">
          <a:xfrm>
            <a:off x="4777887" y="3155950"/>
            <a:ext cx="69850" cy="25298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83177BCF-1D20-426C-3A6F-05C32A8A9C20}"/>
              </a:ext>
            </a:extLst>
          </p:cNvPr>
          <p:cNvSpPr/>
          <p:nvPr/>
        </p:nvSpPr>
        <p:spPr bwMode="auto">
          <a:xfrm>
            <a:off x="4674700" y="3151188"/>
            <a:ext cx="69850" cy="257743"/>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2C6CF36F-0752-162F-C483-4C004DC64715}"/>
              </a:ext>
            </a:extLst>
          </p:cNvPr>
          <p:cNvSpPr/>
          <p:nvPr/>
        </p:nvSpPr>
        <p:spPr bwMode="auto">
          <a:xfrm>
            <a:off x="4577860" y="2344317"/>
            <a:ext cx="69850" cy="106461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3" name="Group 152">
            <a:extLst>
              <a:ext uri="{FF2B5EF4-FFF2-40B4-BE49-F238E27FC236}">
                <a16:creationId xmlns:a16="http://schemas.microsoft.com/office/drawing/2014/main" id="{03987EFD-B84E-E96C-0DBB-E98F51CE53A9}"/>
              </a:ext>
            </a:extLst>
          </p:cNvPr>
          <p:cNvGrpSpPr/>
          <p:nvPr/>
        </p:nvGrpSpPr>
        <p:grpSpPr>
          <a:xfrm>
            <a:off x="7938206" y="1807146"/>
            <a:ext cx="3812469" cy="3582188"/>
            <a:chOff x="507113" y="1807146"/>
            <a:chExt cx="3812469" cy="3582188"/>
          </a:xfrm>
        </p:grpSpPr>
        <p:cxnSp>
          <p:nvCxnSpPr>
            <p:cNvPr id="154" name="Straight Connector 153">
              <a:extLst>
                <a:ext uri="{FF2B5EF4-FFF2-40B4-BE49-F238E27FC236}">
                  <a16:creationId xmlns:a16="http://schemas.microsoft.com/office/drawing/2014/main" id="{79E82935-5A94-0370-23B0-CC1BDBA30115}"/>
                </a:ext>
              </a:extLst>
            </p:cNvPr>
            <p:cNvCxnSpPr>
              <a:cxnSpLocks/>
              <a:stCxn id="169" idx="3"/>
            </p:cNvCxnSpPr>
            <p:nvPr/>
          </p:nvCxnSpPr>
          <p:spPr bwMode="auto">
            <a:xfrm>
              <a:off x="1066882" y="1976423"/>
              <a:ext cx="0" cy="3260319"/>
            </a:xfrm>
            <a:prstGeom prst="line">
              <a:avLst/>
            </a:prstGeom>
            <a:noFill/>
            <a:ln w="28575" cap="flat" cmpd="sng" algn="ctr">
              <a:solidFill>
                <a:schemeClr val="bg1"/>
              </a:solidFill>
              <a:prstDash val="solid"/>
              <a:round/>
              <a:headEnd type="none" w="med" len="med"/>
              <a:tailEnd type="none" w="med" len="med"/>
            </a:ln>
            <a:effectLst/>
          </p:spPr>
        </p:cxnSp>
        <p:grpSp>
          <p:nvGrpSpPr>
            <p:cNvPr id="155" name="Group 154">
              <a:extLst>
                <a:ext uri="{FF2B5EF4-FFF2-40B4-BE49-F238E27FC236}">
                  <a16:creationId xmlns:a16="http://schemas.microsoft.com/office/drawing/2014/main" id="{BC8109E9-9C17-CE4E-3D2A-B83DCE6A43A7}"/>
                </a:ext>
              </a:extLst>
            </p:cNvPr>
            <p:cNvGrpSpPr/>
            <p:nvPr/>
          </p:nvGrpSpPr>
          <p:grpSpPr>
            <a:xfrm>
              <a:off x="507113" y="1807146"/>
              <a:ext cx="559769" cy="3582188"/>
              <a:chOff x="7026363" y="2376707"/>
              <a:chExt cx="559769" cy="3582188"/>
            </a:xfrm>
          </p:grpSpPr>
          <p:sp>
            <p:nvSpPr>
              <p:cNvPr id="169" name="TextBox 168">
                <a:extLst>
                  <a:ext uri="{FF2B5EF4-FFF2-40B4-BE49-F238E27FC236}">
                    <a16:creationId xmlns:a16="http://schemas.microsoft.com/office/drawing/2014/main" id="{4A8B41FB-8835-406A-5051-822028032C18}"/>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0" name="TextBox 169">
                <a:extLst>
                  <a:ext uri="{FF2B5EF4-FFF2-40B4-BE49-F238E27FC236}">
                    <a16:creationId xmlns:a16="http://schemas.microsoft.com/office/drawing/2014/main" id="{62F6B2DA-3C93-CB49-1FD0-DF42C9E319A8}"/>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71" name="TextBox 170">
                <a:extLst>
                  <a:ext uri="{FF2B5EF4-FFF2-40B4-BE49-F238E27FC236}">
                    <a16:creationId xmlns:a16="http://schemas.microsoft.com/office/drawing/2014/main" id="{9F769870-1C36-73ED-68CC-4ED4BC7DA9B9}"/>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2" name="TextBox 171">
                <a:extLst>
                  <a:ext uri="{FF2B5EF4-FFF2-40B4-BE49-F238E27FC236}">
                    <a16:creationId xmlns:a16="http://schemas.microsoft.com/office/drawing/2014/main" id="{A9106E00-70C8-4918-77AB-92F72DB8DB7B}"/>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73" name="TextBox 172">
                <a:extLst>
                  <a:ext uri="{FF2B5EF4-FFF2-40B4-BE49-F238E27FC236}">
                    <a16:creationId xmlns:a16="http://schemas.microsoft.com/office/drawing/2014/main" id="{7AFFECE1-C251-8D2C-E659-2AFD7E50C274}"/>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4" name="TextBox 173">
                <a:extLst>
                  <a:ext uri="{FF2B5EF4-FFF2-40B4-BE49-F238E27FC236}">
                    <a16:creationId xmlns:a16="http://schemas.microsoft.com/office/drawing/2014/main" id="{DA407440-5EE2-3477-8EBF-D426D1C4DB1D}"/>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75" name="TextBox 174">
                <a:extLst>
                  <a:ext uri="{FF2B5EF4-FFF2-40B4-BE49-F238E27FC236}">
                    <a16:creationId xmlns:a16="http://schemas.microsoft.com/office/drawing/2014/main" id="{75ECDB69-A289-CEE0-B091-52D5BBA3B43A}"/>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6" name="TextBox 175">
                <a:extLst>
                  <a:ext uri="{FF2B5EF4-FFF2-40B4-BE49-F238E27FC236}">
                    <a16:creationId xmlns:a16="http://schemas.microsoft.com/office/drawing/2014/main" id="{B1B81F41-BE9A-E66F-9A7B-43B733BCBA1B}"/>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77" name="TextBox 176">
                <a:extLst>
                  <a:ext uri="{FF2B5EF4-FFF2-40B4-BE49-F238E27FC236}">
                    <a16:creationId xmlns:a16="http://schemas.microsoft.com/office/drawing/2014/main" id="{5B8F920E-B728-940C-8C9E-657CBA8EDB6D}"/>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8" name="TextBox 177">
                <a:extLst>
                  <a:ext uri="{FF2B5EF4-FFF2-40B4-BE49-F238E27FC236}">
                    <a16:creationId xmlns:a16="http://schemas.microsoft.com/office/drawing/2014/main" id="{6513C0ED-81F5-0D05-644F-438889D40E25}"/>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156" name="Straight Connector 155">
              <a:extLst>
                <a:ext uri="{FF2B5EF4-FFF2-40B4-BE49-F238E27FC236}">
                  <a16:creationId xmlns:a16="http://schemas.microsoft.com/office/drawing/2014/main" id="{044BB859-DD83-AC69-287C-254AB0467CF2}"/>
                </a:ext>
              </a:extLst>
            </p:cNvPr>
            <p:cNvCxnSpPr>
              <a:cxnSpLocks/>
            </p:cNvCxnSpPr>
            <p:nvPr/>
          </p:nvCxnSpPr>
          <p:spPr bwMode="auto">
            <a:xfrm>
              <a:off x="1061976" y="3440898"/>
              <a:ext cx="3257606" cy="0"/>
            </a:xfrm>
            <a:prstGeom prst="line">
              <a:avLst/>
            </a:prstGeom>
            <a:noFill/>
            <a:ln w="28575" cap="flat" cmpd="sng" algn="ctr">
              <a:solidFill>
                <a:schemeClr val="bg1"/>
              </a:solidFill>
              <a:prstDash val="solid"/>
              <a:round/>
              <a:headEnd type="none" w="med" len="med"/>
              <a:tailEnd type="none" w="med" len="med"/>
            </a:ln>
            <a:effectLst/>
          </p:spPr>
        </p:cxnSp>
        <p:grpSp>
          <p:nvGrpSpPr>
            <p:cNvPr id="157" name="Group 156">
              <a:extLst>
                <a:ext uri="{FF2B5EF4-FFF2-40B4-BE49-F238E27FC236}">
                  <a16:creationId xmlns:a16="http://schemas.microsoft.com/office/drawing/2014/main" id="{732581E2-2ADA-ACEC-3F7D-E7CCA58FEF31}"/>
                </a:ext>
              </a:extLst>
            </p:cNvPr>
            <p:cNvGrpSpPr/>
            <p:nvPr/>
          </p:nvGrpSpPr>
          <p:grpSpPr>
            <a:xfrm>
              <a:off x="990399" y="1991892"/>
              <a:ext cx="81390" cy="3244850"/>
              <a:chOff x="7367435" y="2542403"/>
              <a:chExt cx="1001865" cy="3244850"/>
            </a:xfrm>
          </p:grpSpPr>
          <p:cxnSp>
            <p:nvCxnSpPr>
              <p:cNvPr id="159" name="Straight Connector 158">
                <a:extLst>
                  <a:ext uri="{FF2B5EF4-FFF2-40B4-BE49-F238E27FC236}">
                    <a16:creationId xmlns:a16="http://schemas.microsoft.com/office/drawing/2014/main" id="{8DFB9EC9-13B6-4A37-E0BE-263E12260E35}"/>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ADAB538-EBD4-315D-E978-80CF8662F961}"/>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F267770-8DF4-07A5-8C7C-9F80B868A033}"/>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CD818C3-0DE1-A50A-73FE-8ACE8CC53DE8}"/>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C695E23-14E9-757A-B464-8BAA775908EC}"/>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B4184C-0D90-911E-BA66-718BA4E7E106}"/>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1CA9F20-9A82-BE38-530A-2A61058126AA}"/>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4CB2261-EEFC-C9E6-5924-5F1D13A56D67}"/>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EB9EE54-B97C-7170-8711-21BF452280A0}"/>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584702C-17BA-6DC2-76BC-9F182BA3EA3A}"/>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79" name="Freeform: Shape 178">
            <a:extLst>
              <a:ext uri="{FF2B5EF4-FFF2-40B4-BE49-F238E27FC236}">
                <a16:creationId xmlns:a16="http://schemas.microsoft.com/office/drawing/2014/main" id="{FF62A230-94CF-FFA0-331D-2F76B6DD8BEE}"/>
              </a:ext>
            </a:extLst>
          </p:cNvPr>
          <p:cNvSpPr/>
          <p:nvPr/>
        </p:nvSpPr>
        <p:spPr bwMode="auto">
          <a:xfrm>
            <a:off x="8930691" y="3276600"/>
            <a:ext cx="2788247" cy="135648"/>
          </a:xfrm>
          <a:custGeom>
            <a:avLst/>
            <a:gdLst>
              <a:gd name="connsiteX0" fmla="*/ 0 w 2603500"/>
              <a:gd name="connsiteY0" fmla="*/ 120650 h 127000"/>
              <a:gd name="connsiteX1" fmla="*/ 0 w 2603500"/>
              <a:gd name="connsiteY1" fmla="*/ 0 h 127000"/>
              <a:gd name="connsiteX2" fmla="*/ 2603500 w 2603500"/>
              <a:gd name="connsiteY2" fmla="*/ 0 h 127000"/>
              <a:gd name="connsiteX3" fmla="*/ 2603500 w 2603500"/>
              <a:gd name="connsiteY3" fmla="*/ 127000 h 127000"/>
            </a:gdLst>
            <a:ahLst/>
            <a:cxnLst>
              <a:cxn ang="0">
                <a:pos x="connsiteX0" y="connsiteY0"/>
              </a:cxn>
              <a:cxn ang="0">
                <a:pos x="connsiteX1" y="connsiteY1"/>
              </a:cxn>
              <a:cxn ang="0">
                <a:pos x="connsiteX2" y="connsiteY2"/>
              </a:cxn>
              <a:cxn ang="0">
                <a:pos x="connsiteX3" y="connsiteY3"/>
              </a:cxn>
            </a:cxnLst>
            <a:rect l="l" t="t" r="r" b="b"/>
            <a:pathLst>
              <a:path w="2603500" h="127000">
                <a:moveTo>
                  <a:pt x="0" y="120650"/>
                </a:moveTo>
                <a:lnTo>
                  <a:pt x="0" y="0"/>
                </a:lnTo>
                <a:lnTo>
                  <a:pt x="2603500" y="0"/>
                </a:lnTo>
                <a:lnTo>
                  <a:pt x="2603500" y="127000"/>
                </a:lnTo>
              </a:path>
            </a:pathLst>
          </a:custGeom>
          <a:noFill/>
          <a:ln w="28575">
            <a:solidFill>
              <a:schemeClr val="bg1"/>
            </a:solidFill>
            <a:miter lim="800000"/>
            <a:headEnd/>
            <a:tailEnd/>
          </a:ln>
        </p:spPr>
        <p:txBody>
          <a:bodyPr rtlCol="0" anchor="ctr"/>
          <a:lstStyle/>
          <a:p>
            <a:pPr algn="ctr"/>
            <a:endParaRPr lang="en-US" dirty="0"/>
          </a:p>
        </p:txBody>
      </p:sp>
      <p:sp>
        <p:nvSpPr>
          <p:cNvPr id="180" name="TextBox 179">
            <a:extLst>
              <a:ext uri="{FF2B5EF4-FFF2-40B4-BE49-F238E27FC236}">
                <a16:creationId xmlns:a16="http://schemas.microsoft.com/office/drawing/2014/main" id="{EC0B5AFB-6216-D8F9-DE7A-15E335EA4635}"/>
              </a:ext>
            </a:extLst>
          </p:cNvPr>
          <p:cNvSpPr txBox="1"/>
          <p:nvPr/>
        </p:nvSpPr>
        <p:spPr bwMode="auto">
          <a:xfrm>
            <a:off x="9270062" y="2771420"/>
            <a:ext cx="215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 of patients had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 reduced target lesion size</a:t>
            </a:r>
          </a:p>
        </p:txBody>
      </p:sp>
      <p:sp>
        <p:nvSpPr>
          <p:cNvPr id="181" name="Rectangle 180">
            <a:extLst>
              <a:ext uri="{FF2B5EF4-FFF2-40B4-BE49-F238E27FC236}">
                <a16:creationId xmlns:a16="http://schemas.microsoft.com/office/drawing/2014/main" id="{021DE456-83BB-8BFB-5E18-C961378A5175}"/>
              </a:ext>
            </a:extLst>
          </p:cNvPr>
          <p:cNvSpPr/>
          <p:nvPr/>
        </p:nvSpPr>
        <p:spPr bwMode="auto">
          <a:xfrm>
            <a:off x="8622802" y="3314700"/>
            <a:ext cx="69850" cy="11205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9006D35E-3270-26CB-E851-ED8820B1A239}"/>
              </a:ext>
            </a:extLst>
          </p:cNvPr>
          <p:cNvSpPr/>
          <p:nvPr/>
        </p:nvSpPr>
        <p:spPr bwMode="auto">
          <a:xfrm>
            <a:off x="8524965" y="3197225"/>
            <a:ext cx="69850" cy="229348"/>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D90AADE0-A988-42FE-AEC3-D6C37E58F0A9}"/>
              </a:ext>
            </a:extLst>
          </p:cNvPr>
          <p:cNvSpPr/>
          <p:nvPr/>
        </p:nvSpPr>
        <p:spPr bwMode="auto">
          <a:xfrm>
            <a:off x="9637836" y="3453939"/>
            <a:ext cx="69850" cy="54656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AB9EF7C0-A05D-D2F7-CAEA-D0CFD2FF1E8A}"/>
              </a:ext>
            </a:extLst>
          </p:cNvPr>
          <p:cNvSpPr/>
          <p:nvPr/>
        </p:nvSpPr>
        <p:spPr bwMode="auto">
          <a:xfrm>
            <a:off x="9542586" y="3453940"/>
            <a:ext cx="69850" cy="51798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7E737C94-BF72-9396-4397-419C4DC1EA9B}"/>
              </a:ext>
            </a:extLst>
          </p:cNvPr>
          <p:cNvSpPr/>
          <p:nvPr/>
        </p:nvSpPr>
        <p:spPr bwMode="auto">
          <a:xfrm>
            <a:off x="9440986" y="3453940"/>
            <a:ext cx="69850" cy="45289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1A08A82D-0A33-52C8-51AD-117943CF5F88}"/>
              </a:ext>
            </a:extLst>
          </p:cNvPr>
          <p:cNvSpPr/>
          <p:nvPr/>
        </p:nvSpPr>
        <p:spPr bwMode="auto">
          <a:xfrm>
            <a:off x="9336004" y="3453940"/>
            <a:ext cx="69850" cy="38463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BD24E5F4-9ADD-8F95-24DE-86CBFE747217}"/>
              </a:ext>
            </a:extLst>
          </p:cNvPr>
          <p:cNvSpPr/>
          <p:nvPr/>
        </p:nvSpPr>
        <p:spPr bwMode="auto">
          <a:xfrm>
            <a:off x="9232816" y="3453941"/>
            <a:ext cx="69850" cy="37034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8E57BFDF-E781-D5B4-D719-6CB50C4D2CC4}"/>
              </a:ext>
            </a:extLst>
          </p:cNvPr>
          <p:cNvSpPr/>
          <p:nvPr/>
        </p:nvSpPr>
        <p:spPr bwMode="auto">
          <a:xfrm>
            <a:off x="9132372" y="3453941"/>
            <a:ext cx="69850" cy="32272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221BC33A-15B9-FD2E-F868-B8B2D423C9DC}"/>
              </a:ext>
            </a:extLst>
          </p:cNvPr>
          <p:cNvSpPr/>
          <p:nvPr/>
        </p:nvSpPr>
        <p:spPr bwMode="auto">
          <a:xfrm>
            <a:off x="9028330" y="3453941"/>
            <a:ext cx="69850" cy="30684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158D860C-3DF8-44DA-6C85-E753EE82CD00}"/>
              </a:ext>
            </a:extLst>
          </p:cNvPr>
          <p:cNvSpPr/>
          <p:nvPr/>
        </p:nvSpPr>
        <p:spPr bwMode="auto">
          <a:xfrm>
            <a:off x="8929830" y="3453942"/>
            <a:ext cx="69850" cy="17508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DA1951DC-6D58-FF3D-E986-6D2F2BE13B48}"/>
              </a:ext>
            </a:extLst>
          </p:cNvPr>
          <p:cNvSpPr/>
          <p:nvPr/>
        </p:nvSpPr>
        <p:spPr bwMode="auto">
          <a:xfrm>
            <a:off x="10862648" y="3453939"/>
            <a:ext cx="69850" cy="110377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4B1A6FC8-529A-CFBB-7CBF-A42D3EE2B5DE}"/>
              </a:ext>
            </a:extLst>
          </p:cNvPr>
          <p:cNvSpPr/>
          <p:nvPr/>
        </p:nvSpPr>
        <p:spPr bwMode="auto">
          <a:xfrm>
            <a:off x="11571416" y="3453939"/>
            <a:ext cx="69850" cy="177052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EA019C10-51F8-C5EC-8A0A-904D27F625DF}"/>
              </a:ext>
            </a:extLst>
          </p:cNvPr>
          <p:cNvSpPr/>
          <p:nvPr/>
        </p:nvSpPr>
        <p:spPr bwMode="auto">
          <a:xfrm>
            <a:off x="11679366" y="3453939"/>
            <a:ext cx="69850" cy="17705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5C41220A-D759-95E2-3651-22507A30747A}"/>
              </a:ext>
            </a:extLst>
          </p:cNvPr>
          <p:cNvSpPr/>
          <p:nvPr/>
        </p:nvSpPr>
        <p:spPr bwMode="auto">
          <a:xfrm>
            <a:off x="11368354" y="3453939"/>
            <a:ext cx="69850" cy="13355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F65A35AC-A08B-CACA-BF5F-FB8684ED2EDA}"/>
              </a:ext>
            </a:extLst>
          </p:cNvPr>
          <p:cNvSpPr/>
          <p:nvPr/>
        </p:nvSpPr>
        <p:spPr bwMode="auto">
          <a:xfrm>
            <a:off x="11165105" y="3453940"/>
            <a:ext cx="69850" cy="123712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66FF86C5-8E0B-87F1-5BA8-D95497E96C73}"/>
              </a:ext>
            </a:extLst>
          </p:cNvPr>
          <p:cNvSpPr/>
          <p:nvPr/>
        </p:nvSpPr>
        <p:spPr bwMode="auto">
          <a:xfrm>
            <a:off x="11061918" y="3453941"/>
            <a:ext cx="69850" cy="122759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E1BE7B19-7BA8-A732-5CED-525A8E4608AA}"/>
              </a:ext>
            </a:extLst>
          </p:cNvPr>
          <p:cNvSpPr/>
          <p:nvPr/>
        </p:nvSpPr>
        <p:spPr bwMode="auto">
          <a:xfrm>
            <a:off x="11165105" y="3453940"/>
            <a:ext cx="69850" cy="123394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446F037B-7B97-CD15-CFDD-5AD338BE20AF}"/>
              </a:ext>
            </a:extLst>
          </p:cNvPr>
          <p:cNvSpPr/>
          <p:nvPr/>
        </p:nvSpPr>
        <p:spPr bwMode="auto">
          <a:xfrm>
            <a:off x="11266705" y="3453940"/>
            <a:ext cx="69850" cy="123394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23B8DCE4-0823-48A1-485A-C25FD52919DA}"/>
              </a:ext>
            </a:extLst>
          </p:cNvPr>
          <p:cNvSpPr/>
          <p:nvPr/>
        </p:nvSpPr>
        <p:spPr bwMode="auto">
          <a:xfrm>
            <a:off x="11471492" y="3453940"/>
            <a:ext cx="69850" cy="141492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838837FD-BFAE-7EF8-98A4-8C4190A927C6}"/>
              </a:ext>
            </a:extLst>
          </p:cNvPr>
          <p:cNvSpPr/>
          <p:nvPr/>
        </p:nvSpPr>
        <p:spPr bwMode="auto">
          <a:xfrm>
            <a:off x="10960318" y="3453940"/>
            <a:ext cx="69850" cy="115933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ECEEE535-4112-9DCA-1632-7486EA7CF555}"/>
              </a:ext>
            </a:extLst>
          </p:cNvPr>
          <p:cNvSpPr/>
          <p:nvPr/>
        </p:nvSpPr>
        <p:spPr bwMode="auto">
          <a:xfrm>
            <a:off x="10758705" y="3453940"/>
            <a:ext cx="69850" cy="107202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30F5BB6-5A47-CA11-5EE5-69669D8AA7B3}"/>
              </a:ext>
            </a:extLst>
          </p:cNvPr>
          <p:cNvSpPr/>
          <p:nvPr/>
        </p:nvSpPr>
        <p:spPr bwMode="auto">
          <a:xfrm>
            <a:off x="10652343" y="3453940"/>
            <a:ext cx="69850" cy="105773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FAC73F6B-AF67-BC67-6A02-5E5D526C2500}"/>
              </a:ext>
            </a:extLst>
          </p:cNvPr>
          <p:cNvSpPr/>
          <p:nvPr/>
        </p:nvSpPr>
        <p:spPr bwMode="auto">
          <a:xfrm>
            <a:off x="10553918" y="3453941"/>
            <a:ext cx="69850" cy="102281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27F58E20-A162-6F0E-DBA8-6114CC8AC0FF}"/>
              </a:ext>
            </a:extLst>
          </p:cNvPr>
          <p:cNvSpPr/>
          <p:nvPr/>
        </p:nvSpPr>
        <p:spPr bwMode="auto">
          <a:xfrm>
            <a:off x="10452318" y="3453941"/>
            <a:ext cx="69850" cy="93867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90F0282F-F133-1F47-47F0-A452E9F03655}"/>
              </a:ext>
            </a:extLst>
          </p:cNvPr>
          <p:cNvSpPr/>
          <p:nvPr/>
        </p:nvSpPr>
        <p:spPr bwMode="auto">
          <a:xfrm>
            <a:off x="10350718" y="3453941"/>
            <a:ext cx="69850" cy="76801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DB79F8F0-3063-4B93-7546-A15B5955CDC3}"/>
              </a:ext>
            </a:extLst>
          </p:cNvPr>
          <p:cNvSpPr/>
          <p:nvPr/>
        </p:nvSpPr>
        <p:spPr bwMode="auto">
          <a:xfrm>
            <a:off x="10250794" y="3453941"/>
            <a:ext cx="69850" cy="75610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B4878798-019F-BC50-18FF-0EDA5C1BF3E0}"/>
              </a:ext>
            </a:extLst>
          </p:cNvPr>
          <p:cNvSpPr/>
          <p:nvPr/>
        </p:nvSpPr>
        <p:spPr bwMode="auto">
          <a:xfrm>
            <a:off x="10150782" y="3453942"/>
            <a:ext cx="69850" cy="70213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D8F51464-1A2D-9BF0-C709-0B1561261F9F}"/>
              </a:ext>
            </a:extLst>
          </p:cNvPr>
          <p:cNvSpPr/>
          <p:nvPr/>
        </p:nvSpPr>
        <p:spPr bwMode="auto">
          <a:xfrm>
            <a:off x="10047595" y="3453942"/>
            <a:ext cx="69850" cy="70213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984091AF-7493-078F-5FA0-9DA6220AECD1}"/>
              </a:ext>
            </a:extLst>
          </p:cNvPr>
          <p:cNvSpPr/>
          <p:nvPr/>
        </p:nvSpPr>
        <p:spPr bwMode="auto">
          <a:xfrm>
            <a:off x="9945995" y="3453942"/>
            <a:ext cx="69850" cy="6767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73164B22-8F29-606E-4D1A-EF1B1921C831}"/>
              </a:ext>
            </a:extLst>
          </p:cNvPr>
          <p:cNvSpPr/>
          <p:nvPr/>
        </p:nvSpPr>
        <p:spPr bwMode="auto">
          <a:xfrm>
            <a:off x="9840593" y="3453942"/>
            <a:ext cx="69850" cy="6513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27E69062-3145-3CED-42F7-B8817C809427}"/>
              </a:ext>
            </a:extLst>
          </p:cNvPr>
          <p:cNvSpPr/>
          <p:nvPr/>
        </p:nvSpPr>
        <p:spPr bwMode="auto">
          <a:xfrm>
            <a:off x="9738993" y="3453942"/>
            <a:ext cx="69850" cy="6513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3" name="Straight Connector 212">
            <a:extLst>
              <a:ext uri="{FF2B5EF4-FFF2-40B4-BE49-F238E27FC236}">
                <a16:creationId xmlns:a16="http://schemas.microsoft.com/office/drawing/2014/main" id="{F644F475-FE0A-7C0D-BD6E-7028F21C96D8}"/>
              </a:ext>
            </a:extLst>
          </p:cNvPr>
          <p:cNvCxnSpPr>
            <a:cxnSpLocks/>
          </p:cNvCxnSpPr>
          <p:nvPr/>
        </p:nvCxnSpPr>
        <p:spPr bwMode="auto">
          <a:xfrm>
            <a:off x="8493069" y="3972854"/>
            <a:ext cx="3257606" cy="0"/>
          </a:xfrm>
          <a:prstGeom prst="line">
            <a:avLst/>
          </a:prstGeom>
          <a:noFill/>
          <a:ln w="28575" cap="flat" cmpd="sng" algn="ctr">
            <a:solidFill>
              <a:schemeClr val="bg1"/>
            </a:solidFill>
            <a:prstDash val="sysDash"/>
            <a:round/>
            <a:headEnd type="none" w="med" len="med"/>
            <a:tailEnd type="none" w="med" len="med"/>
          </a:ln>
          <a:effectLst/>
        </p:spPr>
      </p:cxnSp>
      <p:cxnSp>
        <p:nvCxnSpPr>
          <p:cNvPr id="214" name="Straight Connector 213">
            <a:extLst>
              <a:ext uri="{FF2B5EF4-FFF2-40B4-BE49-F238E27FC236}">
                <a16:creationId xmlns:a16="http://schemas.microsoft.com/office/drawing/2014/main" id="{ADA49364-10DB-C187-5360-1FD6E274629A}"/>
              </a:ext>
            </a:extLst>
          </p:cNvPr>
          <p:cNvCxnSpPr>
            <a:cxnSpLocks/>
          </p:cNvCxnSpPr>
          <p:nvPr/>
        </p:nvCxnSpPr>
        <p:spPr bwMode="auto">
          <a:xfrm>
            <a:off x="4542997" y="3966503"/>
            <a:ext cx="3362330" cy="0"/>
          </a:xfrm>
          <a:prstGeom prst="line">
            <a:avLst/>
          </a:prstGeom>
          <a:noFill/>
          <a:ln w="28575" cap="flat" cmpd="sng" algn="ctr">
            <a:solidFill>
              <a:schemeClr val="bg1"/>
            </a:solidFill>
            <a:prstDash val="sysDash"/>
            <a:round/>
            <a:headEnd type="none" w="med" len="med"/>
            <a:tailEnd type="none" w="med" len="med"/>
          </a:ln>
          <a:effectLst/>
        </p:spPr>
      </p:cxnSp>
      <p:cxnSp>
        <p:nvCxnSpPr>
          <p:cNvPr id="215" name="Straight Connector 214">
            <a:extLst>
              <a:ext uri="{FF2B5EF4-FFF2-40B4-BE49-F238E27FC236}">
                <a16:creationId xmlns:a16="http://schemas.microsoft.com/office/drawing/2014/main" id="{1E1D1CEC-9DFC-929E-C0AB-1BE73020D090}"/>
              </a:ext>
            </a:extLst>
          </p:cNvPr>
          <p:cNvCxnSpPr>
            <a:cxnSpLocks/>
          </p:cNvCxnSpPr>
          <p:nvPr/>
        </p:nvCxnSpPr>
        <p:spPr bwMode="auto">
          <a:xfrm>
            <a:off x="1061976" y="3972854"/>
            <a:ext cx="2968157" cy="0"/>
          </a:xfrm>
          <a:prstGeom prst="line">
            <a:avLst/>
          </a:prstGeom>
          <a:noFill/>
          <a:ln w="28575" cap="flat" cmpd="sng" algn="ctr">
            <a:solidFill>
              <a:schemeClr val="bg1"/>
            </a:solidFill>
            <a:prstDash val="sysDash"/>
            <a:round/>
            <a:headEnd type="none" w="med" len="med"/>
            <a:tailEnd type="none" w="med" len="med"/>
          </a:ln>
          <a:effectLst/>
        </p:spPr>
      </p:cxnSp>
      <p:grpSp>
        <p:nvGrpSpPr>
          <p:cNvPr id="216" name="Group 215">
            <a:extLst>
              <a:ext uri="{FF2B5EF4-FFF2-40B4-BE49-F238E27FC236}">
                <a16:creationId xmlns:a16="http://schemas.microsoft.com/office/drawing/2014/main" id="{1524FE9B-0BFD-D2A0-D516-55DA9C074354}"/>
              </a:ext>
            </a:extLst>
          </p:cNvPr>
          <p:cNvGrpSpPr/>
          <p:nvPr/>
        </p:nvGrpSpPr>
        <p:grpSpPr>
          <a:xfrm>
            <a:off x="9392911" y="6207927"/>
            <a:ext cx="2488502" cy="454909"/>
            <a:chOff x="9392911" y="6207927"/>
            <a:chExt cx="2488502" cy="454909"/>
          </a:xfrm>
        </p:grpSpPr>
        <p:pic>
          <p:nvPicPr>
            <p:cNvPr id="217" name="Picture 216" descr="A picture containing text, ax, wheel&#10;&#10;Description automatically generated">
              <a:extLst>
                <a:ext uri="{FF2B5EF4-FFF2-40B4-BE49-F238E27FC236}">
                  <a16:creationId xmlns:a16="http://schemas.microsoft.com/office/drawing/2014/main" id="{A910577D-C871-5161-04AC-A5E5877953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18" name="Rectangle 8">
              <a:extLst>
                <a:ext uri="{FF2B5EF4-FFF2-40B4-BE49-F238E27FC236}">
                  <a16:creationId xmlns:a16="http://schemas.microsoft.com/office/drawing/2014/main" id="{FA8EB701-5DCC-03D1-0850-70AB8679937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30216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0A4F1C39-1676-7AFD-C12D-CC4C699A2EDC}"/>
              </a:ext>
            </a:extLst>
          </p:cNvPr>
          <p:cNvGrpSpPr/>
          <p:nvPr/>
        </p:nvGrpSpPr>
        <p:grpSpPr>
          <a:xfrm>
            <a:off x="6834003" y="1652020"/>
            <a:ext cx="4100697" cy="3382921"/>
            <a:chOff x="6834003" y="1652020"/>
            <a:chExt cx="4100697" cy="3382921"/>
          </a:xfrm>
        </p:grpSpPr>
        <p:grpSp>
          <p:nvGrpSpPr>
            <p:cNvPr id="66" name="Group 65">
              <a:extLst>
                <a:ext uri="{FF2B5EF4-FFF2-40B4-BE49-F238E27FC236}">
                  <a16:creationId xmlns:a16="http://schemas.microsoft.com/office/drawing/2014/main" id="{2BFB7D83-6E4B-8A77-BE78-80AA644DC3DB}"/>
                </a:ext>
              </a:extLst>
            </p:cNvPr>
            <p:cNvGrpSpPr/>
            <p:nvPr/>
          </p:nvGrpSpPr>
          <p:grpSpPr>
            <a:xfrm>
              <a:off x="6834003" y="1652020"/>
              <a:ext cx="4100697" cy="189480"/>
              <a:chOff x="6834003" y="1652020"/>
              <a:chExt cx="4100697" cy="189480"/>
            </a:xfrm>
          </p:grpSpPr>
          <p:sp>
            <p:nvSpPr>
              <p:cNvPr id="62" name="Rectangle 61">
                <a:extLst>
                  <a:ext uri="{FF2B5EF4-FFF2-40B4-BE49-F238E27FC236}">
                    <a16:creationId xmlns:a16="http://schemas.microsoft.com/office/drawing/2014/main" id="{CF42ABB3-6A14-587F-4E06-3F2727964C49}"/>
                  </a:ext>
                </a:extLst>
              </p:cNvPr>
              <p:cNvSpPr/>
              <p:nvPr/>
            </p:nvSpPr>
            <p:spPr bwMode="auto">
              <a:xfrm>
                <a:off x="6834003" y="1652020"/>
                <a:ext cx="2360797"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2BAC60B3-3932-93BA-0E22-48EAD578089A}"/>
                  </a:ext>
                </a:extLst>
              </p:cNvPr>
              <p:cNvSpPr/>
              <p:nvPr/>
            </p:nvSpPr>
            <p:spPr bwMode="auto">
              <a:xfrm>
                <a:off x="9194800" y="1652020"/>
                <a:ext cx="173990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8" name="Rectangle 67">
              <a:extLst>
                <a:ext uri="{FF2B5EF4-FFF2-40B4-BE49-F238E27FC236}">
                  <a16:creationId xmlns:a16="http://schemas.microsoft.com/office/drawing/2014/main" id="{7665ABBE-0473-E4C6-CFFC-F7A4D98DB632}"/>
                </a:ext>
              </a:extLst>
            </p:cNvPr>
            <p:cNvSpPr/>
            <p:nvPr/>
          </p:nvSpPr>
          <p:spPr bwMode="auto">
            <a:xfrm>
              <a:off x="6834003" y="1917052"/>
              <a:ext cx="3948297"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3FC3E437-ACCE-F1ED-FC2E-975728ABAE9F}"/>
                </a:ext>
              </a:extLst>
            </p:cNvPr>
            <p:cNvSpPr/>
            <p:nvPr/>
          </p:nvSpPr>
          <p:spPr bwMode="auto">
            <a:xfrm>
              <a:off x="6834004" y="2187985"/>
              <a:ext cx="393983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FBB6FC6-7BB6-02C0-57DA-128E44030F07}"/>
                </a:ext>
              </a:extLst>
            </p:cNvPr>
            <p:cNvSpPr/>
            <p:nvPr/>
          </p:nvSpPr>
          <p:spPr bwMode="auto">
            <a:xfrm>
              <a:off x="6834004" y="2454685"/>
              <a:ext cx="393983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371CD96-147C-5710-0FF8-A02D11F98EF8}"/>
                </a:ext>
              </a:extLst>
            </p:cNvPr>
            <p:cNvSpPr/>
            <p:nvPr/>
          </p:nvSpPr>
          <p:spPr bwMode="auto">
            <a:xfrm>
              <a:off x="6834004" y="2721386"/>
              <a:ext cx="39228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3739FBC5-B49B-9D99-0325-EB99FFF2810F}"/>
                </a:ext>
              </a:extLst>
            </p:cNvPr>
            <p:cNvSpPr/>
            <p:nvPr/>
          </p:nvSpPr>
          <p:spPr bwMode="auto">
            <a:xfrm>
              <a:off x="6834004" y="2988086"/>
              <a:ext cx="34783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1401AFD-42D9-95D9-A2A8-25768043E3C8}"/>
                </a:ext>
              </a:extLst>
            </p:cNvPr>
            <p:cNvSpPr/>
            <p:nvPr/>
          </p:nvSpPr>
          <p:spPr bwMode="auto">
            <a:xfrm>
              <a:off x="6834004" y="3248436"/>
              <a:ext cx="291324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C2C6AE4B-84A3-F62D-0885-29F8072980AA}"/>
                </a:ext>
              </a:extLst>
            </p:cNvPr>
            <p:cNvSpPr/>
            <p:nvPr/>
          </p:nvSpPr>
          <p:spPr bwMode="auto">
            <a:xfrm>
              <a:off x="6834004" y="3518311"/>
              <a:ext cx="216394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2EE58AB-9B7A-FBB8-21AE-675820F5DFEC}"/>
                </a:ext>
              </a:extLst>
            </p:cNvPr>
            <p:cNvSpPr/>
            <p:nvPr/>
          </p:nvSpPr>
          <p:spPr bwMode="auto">
            <a:xfrm>
              <a:off x="6840354" y="3791361"/>
              <a:ext cx="1995671"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3CDAEF1C-70B0-D322-1D1F-A1E77145E807}"/>
                </a:ext>
              </a:extLst>
            </p:cNvPr>
            <p:cNvSpPr/>
            <p:nvPr/>
          </p:nvSpPr>
          <p:spPr bwMode="auto">
            <a:xfrm>
              <a:off x="6840355" y="4061236"/>
              <a:ext cx="1979796"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5A91729-0C06-1A55-8001-373900E96EFC}"/>
                </a:ext>
              </a:extLst>
            </p:cNvPr>
            <p:cNvSpPr/>
            <p:nvPr/>
          </p:nvSpPr>
          <p:spPr bwMode="auto">
            <a:xfrm>
              <a:off x="6840355" y="4327936"/>
              <a:ext cx="97967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A7AF097-B525-F739-D449-860A4B85749D}"/>
                </a:ext>
              </a:extLst>
            </p:cNvPr>
            <p:cNvSpPr/>
            <p:nvPr/>
          </p:nvSpPr>
          <p:spPr bwMode="auto">
            <a:xfrm>
              <a:off x="6840355" y="4588286"/>
              <a:ext cx="754245"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126FA45C-6D96-0AF0-372C-3C572827FA00}"/>
                </a:ext>
              </a:extLst>
            </p:cNvPr>
            <p:cNvSpPr/>
            <p:nvPr/>
          </p:nvSpPr>
          <p:spPr bwMode="auto">
            <a:xfrm>
              <a:off x="6840356" y="4845461"/>
              <a:ext cx="700270" cy="1894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1L TV + Pembrolizumab</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nvGraphicFramePr>
        <p:xfrm>
          <a:off x="720725" y="1619579"/>
          <a:ext cx="5325256" cy="3810112"/>
        </p:xfrm>
        <a:graphic>
          <a:graphicData uri="http://schemas.openxmlformats.org/drawingml/2006/table">
            <a:tbl>
              <a:tblPr/>
              <a:tblGrid>
                <a:gridCol w="3709133">
                  <a:extLst>
                    <a:ext uri="{9D8B030D-6E8A-4147-A177-3AD203B41FA5}">
                      <a16:colId xmlns:a16="http://schemas.microsoft.com/office/drawing/2014/main" val="20000"/>
                    </a:ext>
                  </a:extLst>
                </a:gridCol>
                <a:gridCol w="161612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TV + Pembro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40.6 (23.7-59.4)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84.4 (67.2-94.7)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(2.8-21.9+)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(4.0-12.2)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(0.5-24.9+)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9" name="TextBox 8">
            <a:extLst>
              <a:ext uri="{FF2B5EF4-FFF2-40B4-BE49-F238E27FC236}">
                <a16:creationId xmlns:a16="http://schemas.microsoft.com/office/drawing/2014/main" id="{294F2B6F-15ED-99DA-B396-3BC8A698B06B}"/>
              </a:ext>
            </a:extLst>
          </p:cNvPr>
          <p:cNvSpPr txBox="1"/>
          <p:nvPr/>
        </p:nvSpPr>
        <p:spPr bwMode="auto">
          <a:xfrm>
            <a:off x="620734" y="5665920"/>
            <a:ext cx="111139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18.8 mo, &gt;50% of responders in 1L TV + pembrolizumab cohort have an ongoing response </a:t>
            </a:r>
          </a:p>
        </p:txBody>
      </p:sp>
      <p:sp>
        <p:nvSpPr>
          <p:cNvPr id="2" name="TextBox 1">
            <a:extLst>
              <a:ext uri="{FF2B5EF4-FFF2-40B4-BE49-F238E27FC236}">
                <a16:creationId xmlns:a16="http://schemas.microsoft.com/office/drawing/2014/main" id="{7C96BC04-2C20-EA52-75EF-F82712E4357A}"/>
              </a:ext>
            </a:extLst>
          </p:cNvPr>
          <p:cNvSpPr txBox="1"/>
          <p:nvPr/>
        </p:nvSpPr>
        <p:spPr bwMode="auto">
          <a:xfrm>
            <a:off x="659778" y="5452274"/>
            <a:ext cx="43955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12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19 patients censored.</a:t>
            </a:r>
            <a:endParaRPr lang="en-US" sz="1200" b="0" baseline="30000"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D77EDBA0-341A-E881-F334-7449A0D2D8E2}"/>
              </a:ext>
            </a:extLst>
          </p:cNvPr>
          <p:cNvGrpSpPr/>
          <p:nvPr/>
        </p:nvGrpSpPr>
        <p:grpSpPr>
          <a:xfrm>
            <a:off x="6437485" y="1605281"/>
            <a:ext cx="5017915" cy="3928409"/>
            <a:chOff x="6437485" y="1605281"/>
            <a:chExt cx="5017915" cy="3928409"/>
          </a:xfrm>
        </p:grpSpPr>
        <p:sp>
          <p:nvSpPr>
            <p:cNvPr id="23" name="TextBox 22">
              <a:extLst>
                <a:ext uri="{FF2B5EF4-FFF2-40B4-BE49-F238E27FC236}">
                  <a16:creationId xmlns:a16="http://schemas.microsoft.com/office/drawing/2014/main" id="{8A629D83-14A9-A7CE-C954-7A91A449C507}"/>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24" name="Group 23">
              <a:extLst>
                <a:ext uri="{FF2B5EF4-FFF2-40B4-BE49-F238E27FC236}">
                  <a16:creationId xmlns:a16="http://schemas.microsoft.com/office/drawing/2014/main" id="{47B25CE8-37A2-0E22-CA08-3C5E5D43569D}"/>
                </a:ext>
              </a:extLst>
            </p:cNvPr>
            <p:cNvGrpSpPr/>
            <p:nvPr/>
          </p:nvGrpSpPr>
          <p:grpSpPr>
            <a:xfrm>
              <a:off x="6684046" y="5089573"/>
              <a:ext cx="4771354" cy="307777"/>
              <a:chOff x="3389532" y="5373268"/>
              <a:chExt cx="5463490" cy="307777"/>
            </a:xfrm>
          </p:grpSpPr>
          <p:sp>
            <p:nvSpPr>
              <p:cNvPr id="25" name="TextBox 24">
                <a:extLst>
                  <a:ext uri="{FF2B5EF4-FFF2-40B4-BE49-F238E27FC236}">
                    <a16:creationId xmlns:a16="http://schemas.microsoft.com/office/drawing/2014/main" id="{DD14919C-4AD0-2AA2-E041-983A2DB02383}"/>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A7D951A9-C1D6-BDCD-0D91-E6C11D587821}"/>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27" name="TextBox 26">
                <a:extLst>
                  <a:ext uri="{FF2B5EF4-FFF2-40B4-BE49-F238E27FC236}">
                    <a16:creationId xmlns:a16="http://schemas.microsoft.com/office/drawing/2014/main" id="{E13741D3-3448-6264-E368-507711584D75}"/>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28" name="TextBox 27">
                <a:extLst>
                  <a:ext uri="{FF2B5EF4-FFF2-40B4-BE49-F238E27FC236}">
                    <a16:creationId xmlns:a16="http://schemas.microsoft.com/office/drawing/2014/main" id="{99D7EA6E-A2D2-56D3-6A0F-18A367DD3A95}"/>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29" name="TextBox 28">
                <a:extLst>
                  <a:ext uri="{FF2B5EF4-FFF2-40B4-BE49-F238E27FC236}">
                    <a16:creationId xmlns:a16="http://schemas.microsoft.com/office/drawing/2014/main" id="{980F9197-D05B-C093-B8A4-C95172BA5780}"/>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EBA5E19D-7AA3-5405-635B-0259A4CC2E81}"/>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34" name="Group 33">
              <a:extLst>
                <a:ext uri="{FF2B5EF4-FFF2-40B4-BE49-F238E27FC236}">
                  <a16:creationId xmlns:a16="http://schemas.microsoft.com/office/drawing/2014/main" id="{3B0F05A6-2570-B4C6-FE19-A9C00F9B84B8}"/>
                </a:ext>
              </a:extLst>
            </p:cNvPr>
            <p:cNvGrpSpPr/>
            <p:nvPr/>
          </p:nvGrpSpPr>
          <p:grpSpPr>
            <a:xfrm rot="5400000">
              <a:off x="9010586" y="2899348"/>
              <a:ext cx="84077" cy="4439787"/>
              <a:chOff x="1580359" y="2660386"/>
              <a:chExt cx="103516" cy="2456678"/>
            </a:xfrm>
          </p:grpSpPr>
          <p:cxnSp>
            <p:nvCxnSpPr>
              <p:cNvPr id="35" name="Straight Connector 34">
                <a:extLst>
                  <a:ext uri="{FF2B5EF4-FFF2-40B4-BE49-F238E27FC236}">
                    <a16:creationId xmlns:a16="http://schemas.microsoft.com/office/drawing/2014/main" id="{4DF35A82-92D1-01A5-AD08-D8A869257BB9}"/>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950984B-F74C-7C93-17CF-A9C0283C2FE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3188763-1F32-057D-F943-4F70880DA03B}"/>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0AD4ADF-DB52-2537-7B1B-1CFA97F70086}"/>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7E495D3-7A79-1C5F-3174-49EA65F818BA}"/>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B5648D0-7AC8-4279-D249-7A044C616FC1}"/>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710E5BFB-D82B-F96D-2A1E-5E15243EBFAC}"/>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45" name="TextBox 44">
              <a:extLst>
                <a:ext uri="{FF2B5EF4-FFF2-40B4-BE49-F238E27FC236}">
                  <a16:creationId xmlns:a16="http://schemas.microsoft.com/office/drawing/2014/main" id="{15094080-4D17-3A09-2F1C-183D71154A3E}"/>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4" name="Group 3">
              <a:extLst>
                <a:ext uri="{FF2B5EF4-FFF2-40B4-BE49-F238E27FC236}">
                  <a16:creationId xmlns:a16="http://schemas.microsoft.com/office/drawing/2014/main" id="{85614131-812E-19DA-8D0F-A6FB3B3473C5}"/>
                </a:ext>
              </a:extLst>
            </p:cNvPr>
            <p:cNvGrpSpPr/>
            <p:nvPr/>
          </p:nvGrpSpPr>
          <p:grpSpPr>
            <a:xfrm>
              <a:off x="6743701" y="1612900"/>
              <a:ext cx="76200" cy="3461764"/>
              <a:chOff x="6407710" y="1612900"/>
              <a:chExt cx="752547" cy="3461764"/>
            </a:xfrm>
          </p:grpSpPr>
          <p:grpSp>
            <p:nvGrpSpPr>
              <p:cNvPr id="16" name="Group 15">
                <a:extLst>
                  <a:ext uri="{FF2B5EF4-FFF2-40B4-BE49-F238E27FC236}">
                    <a16:creationId xmlns:a16="http://schemas.microsoft.com/office/drawing/2014/main" id="{57670725-5685-6944-FEC1-A7EBE437A26F}"/>
                  </a:ext>
                </a:extLst>
              </p:cNvPr>
              <p:cNvGrpSpPr/>
              <p:nvPr/>
            </p:nvGrpSpPr>
            <p:grpSpPr>
              <a:xfrm>
                <a:off x="6407710" y="1612900"/>
                <a:ext cx="752547" cy="1329267"/>
                <a:chOff x="1580359" y="2660386"/>
                <a:chExt cx="103516" cy="2456678"/>
              </a:xfrm>
            </p:grpSpPr>
            <p:cxnSp>
              <p:nvCxnSpPr>
                <p:cNvPr id="17" name="Straight Connector 16">
                  <a:extLst>
                    <a:ext uri="{FF2B5EF4-FFF2-40B4-BE49-F238E27FC236}">
                      <a16:creationId xmlns:a16="http://schemas.microsoft.com/office/drawing/2014/main" id="{FE9B4EEA-07B1-0F0D-80A6-C4F27E8B29BE}"/>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E739020-F890-B085-5F56-EB20CEA6BC3C}"/>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5CE5BA0-67E7-2638-1298-023E0E20355B}"/>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549FB27-1DA5-7797-ECD9-536C6ED15C9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B104F16-A3F4-D72C-50CF-7D1F0538335E}"/>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241D149-DBDB-5A8D-A5BB-010E50963262}"/>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7FEA1230-51B3-14D7-4992-01AB340A9DDC}"/>
                  </a:ext>
                </a:extLst>
              </p:cNvPr>
              <p:cNvGrpSpPr/>
              <p:nvPr/>
            </p:nvGrpSpPr>
            <p:grpSpPr>
              <a:xfrm>
                <a:off x="6407710" y="3216230"/>
                <a:ext cx="752547" cy="1858434"/>
                <a:chOff x="1580359" y="2660386"/>
                <a:chExt cx="103516" cy="3434655"/>
              </a:xfrm>
            </p:grpSpPr>
            <p:cxnSp>
              <p:nvCxnSpPr>
                <p:cNvPr id="47" name="Straight Connector 46">
                  <a:extLst>
                    <a:ext uri="{FF2B5EF4-FFF2-40B4-BE49-F238E27FC236}">
                      <a16:creationId xmlns:a16="http://schemas.microsoft.com/office/drawing/2014/main" id="{829EBEE2-DD29-7CFA-9080-DE8496152FFC}"/>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E39D20F-97F4-8ABF-8170-3257907B0F2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EF26E15-4BA3-5C54-F8BA-C6FA75FF066E}"/>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92BD176-EB77-659B-4647-28247E63AA0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40CDC9B-46A4-44D4-873E-345E5576F6C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04C5481-FB08-B721-FE3D-886B91596F7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97FF2DB-2ADD-5424-D7FE-912F71A6858C}"/>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E9E906C-960A-C37F-9827-C1C9BD4EDD1F}"/>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13" name="Group 112">
            <a:extLst>
              <a:ext uri="{FF2B5EF4-FFF2-40B4-BE49-F238E27FC236}">
                <a16:creationId xmlns:a16="http://schemas.microsoft.com/office/drawing/2014/main" id="{17562794-1E07-DB7B-00E1-C0023F6CA93A}"/>
              </a:ext>
            </a:extLst>
          </p:cNvPr>
          <p:cNvGrpSpPr/>
          <p:nvPr/>
        </p:nvGrpSpPr>
        <p:grpSpPr>
          <a:xfrm>
            <a:off x="9872908" y="3466899"/>
            <a:ext cx="1733792" cy="1600438"/>
            <a:chOff x="10169158" y="3323561"/>
            <a:chExt cx="1733792" cy="1600438"/>
          </a:xfrm>
        </p:grpSpPr>
        <p:sp>
          <p:nvSpPr>
            <p:cNvPr id="57" name="TextBox 56">
              <a:extLst>
                <a:ext uri="{FF2B5EF4-FFF2-40B4-BE49-F238E27FC236}">
                  <a16:creationId xmlns:a16="http://schemas.microsoft.com/office/drawing/2014/main" id="{D53FC6FC-272B-27EB-3203-FA186FE7E17B}"/>
                </a:ext>
              </a:extLst>
            </p:cNvPr>
            <p:cNvSpPr txBox="1"/>
            <p:nvPr/>
          </p:nvSpPr>
          <p:spPr bwMode="auto">
            <a:xfrm>
              <a:off x="10271798" y="3323561"/>
              <a:ext cx="163115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b="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b="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New treatment</a:t>
              </a:r>
            </a:p>
          </p:txBody>
        </p:sp>
        <p:grpSp>
          <p:nvGrpSpPr>
            <p:cNvPr id="81" name="Group 80">
              <a:extLst>
                <a:ext uri="{FF2B5EF4-FFF2-40B4-BE49-F238E27FC236}">
                  <a16:creationId xmlns:a16="http://schemas.microsoft.com/office/drawing/2014/main" id="{2F360A04-0CFB-0FFA-9C97-3AFDB57E0DE5}"/>
                </a:ext>
              </a:extLst>
            </p:cNvPr>
            <p:cNvGrpSpPr/>
            <p:nvPr/>
          </p:nvGrpSpPr>
          <p:grpSpPr>
            <a:xfrm>
              <a:off x="10169158" y="3396598"/>
              <a:ext cx="159552" cy="1448864"/>
              <a:chOff x="10169158" y="3396598"/>
              <a:chExt cx="159552" cy="1448864"/>
            </a:xfrm>
          </p:grpSpPr>
          <p:sp>
            <p:nvSpPr>
              <p:cNvPr id="59" name="Rectangle 58">
                <a:extLst>
                  <a:ext uri="{FF2B5EF4-FFF2-40B4-BE49-F238E27FC236}">
                    <a16:creationId xmlns:a16="http://schemas.microsoft.com/office/drawing/2014/main" id="{DEDC160A-3845-84FA-3604-3146C802850A}"/>
                  </a:ext>
                </a:extLst>
              </p:cNvPr>
              <p:cNvSpPr/>
              <p:nvPr/>
            </p:nvSpPr>
            <p:spPr bwMode="auto">
              <a:xfrm>
                <a:off x="10169158" y="4262841"/>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827823E6-A20C-B8CD-A2CF-44818ED7E5D6}"/>
                  </a:ext>
                </a:extLst>
              </p:cNvPr>
              <p:cNvSpPr/>
              <p:nvPr/>
            </p:nvSpPr>
            <p:spPr bwMode="auto">
              <a:xfrm>
                <a:off x="10169158" y="3396598"/>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1823FE15-F0A1-5686-8440-6CB0D35B213D}"/>
                  </a:ext>
                </a:extLst>
              </p:cNvPr>
              <p:cNvSpPr/>
              <p:nvPr/>
            </p:nvSpPr>
            <p:spPr bwMode="auto">
              <a:xfrm>
                <a:off x="10169158" y="36086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Isosceles Triangle 59">
                <a:extLst>
                  <a:ext uri="{FF2B5EF4-FFF2-40B4-BE49-F238E27FC236}">
                    <a16:creationId xmlns:a16="http://schemas.microsoft.com/office/drawing/2014/main" id="{E450B665-431A-40B5-13F1-82CDF97830F0}"/>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Isosceles Triangle 62">
                <a:extLst>
                  <a:ext uri="{FF2B5EF4-FFF2-40B4-BE49-F238E27FC236}">
                    <a16:creationId xmlns:a16="http://schemas.microsoft.com/office/drawing/2014/main" id="{B434D03F-6DCD-2402-5AE6-B7E04B399494}"/>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42AC3A2-D585-95B6-9047-AE9E8550C1A5}"/>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Isosceles Triangle 64">
                <a:extLst>
                  <a:ext uri="{FF2B5EF4-FFF2-40B4-BE49-F238E27FC236}">
                    <a16:creationId xmlns:a16="http://schemas.microsoft.com/office/drawing/2014/main" id="{6CA2AC50-092B-F48F-9A27-C879DACA7F24}"/>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2" name="Oval 81">
            <a:extLst>
              <a:ext uri="{FF2B5EF4-FFF2-40B4-BE49-F238E27FC236}">
                <a16:creationId xmlns:a16="http://schemas.microsoft.com/office/drawing/2014/main" id="{F7A2BB4D-0B14-25C7-0A2F-B730E1E27D4A}"/>
              </a:ext>
            </a:extLst>
          </p:cNvPr>
          <p:cNvSpPr/>
          <p:nvPr/>
        </p:nvSpPr>
        <p:spPr bwMode="auto">
          <a:xfrm>
            <a:off x="10205705" y="1659855"/>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FD84D747-37AD-E411-DA96-3DADFF5F1DD1}"/>
              </a:ext>
            </a:extLst>
          </p:cNvPr>
          <p:cNvSpPr/>
          <p:nvPr/>
        </p:nvSpPr>
        <p:spPr bwMode="auto">
          <a:xfrm>
            <a:off x="7376380" y="1926425"/>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FA2DEEC7-89B8-759A-8BD1-2C39D6CA8D7A}"/>
              </a:ext>
            </a:extLst>
          </p:cNvPr>
          <p:cNvSpPr/>
          <p:nvPr/>
        </p:nvSpPr>
        <p:spPr bwMode="auto">
          <a:xfrm>
            <a:off x="7413917" y="3000102"/>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167B7434-EE76-B74F-0935-1F8D6C9652CE}"/>
              </a:ext>
            </a:extLst>
          </p:cNvPr>
          <p:cNvSpPr/>
          <p:nvPr/>
        </p:nvSpPr>
        <p:spPr bwMode="auto">
          <a:xfrm>
            <a:off x="7143705" y="3534391"/>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AB5E6678-B0BA-B366-A33E-0D1EB5E332D6}"/>
              </a:ext>
            </a:extLst>
          </p:cNvPr>
          <p:cNvSpPr/>
          <p:nvPr/>
        </p:nvSpPr>
        <p:spPr bwMode="auto">
          <a:xfrm>
            <a:off x="7628209" y="3796800"/>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8417FD2B-EBD2-FAB0-D928-55506D73C9F3}"/>
              </a:ext>
            </a:extLst>
          </p:cNvPr>
          <p:cNvSpPr/>
          <p:nvPr/>
        </p:nvSpPr>
        <p:spPr bwMode="auto">
          <a:xfrm>
            <a:off x="6988895" y="379680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69B65622-4963-50E3-4553-11067FEE0236}"/>
              </a:ext>
            </a:extLst>
          </p:cNvPr>
          <p:cNvSpPr/>
          <p:nvPr/>
        </p:nvSpPr>
        <p:spPr bwMode="auto">
          <a:xfrm>
            <a:off x="6939844" y="407302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F4EB0DE6-3E58-3AD7-E6DC-4D75E6D40473}"/>
              </a:ext>
            </a:extLst>
          </p:cNvPr>
          <p:cNvSpPr/>
          <p:nvPr/>
        </p:nvSpPr>
        <p:spPr bwMode="auto">
          <a:xfrm>
            <a:off x="7180966" y="434009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2B51144F-57DF-91C7-F4EA-4B4E4B4C6BCE}"/>
              </a:ext>
            </a:extLst>
          </p:cNvPr>
          <p:cNvSpPr/>
          <p:nvPr/>
        </p:nvSpPr>
        <p:spPr bwMode="auto">
          <a:xfrm>
            <a:off x="6938229" y="4602313"/>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2E8426F0-DD84-3AE2-4900-AFFE2E3D2F53}"/>
              </a:ext>
            </a:extLst>
          </p:cNvPr>
          <p:cNvSpPr/>
          <p:nvPr/>
        </p:nvSpPr>
        <p:spPr bwMode="auto">
          <a:xfrm>
            <a:off x="6918644" y="486291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2C2FE055-624D-3B4D-AC81-AE5E386CF797}"/>
              </a:ext>
            </a:extLst>
          </p:cNvPr>
          <p:cNvSpPr/>
          <p:nvPr/>
        </p:nvSpPr>
        <p:spPr bwMode="auto">
          <a:xfrm>
            <a:off x="6895411" y="3529988"/>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B07F114B-FD4C-A3FB-B971-4DDB6F434BAB}"/>
              </a:ext>
            </a:extLst>
          </p:cNvPr>
          <p:cNvSpPr/>
          <p:nvPr/>
        </p:nvSpPr>
        <p:spPr bwMode="auto">
          <a:xfrm>
            <a:off x="7152846" y="326027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FA4815B4-9D44-9DB2-1B89-32C285925DB9}"/>
              </a:ext>
            </a:extLst>
          </p:cNvPr>
          <p:cNvSpPr/>
          <p:nvPr/>
        </p:nvSpPr>
        <p:spPr bwMode="auto">
          <a:xfrm>
            <a:off x="6938229" y="300010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0507C7CF-12AB-DF8B-FD50-AE0A5F31563F}"/>
              </a:ext>
            </a:extLst>
          </p:cNvPr>
          <p:cNvSpPr/>
          <p:nvPr/>
        </p:nvSpPr>
        <p:spPr bwMode="auto">
          <a:xfrm>
            <a:off x="6938229" y="27282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0B0E0BE2-69BE-C325-1D60-50B1B282D245}"/>
              </a:ext>
            </a:extLst>
          </p:cNvPr>
          <p:cNvSpPr/>
          <p:nvPr/>
        </p:nvSpPr>
        <p:spPr bwMode="auto">
          <a:xfrm>
            <a:off x="6993791" y="2467727"/>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C0B25ABC-4C00-FD1C-0B69-D65B52AC3090}"/>
              </a:ext>
            </a:extLst>
          </p:cNvPr>
          <p:cNvSpPr/>
          <p:nvPr/>
        </p:nvSpPr>
        <p:spPr bwMode="auto">
          <a:xfrm>
            <a:off x="7156134" y="2203089"/>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E0C33672-F23D-3117-7375-E40162443E25}"/>
              </a:ext>
            </a:extLst>
          </p:cNvPr>
          <p:cNvSpPr/>
          <p:nvPr/>
        </p:nvSpPr>
        <p:spPr bwMode="auto">
          <a:xfrm>
            <a:off x="6901166" y="1930807"/>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F190A837-D50F-26D9-649B-37F2A31716EF}"/>
              </a:ext>
            </a:extLst>
          </p:cNvPr>
          <p:cNvSpPr/>
          <p:nvPr/>
        </p:nvSpPr>
        <p:spPr bwMode="auto">
          <a:xfrm>
            <a:off x="6923913" y="166099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369E7E88-1DE9-3FDA-E3AF-C14DF7D76A0C}"/>
              </a:ext>
            </a:extLst>
          </p:cNvPr>
          <p:cNvSpPr/>
          <p:nvPr/>
        </p:nvSpPr>
        <p:spPr bwMode="auto">
          <a:xfrm rot="5400000">
            <a:off x="9731579" y="3274157"/>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00">
            <a:extLst>
              <a:ext uri="{FF2B5EF4-FFF2-40B4-BE49-F238E27FC236}">
                <a16:creationId xmlns:a16="http://schemas.microsoft.com/office/drawing/2014/main" id="{297F69F4-2378-5F9A-C2F9-95CF038319F0}"/>
              </a:ext>
            </a:extLst>
          </p:cNvPr>
          <p:cNvSpPr/>
          <p:nvPr/>
        </p:nvSpPr>
        <p:spPr bwMode="auto">
          <a:xfrm rot="5400000">
            <a:off x="10288794" y="3012932"/>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01">
            <a:extLst>
              <a:ext uri="{FF2B5EF4-FFF2-40B4-BE49-F238E27FC236}">
                <a16:creationId xmlns:a16="http://schemas.microsoft.com/office/drawing/2014/main" id="{E70A75B8-101C-4D28-0DD1-19BFF9A62BFC}"/>
              </a:ext>
            </a:extLst>
          </p:cNvPr>
          <p:cNvSpPr/>
          <p:nvPr/>
        </p:nvSpPr>
        <p:spPr bwMode="auto">
          <a:xfrm rot="5400000">
            <a:off x="10733444" y="274541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02">
            <a:extLst>
              <a:ext uri="{FF2B5EF4-FFF2-40B4-BE49-F238E27FC236}">
                <a16:creationId xmlns:a16="http://schemas.microsoft.com/office/drawing/2014/main" id="{220E6769-DD0C-923C-81BD-55B40AFC346A}"/>
              </a:ext>
            </a:extLst>
          </p:cNvPr>
          <p:cNvSpPr/>
          <p:nvPr/>
        </p:nvSpPr>
        <p:spPr bwMode="auto">
          <a:xfrm rot="5400000">
            <a:off x="10739794" y="247591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03">
            <a:extLst>
              <a:ext uri="{FF2B5EF4-FFF2-40B4-BE49-F238E27FC236}">
                <a16:creationId xmlns:a16="http://schemas.microsoft.com/office/drawing/2014/main" id="{2C62BF4C-ED19-7ADD-1D1F-F58179AA7CF6}"/>
              </a:ext>
            </a:extLst>
          </p:cNvPr>
          <p:cNvSpPr/>
          <p:nvPr/>
        </p:nvSpPr>
        <p:spPr bwMode="auto">
          <a:xfrm rot="5400000">
            <a:off x="10761643" y="2214864"/>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04">
            <a:extLst>
              <a:ext uri="{FF2B5EF4-FFF2-40B4-BE49-F238E27FC236}">
                <a16:creationId xmlns:a16="http://schemas.microsoft.com/office/drawing/2014/main" id="{F607DE9F-5376-E7B4-8FCC-C51604BB7A7A}"/>
              </a:ext>
            </a:extLst>
          </p:cNvPr>
          <p:cNvSpPr/>
          <p:nvPr/>
        </p:nvSpPr>
        <p:spPr bwMode="auto">
          <a:xfrm rot="5400000">
            <a:off x="10763574" y="194216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Isosceles Triangle 105">
            <a:extLst>
              <a:ext uri="{FF2B5EF4-FFF2-40B4-BE49-F238E27FC236}">
                <a16:creationId xmlns:a16="http://schemas.microsoft.com/office/drawing/2014/main" id="{578E29C9-2E2D-FFB4-9320-B66DAFC1F5AE}"/>
              </a:ext>
            </a:extLst>
          </p:cNvPr>
          <p:cNvSpPr/>
          <p:nvPr/>
        </p:nvSpPr>
        <p:spPr bwMode="auto">
          <a:xfrm rot="5400000">
            <a:off x="10912952" y="1678788"/>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Isosceles Triangle 106">
            <a:extLst>
              <a:ext uri="{FF2B5EF4-FFF2-40B4-BE49-F238E27FC236}">
                <a16:creationId xmlns:a16="http://schemas.microsoft.com/office/drawing/2014/main" id="{A352DC5A-E975-D4F2-647E-0393D11E7BF0}"/>
              </a:ext>
            </a:extLst>
          </p:cNvPr>
          <p:cNvSpPr/>
          <p:nvPr/>
        </p:nvSpPr>
        <p:spPr bwMode="auto">
          <a:xfrm>
            <a:off x="8908708" y="3529988"/>
            <a:ext cx="159551" cy="175503"/>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14361A99-A8EE-1BC3-27FD-4A7219556DEC}"/>
              </a:ext>
            </a:extLst>
          </p:cNvPr>
          <p:cNvSpPr/>
          <p:nvPr/>
        </p:nvSpPr>
        <p:spPr bwMode="auto">
          <a:xfrm>
            <a:off x="8755323" y="3792841"/>
            <a:ext cx="159551" cy="188609"/>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F9DA1580-E6A8-7C9B-923A-8C3B813155F8}"/>
              </a:ext>
            </a:extLst>
          </p:cNvPr>
          <p:cNvSpPr/>
          <p:nvPr/>
        </p:nvSpPr>
        <p:spPr bwMode="auto">
          <a:xfrm>
            <a:off x="7745683" y="4320804"/>
            <a:ext cx="159551" cy="196612"/>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733936D9-A6A5-E0DF-F455-AD050F9B490E}"/>
              </a:ext>
            </a:extLst>
          </p:cNvPr>
          <p:cNvSpPr/>
          <p:nvPr/>
        </p:nvSpPr>
        <p:spPr bwMode="auto">
          <a:xfrm>
            <a:off x="7514825" y="4592968"/>
            <a:ext cx="159551" cy="184798"/>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9C99CFFC-BEB8-9F2E-CE33-3117396BC8E4}"/>
              </a:ext>
            </a:extLst>
          </p:cNvPr>
          <p:cNvSpPr/>
          <p:nvPr/>
        </p:nvSpPr>
        <p:spPr bwMode="auto">
          <a:xfrm>
            <a:off x="7469053" y="484546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28C89809-AED9-8611-36D6-E9F58DBA28D3}"/>
              </a:ext>
            </a:extLst>
          </p:cNvPr>
          <p:cNvSpPr/>
          <p:nvPr/>
        </p:nvSpPr>
        <p:spPr bwMode="auto">
          <a:xfrm rot="5400000">
            <a:off x="8807187" y="4090767"/>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4" name="Group 113">
            <a:extLst>
              <a:ext uri="{FF2B5EF4-FFF2-40B4-BE49-F238E27FC236}">
                <a16:creationId xmlns:a16="http://schemas.microsoft.com/office/drawing/2014/main" id="{7B9AA725-79B6-26D9-3D32-7B06B93E6C44}"/>
              </a:ext>
            </a:extLst>
          </p:cNvPr>
          <p:cNvGrpSpPr/>
          <p:nvPr/>
        </p:nvGrpSpPr>
        <p:grpSpPr>
          <a:xfrm>
            <a:off x="9392911" y="6207927"/>
            <a:ext cx="2488502" cy="454909"/>
            <a:chOff x="9392911" y="6207927"/>
            <a:chExt cx="2488502" cy="454909"/>
          </a:xfrm>
        </p:grpSpPr>
        <p:pic>
          <p:nvPicPr>
            <p:cNvPr id="115" name="Picture 114" descr="A picture containing text, ax, wheel&#10;&#10;Description automatically generated">
              <a:extLst>
                <a:ext uri="{FF2B5EF4-FFF2-40B4-BE49-F238E27FC236}">
                  <a16:creationId xmlns:a16="http://schemas.microsoft.com/office/drawing/2014/main" id="{2003730F-3367-AE05-DDFD-1BB74F24B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6" name="Rectangle 8">
              <a:extLst>
                <a:ext uri="{FF2B5EF4-FFF2-40B4-BE49-F238E27FC236}">
                  <a16:creationId xmlns:a16="http://schemas.microsoft.com/office/drawing/2014/main" id="{F944998A-6474-3618-2922-00D889B96CF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34307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A08AD292-6DD8-3AF3-6C26-CA8B11B7370A}"/>
              </a:ext>
            </a:extLst>
          </p:cNvPr>
          <p:cNvGrpSpPr/>
          <p:nvPr/>
        </p:nvGrpSpPr>
        <p:grpSpPr>
          <a:xfrm>
            <a:off x="6846702" y="1645670"/>
            <a:ext cx="4151497" cy="3382921"/>
            <a:chOff x="6834002" y="1652020"/>
            <a:chExt cx="4151497" cy="3382921"/>
          </a:xfrm>
          <a:solidFill>
            <a:schemeClr val="accent3"/>
          </a:solidFill>
        </p:grpSpPr>
        <p:sp>
          <p:nvSpPr>
            <p:cNvPr id="69" name="Rectangle 68">
              <a:extLst>
                <a:ext uri="{FF2B5EF4-FFF2-40B4-BE49-F238E27FC236}">
                  <a16:creationId xmlns:a16="http://schemas.microsoft.com/office/drawing/2014/main" id="{8109B6E7-CE52-90E0-1F0F-4134175F5946}"/>
                </a:ext>
              </a:extLst>
            </p:cNvPr>
            <p:cNvSpPr/>
            <p:nvPr/>
          </p:nvSpPr>
          <p:spPr bwMode="auto">
            <a:xfrm>
              <a:off x="6834002" y="1652020"/>
              <a:ext cx="4151497"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5DC8E91-5C14-0DFC-6044-515CBF1BF285}"/>
                </a:ext>
              </a:extLst>
            </p:cNvPr>
            <p:cNvSpPr/>
            <p:nvPr/>
          </p:nvSpPr>
          <p:spPr bwMode="auto">
            <a:xfrm>
              <a:off x="6834003" y="1917052"/>
              <a:ext cx="4122922"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766A652C-C3B4-CAD9-D6F0-24CB23CE22A5}"/>
                </a:ext>
              </a:extLst>
            </p:cNvPr>
            <p:cNvSpPr/>
            <p:nvPr/>
          </p:nvSpPr>
          <p:spPr bwMode="auto">
            <a:xfrm>
              <a:off x="6834004" y="2187985"/>
              <a:ext cx="21861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008ED2F0-FB84-2460-2618-1A0C6F740E9F}"/>
                </a:ext>
              </a:extLst>
            </p:cNvPr>
            <p:cNvSpPr/>
            <p:nvPr/>
          </p:nvSpPr>
          <p:spPr bwMode="auto">
            <a:xfrm>
              <a:off x="6834004" y="2454685"/>
              <a:ext cx="37038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FEA51C3C-4CB2-5516-B410-746D6211A9B7}"/>
                </a:ext>
              </a:extLst>
            </p:cNvPr>
            <p:cNvSpPr/>
            <p:nvPr/>
          </p:nvSpPr>
          <p:spPr bwMode="auto">
            <a:xfrm>
              <a:off x="6834004" y="2721386"/>
              <a:ext cx="36212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A9BB855-A9CF-DE6A-5E21-0FE34F7A193E}"/>
                </a:ext>
              </a:extLst>
            </p:cNvPr>
            <p:cNvSpPr/>
            <p:nvPr/>
          </p:nvSpPr>
          <p:spPr bwMode="auto">
            <a:xfrm>
              <a:off x="6834004" y="2988086"/>
              <a:ext cx="27132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F3A1FEB-4B89-DE82-06CF-01F1492EA91C}"/>
                </a:ext>
              </a:extLst>
            </p:cNvPr>
            <p:cNvSpPr/>
            <p:nvPr/>
          </p:nvSpPr>
          <p:spPr bwMode="auto">
            <a:xfrm>
              <a:off x="6834004" y="3248436"/>
              <a:ext cx="13162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A26A851-BDDB-DC59-835C-80780A484EA6}"/>
                </a:ext>
              </a:extLst>
            </p:cNvPr>
            <p:cNvSpPr/>
            <p:nvPr/>
          </p:nvSpPr>
          <p:spPr bwMode="auto">
            <a:xfrm>
              <a:off x="6834003" y="3518311"/>
              <a:ext cx="268147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F6B25CD-3A90-C81B-2F12-F4EB9C4FC2A7}"/>
                </a:ext>
              </a:extLst>
            </p:cNvPr>
            <p:cNvSpPr/>
            <p:nvPr/>
          </p:nvSpPr>
          <p:spPr bwMode="auto">
            <a:xfrm>
              <a:off x="6840354" y="3791361"/>
              <a:ext cx="2484621"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C144222-96A4-3185-A6FB-EA90DFF6C97B}"/>
                </a:ext>
              </a:extLst>
            </p:cNvPr>
            <p:cNvSpPr/>
            <p:nvPr/>
          </p:nvSpPr>
          <p:spPr bwMode="auto">
            <a:xfrm>
              <a:off x="6840355" y="4061236"/>
              <a:ext cx="1690870"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3AD5702F-BBD1-8EE0-E2ED-4511D710BEA2}"/>
                </a:ext>
              </a:extLst>
            </p:cNvPr>
            <p:cNvSpPr/>
            <p:nvPr/>
          </p:nvSpPr>
          <p:spPr bwMode="auto">
            <a:xfrm>
              <a:off x="6840354" y="4327936"/>
              <a:ext cx="1262245"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6C74C52F-24C8-7A7E-CF07-1E797999787E}"/>
                </a:ext>
              </a:extLst>
            </p:cNvPr>
            <p:cNvSpPr/>
            <p:nvPr/>
          </p:nvSpPr>
          <p:spPr bwMode="auto">
            <a:xfrm>
              <a:off x="6840355" y="4588286"/>
              <a:ext cx="960620"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E6D7F8F-2E25-2497-2BD9-53A1281BD9F7}"/>
                </a:ext>
              </a:extLst>
            </p:cNvPr>
            <p:cNvSpPr/>
            <p:nvPr/>
          </p:nvSpPr>
          <p:spPr bwMode="auto">
            <a:xfrm>
              <a:off x="6840355" y="4845461"/>
              <a:ext cx="712969"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7B4A38C-E477-D8E2-1DE0-3104C1627F42}"/>
                </a:ext>
              </a:extLst>
            </p:cNvPr>
            <p:cNvSpPr/>
            <p:nvPr/>
          </p:nvSpPr>
          <p:spPr bwMode="auto">
            <a:xfrm>
              <a:off x="9017000" y="2187985"/>
              <a:ext cx="187325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FE87661E-6967-739A-D8C5-9A1F9832AD42}"/>
                </a:ext>
              </a:extLst>
            </p:cNvPr>
            <p:cNvSpPr/>
            <p:nvPr/>
          </p:nvSpPr>
          <p:spPr bwMode="auto">
            <a:xfrm>
              <a:off x="8150225" y="3248436"/>
              <a:ext cx="1393825"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2L/3L TV + Pembrolizumab</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nvGraphicFramePr>
        <p:xfrm>
          <a:off x="716928" y="1608149"/>
          <a:ext cx="5386203" cy="3810112"/>
        </p:xfrm>
        <a:graphic>
          <a:graphicData uri="http://schemas.openxmlformats.org/drawingml/2006/table">
            <a:tbl>
              <a:tblPr/>
              <a:tblGrid>
                <a:gridCol w="3405595">
                  <a:extLst>
                    <a:ext uri="{9D8B030D-6E8A-4147-A177-3AD203B41FA5}">
                      <a16:colId xmlns:a16="http://schemas.microsoft.com/office/drawing/2014/main" val="20000"/>
                    </a:ext>
                  </a:extLst>
                </a:gridCol>
                <a:gridCol w="19806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2L/3L TV + Pembro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38.2 (22.2-56.4)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73.5 (55.6-87.1)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(2.8-NR)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(2.7-14.2)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(9.9-NR)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8" name="TextBox 7">
            <a:extLst>
              <a:ext uri="{FF2B5EF4-FFF2-40B4-BE49-F238E27FC236}">
                <a16:creationId xmlns:a16="http://schemas.microsoft.com/office/drawing/2014/main" id="{08051288-B80E-B6FA-0621-A9BEBC5FE779}"/>
              </a:ext>
            </a:extLst>
          </p:cNvPr>
          <p:cNvSpPr txBox="1"/>
          <p:nvPr/>
        </p:nvSpPr>
        <p:spPr bwMode="auto">
          <a:xfrm>
            <a:off x="619319" y="5636890"/>
            <a:ext cx="111927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15.0 mo, 40% of responders in 2L/3L TV + pembrolizumab cohort have an ongoing response </a:t>
            </a:r>
          </a:p>
        </p:txBody>
      </p:sp>
      <p:sp>
        <p:nvSpPr>
          <p:cNvPr id="9" name="TextBox 8">
            <a:extLst>
              <a:ext uri="{FF2B5EF4-FFF2-40B4-BE49-F238E27FC236}">
                <a16:creationId xmlns:a16="http://schemas.microsoft.com/office/drawing/2014/main" id="{C4FDB337-6C47-0384-DDA9-D0432EB9138C}"/>
              </a:ext>
            </a:extLst>
          </p:cNvPr>
          <p:cNvSpPr txBox="1"/>
          <p:nvPr/>
        </p:nvSpPr>
        <p:spPr bwMode="auto">
          <a:xfrm>
            <a:off x="637200" y="5379150"/>
            <a:ext cx="43955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10 patients censored.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14 patients censored.</a:t>
            </a:r>
            <a:endParaRPr lang="en-US" sz="1200" b="0" baseline="30000" dirty="0">
              <a:solidFill>
                <a:schemeClr val="bg1"/>
              </a:solidFill>
              <a:latin typeface="Calibri" panose="020F0502020204030204" pitchFamily="34" charset="0"/>
            </a:endParaRPr>
          </a:p>
        </p:txBody>
      </p:sp>
      <p:grpSp>
        <p:nvGrpSpPr>
          <p:cNvPr id="10" name="Group 9">
            <a:extLst>
              <a:ext uri="{FF2B5EF4-FFF2-40B4-BE49-F238E27FC236}">
                <a16:creationId xmlns:a16="http://schemas.microsoft.com/office/drawing/2014/main" id="{F32AA6B5-A6EF-CE5E-281C-4F3E183B23F2}"/>
              </a:ext>
            </a:extLst>
          </p:cNvPr>
          <p:cNvGrpSpPr/>
          <p:nvPr/>
        </p:nvGrpSpPr>
        <p:grpSpPr>
          <a:xfrm>
            <a:off x="6437485" y="1605281"/>
            <a:ext cx="5017915" cy="3928409"/>
            <a:chOff x="6437485" y="1605281"/>
            <a:chExt cx="5017915" cy="3928409"/>
          </a:xfrm>
        </p:grpSpPr>
        <p:sp>
          <p:nvSpPr>
            <p:cNvPr id="11" name="TextBox 10">
              <a:extLst>
                <a:ext uri="{FF2B5EF4-FFF2-40B4-BE49-F238E27FC236}">
                  <a16:creationId xmlns:a16="http://schemas.microsoft.com/office/drawing/2014/main" id="{E77FC09D-59E1-26E8-6CF7-87C19FAE8520}"/>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12" name="Group 11">
              <a:extLst>
                <a:ext uri="{FF2B5EF4-FFF2-40B4-BE49-F238E27FC236}">
                  <a16:creationId xmlns:a16="http://schemas.microsoft.com/office/drawing/2014/main" id="{58AFCF33-BA1B-909A-080C-07DE5108742F}"/>
                </a:ext>
              </a:extLst>
            </p:cNvPr>
            <p:cNvGrpSpPr/>
            <p:nvPr/>
          </p:nvGrpSpPr>
          <p:grpSpPr>
            <a:xfrm>
              <a:off x="6684046" y="5089573"/>
              <a:ext cx="4771354" cy="307777"/>
              <a:chOff x="3389532" y="5373268"/>
              <a:chExt cx="5463490" cy="307777"/>
            </a:xfrm>
          </p:grpSpPr>
          <p:sp>
            <p:nvSpPr>
              <p:cNvPr id="39" name="TextBox 38">
                <a:extLst>
                  <a:ext uri="{FF2B5EF4-FFF2-40B4-BE49-F238E27FC236}">
                    <a16:creationId xmlns:a16="http://schemas.microsoft.com/office/drawing/2014/main" id="{9D0D91E2-E6DD-9ACB-1962-E00024AF2574}"/>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1C91E399-D627-1784-B33C-F961A78B8043}"/>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867E57A3-1CD9-A692-DA00-DF5029D58CF9}"/>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69FEFFA3-D64D-CB61-ED3A-BFCA198B38D4}"/>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750D50E9-7F7A-8080-8079-D89F0959285D}"/>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E6E43C72-0163-59FE-3848-5EEB24FA4F10}"/>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13" name="Group 12">
              <a:extLst>
                <a:ext uri="{FF2B5EF4-FFF2-40B4-BE49-F238E27FC236}">
                  <a16:creationId xmlns:a16="http://schemas.microsoft.com/office/drawing/2014/main" id="{A8E5AD40-3CE6-21E8-C144-C75837ED67B8}"/>
                </a:ext>
              </a:extLst>
            </p:cNvPr>
            <p:cNvGrpSpPr/>
            <p:nvPr/>
          </p:nvGrpSpPr>
          <p:grpSpPr>
            <a:xfrm rot="5400000">
              <a:off x="9010586" y="2899348"/>
              <a:ext cx="84077" cy="4439787"/>
              <a:chOff x="1580359" y="2660386"/>
              <a:chExt cx="103516" cy="2456678"/>
            </a:xfrm>
          </p:grpSpPr>
          <p:cxnSp>
            <p:nvCxnSpPr>
              <p:cNvPr id="33" name="Straight Connector 32">
                <a:extLst>
                  <a:ext uri="{FF2B5EF4-FFF2-40B4-BE49-F238E27FC236}">
                    <a16:creationId xmlns:a16="http://schemas.microsoft.com/office/drawing/2014/main" id="{2C6F2D3C-F7E3-2A0F-981E-CEB26F9B54B2}"/>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3BE47F-225D-48B7-8016-C4522A46B6F7}"/>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85AE28A-7856-9743-54AA-6B5499E0913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040B90A-576A-F99C-AF17-DF4D11ED0BA0}"/>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83A98B2-B150-8AE8-8061-25B645FD5D93}"/>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3F515B-472C-3D90-38DE-C29E65306536}"/>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Freeform: Shape 13">
              <a:extLst>
                <a:ext uri="{FF2B5EF4-FFF2-40B4-BE49-F238E27FC236}">
                  <a16:creationId xmlns:a16="http://schemas.microsoft.com/office/drawing/2014/main" id="{97312744-F0BF-5D47-C902-6A5E70CE65FA}"/>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15" name="TextBox 14">
              <a:extLst>
                <a:ext uri="{FF2B5EF4-FFF2-40B4-BE49-F238E27FC236}">
                  <a16:creationId xmlns:a16="http://schemas.microsoft.com/office/drawing/2014/main" id="{5415D0BC-B750-646A-C1D6-4FCA192BD978}"/>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16" name="Group 15">
              <a:extLst>
                <a:ext uri="{FF2B5EF4-FFF2-40B4-BE49-F238E27FC236}">
                  <a16:creationId xmlns:a16="http://schemas.microsoft.com/office/drawing/2014/main" id="{1D328C7B-9D5C-BC3E-A0E7-AA342DB30636}"/>
                </a:ext>
              </a:extLst>
            </p:cNvPr>
            <p:cNvGrpSpPr/>
            <p:nvPr/>
          </p:nvGrpSpPr>
          <p:grpSpPr>
            <a:xfrm>
              <a:off x="6743701" y="1612900"/>
              <a:ext cx="76200" cy="3461764"/>
              <a:chOff x="6407710" y="1612900"/>
              <a:chExt cx="752547" cy="3461764"/>
            </a:xfrm>
          </p:grpSpPr>
          <p:grpSp>
            <p:nvGrpSpPr>
              <p:cNvPr id="17" name="Group 16">
                <a:extLst>
                  <a:ext uri="{FF2B5EF4-FFF2-40B4-BE49-F238E27FC236}">
                    <a16:creationId xmlns:a16="http://schemas.microsoft.com/office/drawing/2014/main" id="{A33F6497-10A5-C515-1F46-FB22192F56DE}"/>
                  </a:ext>
                </a:extLst>
              </p:cNvPr>
              <p:cNvGrpSpPr/>
              <p:nvPr/>
            </p:nvGrpSpPr>
            <p:grpSpPr>
              <a:xfrm>
                <a:off x="6407710" y="1612900"/>
                <a:ext cx="752547" cy="1329267"/>
                <a:chOff x="1580359" y="2660386"/>
                <a:chExt cx="103516" cy="2456678"/>
              </a:xfrm>
            </p:grpSpPr>
            <p:cxnSp>
              <p:nvCxnSpPr>
                <p:cNvPr id="27" name="Straight Connector 26">
                  <a:extLst>
                    <a:ext uri="{FF2B5EF4-FFF2-40B4-BE49-F238E27FC236}">
                      <a16:creationId xmlns:a16="http://schemas.microsoft.com/office/drawing/2014/main" id="{2ADE6FDA-E580-CB73-3A7A-C7368DEEC08D}"/>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629FD35-E910-8F23-8895-08802543F96C}"/>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67F5DA7-CA31-F298-D05D-38246093962E}"/>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3130442-5F2B-51E1-F7A1-0B52F729807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0969688-1991-38D7-20F2-C76A4222EF75}"/>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9CE75F7-2BCC-7B44-0506-1F269D06159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5EF95067-49F5-CC46-444C-EBD6C06016A1}"/>
                  </a:ext>
                </a:extLst>
              </p:cNvPr>
              <p:cNvGrpSpPr/>
              <p:nvPr/>
            </p:nvGrpSpPr>
            <p:grpSpPr>
              <a:xfrm>
                <a:off x="6407710" y="3216230"/>
                <a:ext cx="752547" cy="1858434"/>
                <a:chOff x="1580359" y="2660386"/>
                <a:chExt cx="103516" cy="3434655"/>
              </a:xfrm>
            </p:grpSpPr>
            <p:cxnSp>
              <p:nvCxnSpPr>
                <p:cNvPr id="19" name="Straight Connector 18">
                  <a:extLst>
                    <a:ext uri="{FF2B5EF4-FFF2-40B4-BE49-F238E27FC236}">
                      <a16:creationId xmlns:a16="http://schemas.microsoft.com/office/drawing/2014/main" id="{2A3869C7-ADCD-530E-FDCB-5CFADBA5F8FD}"/>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A403A2C-61C1-2066-510F-50C9066DDD19}"/>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660D0C-28A2-A0C4-0AF3-372B443E1598}"/>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D118661-E981-203E-8493-AA15D7923552}"/>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6D49394-2A00-EE08-6AD6-E2F30760B698}"/>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16CC6EF-543C-9D15-605A-D10AEFC8F072}"/>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2C7BF2C-F11E-7869-93AE-EA3E539D4902}"/>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4B07E4F-691D-D890-E20E-5C8B5E32E8A2}"/>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45" name="Group 44">
            <a:extLst>
              <a:ext uri="{FF2B5EF4-FFF2-40B4-BE49-F238E27FC236}">
                <a16:creationId xmlns:a16="http://schemas.microsoft.com/office/drawing/2014/main" id="{420EE066-5D61-B238-CF55-54AEDA5BA092}"/>
              </a:ext>
            </a:extLst>
          </p:cNvPr>
          <p:cNvGrpSpPr/>
          <p:nvPr/>
        </p:nvGrpSpPr>
        <p:grpSpPr>
          <a:xfrm>
            <a:off x="9872908" y="3466899"/>
            <a:ext cx="1705386" cy="1600438"/>
            <a:chOff x="10169158" y="3323561"/>
            <a:chExt cx="1705386" cy="1600438"/>
          </a:xfrm>
        </p:grpSpPr>
        <p:sp>
          <p:nvSpPr>
            <p:cNvPr id="46" name="TextBox 45">
              <a:extLst>
                <a:ext uri="{FF2B5EF4-FFF2-40B4-BE49-F238E27FC236}">
                  <a16:creationId xmlns:a16="http://schemas.microsoft.com/office/drawing/2014/main" id="{8EEBD9B4-E84D-D5E0-5CDB-2685757F80F4}"/>
                </a:ext>
              </a:extLst>
            </p:cNvPr>
            <p:cNvSpPr txBox="1"/>
            <p:nvPr/>
          </p:nvSpPr>
          <p:spPr bwMode="auto">
            <a:xfrm>
              <a:off x="10271798" y="3323561"/>
              <a:ext cx="1602746"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b="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b="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New treatment</a:t>
              </a:r>
            </a:p>
          </p:txBody>
        </p:sp>
        <p:grpSp>
          <p:nvGrpSpPr>
            <p:cNvPr id="47" name="Group 46">
              <a:extLst>
                <a:ext uri="{FF2B5EF4-FFF2-40B4-BE49-F238E27FC236}">
                  <a16:creationId xmlns:a16="http://schemas.microsoft.com/office/drawing/2014/main" id="{1EF95FB3-AFB3-55BA-A407-045D6E63424E}"/>
                </a:ext>
              </a:extLst>
            </p:cNvPr>
            <p:cNvGrpSpPr/>
            <p:nvPr/>
          </p:nvGrpSpPr>
          <p:grpSpPr>
            <a:xfrm>
              <a:off x="10169158" y="3396598"/>
              <a:ext cx="159552" cy="1448864"/>
              <a:chOff x="10169158" y="3396598"/>
              <a:chExt cx="159552" cy="1448864"/>
            </a:xfrm>
          </p:grpSpPr>
          <p:sp>
            <p:nvSpPr>
              <p:cNvPr id="48" name="Rectangle 47">
                <a:extLst>
                  <a:ext uri="{FF2B5EF4-FFF2-40B4-BE49-F238E27FC236}">
                    <a16:creationId xmlns:a16="http://schemas.microsoft.com/office/drawing/2014/main" id="{8788AE72-0303-D32B-661E-F505B4DC450D}"/>
                  </a:ext>
                </a:extLst>
              </p:cNvPr>
              <p:cNvSpPr/>
              <p:nvPr/>
            </p:nvSpPr>
            <p:spPr bwMode="auto">
              <a:xfrm>
                <a:off x="10169158" y="4262841"/>
                <a:ext cx="133350" cy="1333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3CCE01D-DA45-D506-5919-DC19D30EA0BD}"/>
                  </a:ext>
                </a:extLst>
              </p:cNvPr>
              <p:cNvSpPr/>
              <p:nvPr/>
            </p:nvSpPr>
            <p:spPr bwMode="auto">
              <a:xfrm>
                <a:off x="10169158" y="3396598"/>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6D56F175-266D-B7EB-83D1-07DF91BDF0CA}"/>
                  </a:ext>
                </a:extLst>
              </p:cNvPr>
              <p:cNvSpPr/>
              <p:nvPr/>
            </p:nvSpPr>
            <p:spPr bwMode="auto">
              <a:xfrm>
                <a:off x="10169158" y="360860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Isosceles Triangle 50">
                <a:extLst>
                  <a:ext uri="{FF2B5EF4-FFF2-40B4-BE49-F238E27FC236}">
                    <a16:creationId xmlns:a16="http://schemas.microsoft.com/office/drawing/2014/main" id="{27E17F1D-5A6B-0E41-0F69-C66E041401CB}"/>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Isosceles Triangle 51">
                <a:extLst>
                  <a:ext uri="{FF2B5EF4-FFF2-40B4-BE49-F238E27FC236}">
                    <a16:creationId xmlns:a16="http://schemas.microsoft.com/office/drawing/2014/main" id="{6391460E-1DF2-F030-1204-F7D0E7BEE851}"/>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0E1F644D-4895-8B2B-45F2-48A2D1B1A289}"/>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Isosceles Triangle 53">
                <a:extLst>
                  <a:ext uri="{FF2B5EF4-FFF2-40B4-BE49-F238E27FC236}">
                    <a16:creationId xmlns:a16="http://schemas.microsoft.com/office/drawing/2014/main" id="{C5C05BF4-A92E-DBEF-49E3-1BE8B9BA74EB}"/>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2" name="Oval 71">
            <a:extLst>
              <a:ext uri="{FF2B5EF4-FFF2-40B4-BE49-F238E27FC236}">
                <a16:creationId xmlns:a16="http://schemas.microsoft.com/office/drawing/2014/main" id="{BF2E1EC1-152D-1C16-23D3-573B28ABBEB6}"/>
              </a:ext>
            </a:extLst>
          </p:cNvPr>
          <p:cNvSpPr/>
          <p:nvPr/>
        </p:nvSpPr>
        <p:spPr bwMode="auto">
          <a:xfrm>
            <a:off x="9390848" y="1924159"/>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EC57D398-F4E8-FC23-5089-059E5CC00C59}"/>
              </a:ext>
            </a:extLst>
          </p:cNvPr>
          <p:cNvSpPr/>
          <p:nvPr/>
        </p:nvSpPr>
        <p:spPr bwMode="auto">
          <a:xfrm>
            <a:off x="7933823" y="2192288"/>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15FD150C-D072-4CB6-875F-762431DE081E}"/>
              </a:ext>
            </a:extLst>
          </p:cNvPr>
          <p:cNvSpPr/>
          <p:nvPr/>
        </p:nvSpPr>
        <p:spPr bwMode="auto">
          <a:xfrm>
            <a:off x="7463434" y="2724913"/>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8BC0BE18-80A1-0A78-7733-5A0B10DFCB39}"/>
              </a:ext>
            </a:extLst>
          </p:cNvPr>
          <p:cNvSpPr/>
          <p:nvPr/>
        </p:nvSpPr>
        <p:spPr bwMode="auto">
          <a:xfrm>
            <a:off x="6989868" y="2721260"/>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F066A28D-A84D-DC7D-5C37-7CE5F37E0671}"/>
              </a:ext>
            </a:extLst>
          </p:cNvPr>
          <p:cNvSpPr/>
          <p:nvPr/>
        </p:nvSpPr>
        <p:spPr bwMode="auto">
          <a:xfrm>
            <a:off x="6989868" y="245134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9A2D1E0-39D8-2BDA-D43F-40AE4CF9BFC4}"/>
              </a:ext>
            </a:extLst>
          </p:cNvPr>
          <p:cNvSpPr/>
          <p:nvPr/>
        </p:nvSpPr>
        <p:spPr bwMode="auto">
          <a:xfrm>
            <a:off x="6989868" y="2181635"/>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0FBBC21-D0AE-F5FF-8957-4929849D8F8A}"/>
              </a:ext>
            </a:extLst>
          </p:cNvPr>
          <p:cNvSpPr/>
          <p:nvPr/>
        </p:nvSpPr>
        <p:spPr bwMode="auto">
          <a:xfrm>
            <a:off x="6964235" y="1928312"/>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88A1A8E7-88C5-8755-1E6C-751A8A14D001}"/>
              </a:ext>
            </a:extLst>
          </p:cNvPr>
          <p:cNvSpPr/>
          <p:nvPr/>
        </p:nvSpPr>
        <p:spPr bwMode="auto">
          <a:xfrm>
            <a:off x="6964235" y="165817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202C7E01-B029-D28C-4E88-C191D4511468}"/>
              </a:ext>
            </a:extLst>
          </p:cNvPr>
          <p:cNvSpPr/>
          <p:nvPr/>
        </p:nvSpPr>
        <p:spPr bwMode="auto">
          <a:xfrm>
            <a:off x="7465770" y="298491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C768CECA-9097-8C47-7F3D-0E36CD652533}"/>
              </a:ext>
            </a:extLst>
          </p:cNvPr>
          <p:cNvSpPr/>
          <p:nvPr/>
        </p:nvSpPr>
        <p:spPr bwMode="auto">
          <a:xfrm>
            <a:off x="6994006" y="324843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15BE7110-0432-2DA0-62A8-7A1523B70EF5}"/>
              </a:ext>
            </a:extLst>
          </p:cNvPr>
          <p:cNvSpPr/>
          <p:nvPr/>
        </p:nvSpPr>
        <p:spPr bwMode="auto">
          <a:xfrm>
            <a:off x="6999840" y="351513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0AA0BEA4-90F3-B572-753E-DFDD5A4037FB}"/>
              </a:ext>
            </a:extLst>
          </p:cNvPr>
          <p:cNvSpPr/>
          <p:nvPr/>
        </p:nvSpPr>
        <p:spPr bwMode="auto">
          <a:xfrm>
            <a:off x="7425656" y="3804153"/>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1A98BD3B-1EEC-B649-219C-3E161180A6CB}"/>
              </a:ext>
            </a:extLst>
          </p:cNvPr>
          <p:cNvSpPr/>
          <p:nvPr/>
        </p:nvSpPr>
        <p:spPr bwMode="auto">
          <a:xfrm>
            <a:off x="7679523" y="4067586"/>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B0596FAA-5325-3115-BB8F-C869138BAEE3}"/>
              </a:ext>
            </a:extLst>
          </p:cNvPr>
          <p:cNvSpPr/>
          <p:nvPr/>
        </p:nvSpPr>
        <p:spPr bwMode="auto">
          <a:xfrm>
            <a:off x="7733899" y="433400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EE25991F-C908-6D19-D215-DE44B85FA263}"/>
              </a:ext>
            </a:extLst>
          </p:cNvPr>
          <p:cNvSpPr/>
          <p:nvPr/>
        </p:nvSpPr>
        <p:spPr bwMode="auto">
          <a:xfrm>
            <a:off x="7232811" y="4597944"/>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4C562CC1-DE5E-97CB-0CDB-475A4949B3BC}"/>
              </a:ext>
            </a:extLst>
          </p:cNvPr>
          <p:cNvSpPr/>
          <p:nvPr/>
        </p:nvSpPr>
        <p:spPr bwMode="auto">
          <a:xfrm>
            <a:off x="6999840" y="4864361"/>
            <a:ext cx="159552" cy="159552"/>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Isosceles Triangle 87">
            <a:extLst>
              <a:ext uri="{FF2B5EF4-FFF2-40B4-BE49-F238E27FC236}">
                <a16:creationId xmlns:a16="http://schemas.microsoft.com/office/drawing/2014/main" id="{39731F43-AEB0-A9AD-FF66-7AEA3B6164DD}"/>
              </a:ext>
            </a:extLst>
          </p:cNvPr>
          <p:cNvSpPr/>
          <p:nvPr/>
        </p:nvSpPr>
        <p:spPr bwMode="auto">
          <a:xfrm>
            <a:off x="7488875" y="4841025"/>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07B637A9-5F9F-FF80-0A90-A4C5C023491B}"/>
              </a:ext>
            </a:extLst>
          </p:cNvPr>
          <p:cNvSpPr/>
          <p:nvPr/>
        </p:nvSpPr>
        <p:spPr bwMode="auto">
          <a:xfrm>
            <a:off x="7733899" y="4580348"/>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9B9A4ABE-1A6C-671B-5E78-7394381A0238}"/>
              </a:ext>
            </a:extLst>
          </p:cNvPr>
          <p:cNvSpPr/>
          <p:nvPr/>
        </p:nvSpPr>
        <p:spPr bwMode="auto">
          <a:xfrm>
            <a:off x="8464161" y="405653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0C5E407D-2DDE-C3C0-64DA-630391B88C9C}"/>
              </a:ext>
            </a:extLst>
          </p:cNvPr>
          <p:cNvSpPr/>
          <p:nvPr/>
        </p:nvSpPr>
        <p:spPr bwMode="auto">
          <a:xfrm>
            <a:off x="9263536" y="3784365"/>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D8EADB75-725C-8DAB-CB63-12307E4981E3}"/>
              </a:ext>
            </a:extLst>
          </p:cNvPr>
          <p:cNvSpPr/>
          <p:nvPr/>
        </p:nvSpPr>
        <p:spPr bwMode="auto">
          <a:xfrm>
            <a:off x="9451025" y="3510977"/>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D8A4C68C-AFC3-1184-75A0-BC1A7CCC6EAD}"/>
              </a:ext>
            </a:extLst>
          </p:cNvPr>
          <p:cNvSpPr/>
          <p:nvPr/>
        </p:nvSpPr>
        <p:spPr bwMode="auto">
          <a:xfrm>
            <a:off x="9485786" y="3238899"/>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93">
            <a:extLst>
              <a:ext uri="{FF2B5EF4-FFF2-40B4-BE49-F238E27FC236}">
                <a16:creationId xmlns:a16="http://schemas.microsoft.com/office/drawing/2014/main" id="{2B085BAC-46BE-C71F-69B4-23EB0D5B69EC}"/>
              </a:ext>
            </a:extLst>
          </p:cNvPr>
          <p:cNvSpPr/>
          <p:nvPr/>
        </p:nvSpPr>
        <p:spPr bwMode="auto">
          <a:xfrm>
            <a:off x="9485786" y="2980679"/>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94">
            <a:extLst>
              <a:ext uri="{FF2B5EF4-FFF2-40B4-BE49-F238E27FC236}">
                <a16:creationId xmlns:a16="http://schemas.microsoft.com/office/drawing/2014/main" id="{00605A6D-D353-A4D6-DC20-109287765BCC}"/>
              </a:ext>
            </a:extLst>
          </p:cNvPr>
          <p:cNvSpPr/>
          <p:nvPr/>
        </p:nvSpPr>
        <p:spPr bwMode="auto">
          <a:xfrm>
            <a:off x="10924060" y="1642542"/>
            <a:ext cx="148277" cy="189480"/>
          </a:xfrm>
          <a:prstGeom prst="triangle">
            <a:avLst>
              <a:gd name="adj" fmla="val 50000"/>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Isosceles Triangle 95">
            <a:extLst>
              <a:ext uri="{FF2B5EF4-FFF2-40B4-BE49-F238E27FC236}">
                <a16:creationId xmlns:a16="http://schemas.microsoft.com/office/drawing/2014/main" id="{88A0253B-33C2-CCB6-7438-82D088B01984}"/>
              </a:ext>
            </a:extLst>
          </p:cNvPr>
          <p:cNvSpPr/>
          <p:nvPr/>
        </p:nvSpPr>
        <p:spPr bwMode="auto">
          <a:xfrm rot="5400000">
            <a:off x="8102274" y="435177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96">
            <a:extLst>
              <a:ext uri="{FF2B5EF4-FFF2-40B4-BE49-F238E27FC236}">
                <a16:creationId xmlns:a16="http://schemas.microsoft.com/office/drawing/2014/main" id="{91B51377-8680-3A14-3221-FD27971059D7}"/>
              </a:ext>
            </a:extLst>
          </p:cNvPr>
          <p:cNvSpPr/>
          <p:nvPr/>
        </p:nvSpPr>
        <p:spPr bwMode="auto">
          <a:xfrm rot="5400000">
            <a:off x="10458240" y="2745547"/>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97">
            <a:extLst>
              <a:ext uri="{FF2B5EF4-FFF2-40B4-BE49-F238E27FC236}">
                <a16:creationId xmlns:a16="http://schemas.microsoft.com/office/drawing/2014/main" id="{897B8AAF-3FA1-6183-1A9E-8D03625E59AC}"/>
              </a:ext>
            </a:extLst>
          </p:cNvPr>
          <p:cNvSpPr/>
          <p:nvPr/>
        </p:nvSpPr>
        <p:spPr bwMode="auto">
          <a:xfrm rot="5400000">
            <a:off x="10539578" y="2477836"/>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98">
            <a:extLst>
              <a:ext uri="{FF2B5EF4-FFF2-40B4-BE49-F238E27FC236}">
                <a16:creationId xmlns:a16="http://schemas.microsoft.com/office/drawing/2014/main" id="{1819AB7D-940F-7A60-4A56-09E5FDC31D15}"/>
              </a:ext>
            </a:extLst>
          </p:cNvPr>
          <p:cNvSpPr/>
          <p:nvPr/>
        </p:nvSpPr>
        <p:spPr bwMode="auto">
          <a:xfrm rot="5400000">
            <a:off x="10890262" y="2205843"/>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99">
            <a:extLst>
              <a:ext uri="{FF2B5EF4-FFF2-40B4-BE49-F238E27FC236}">
                <a16:creationId xmlns:a16="http://schemas.microsoft.com/office/drawing/2014/main" id="{6AB1857E-8D82-88E2-6635-297E21D6697A}"/>
              </a:ext>
            </a:extLst>
          </p:cNvPr>
          <p:cNvSpPr/>
          <p:nvPr/>
        </p:nvSpPr>
        <p:spPr bwMode="auto">
          <a:xfrm rot="5400000">
            <a:off x="10958677" y="1932615"/>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2" name="Group 101">
            <a:extLst>
              <a:ext uri="{FF2B5EF4-FFF2-40B4-BE49-F238E27FC236}">
                <a16:creationId xmlns:a16="http://schemas.microsoft.com/office/drawing/2014/main" id="{06015D36-6985-959E-649E-7D0B8B0B7615}"/>
              </a:ext>
            </a:extLst>
          </p:cNvPr>
          <p:cNvGrpSpPr/>
          <p:nvPr/>
        </p:nvGrpSpPr>
        <p:grpSpPr>
          <a:xfrm>
            <a:off x="9392911" y="6207927"/>
            <a:ext cx="2488502" cy="454909"/>
            <a:chOff x="9392911" y="6207927"/>
            <a:chExt cx="2488502" cy="454909"/>
          </a:xfrm>
        </p:grpSpPr>
        <p:pic>
          <p:nvPicPr>
            <p:cNvPr id="103" name="Picture 102" descr="A picture containing text, ax, wheel&#10;&#10;Description automatically generated">
              <a:extLst>
                <a:ext uri="{FF2B5EF4-FFF2-40B4-BE49-F238E27FC236}">
                  <a16:creationId xmlns:a16="http://schemas.microsoft.com/office/drawing/2014/main" id="{1AEFFAF5-463E-81CD-ADD0-423C076FA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4" name="Rectangle 8">
              <a:extLst>
                <a:ext uri="{FF2B5EF4-FFF2-40B4-BE49-F238E27FC236}">
                  <a16:creationId xmlns:a16="http://schemas.microsoft.com/office/drawing/2014/main" id="{29E185FF-B5D9-9F58-8ABD-8F7896FEEDD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72678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3FD722C2-D369-5B58-7EFA-08FBC4861E7B}"/>
              </a:ext>
            </a:extLst>
          </p:cNvPr>
          <p:cNvGrpSpPr/>
          <p:nvPr/>
        </p:nvGrpSpPr>
        <p:grpSpPr>
          <a:xfrm>
            <a:off x="6850011" y="1652021"/>
            <a:ext cx="3887839" cy="3385447"/>
            <a:chOff x="6834000" y="1652020"/>
            <a:chExt cx="10175850" cy="4698778"/>
          </a:xfrm>
          <a:solidFill>
            <a:schemeClr val="accent4"/>
          </a:solidFill>
        </p:grpSpPr>
        <p:grpSp>
          <p:nvGrpSpPr>
            <p:cNvPr id="56" name="Group 55">
              <a:extLst>
                <a:ext uri="{FF2B5EF4-FFF2-40B4-BE49-F238E27FC236}">
                  <a16:creationId xmlns:a16="http://schemas.microsoft.com/office/drawing/2014/main" id="{0272A324-046B-F5D9-BBD2-8F9D5420BBC3}"/>
                </a:ext>
              </a:extLst>
            </p:cNvPr>
            <p:cNvGrpSpPr/>
            <p:nvPr/>
          </p:nvGrpSpPr>
          <p:grpSpPr>
            <a:xfrm>
              <a:off x="6834003" y="1652020"/>
              <a:ext cx="10175847" cy="189480"/>
              <a:chOff x="6834003" y="1652020"/>
              <a:chExt cx="10175847" cy="189480"/>
            </a:xfrm>
            <a:grpFill/>
          </p:grpSpPr>
          <p:sp>
            <p:nvSpPr>
              <p:cNvPr id="69" name="Rectangle 68">
                <a:extLst>
                  <a:ext uri="{FF2B5EF4-FFF2-40B4-BE49-F238E27FC236}">
                    <a16:creationId xmlns:a16="http://schemas.microsoft.com/office/drawing/2014/main" id="{8E837FBC-768C-4B01-3F18-1A2C4776A6CF}"/>
                  </a:ext>
                </a:extLst>
              </p:cNvPr>
              <p:cNvSpPr/>
              <p:nvPr/>
            </p:nvSpPr>
            <p:spPr bwMode="auto">
              <a:xfrm>
                <a:off x="6834003" y="1652020"/>
                <a:ext cx="2668617" cy="189480"/>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2AB522F-F379-DE81-7FF8-3E6C66A1AAF3}"/>
                  </a:ext>
                </a:extLst>
              </p:cNvPr>
              <p:cNvSpPr/>
              <p:nvPr/>
            </p:nvSpPr>
            <p:spPr bwMode="auto">
              <a:xfrm>
                <a:off x="9502620" y="1652020"/>
                <a:ext cx="7507230" cy="18948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7" name="Rectangle 56">
              <a:extLst>
                <a:ext uri="{FF2B5EF4-FFF2-40B4-BE49-F238E27FC236}">
                  <a16:creationId xmlns:a16="http://schemas.microsoft.com/office/drawing/2014/main" id="{6A835E30-C227-D64C-570D-11889D5F7DEA}"/>
                </a:ext>
              </a:extLst>
            </p:cNvPr>
            <p:cNvSpPr/>
            <p:nvPr/>
          </p:nvSpPr>
          <p:spPr bwMode="auto">
            <a:xfrm>
              <a:off x="6834003" y="1917051"/>
              <a:ext cx="6486164"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FFCA5F7-9148-377A-0A19-2C47E0D809B0}"/>
                </a:ext>
              </a:extLst>
            </p:cNvPr>
            <p:cNvSpPr/>
            <p:nvPr/>
          </p:nvSpPr>
          <p:spPr bwMode="auto">
            <a:xfrm>
              <a:off x="6834003" y="2187984"/>
              <a:ext cx="6386442"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65EAE751-A548-D94B-4A9A-31F9500320CE}"/>
                </a:ext>
              </a:extLst>
            </p:cNvPr>
            <p:cNvSpPr/>
            <p:nvPr/>
          </p:nvSpPr>
          <p:spPr bwMode="auto">
            <a:xfrm>
              <a:off x="6834000" y="2454685"/>
              <a:ext cx="609558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6CDA7A1-F3D3-9977-1E3B-9FD1179D4828}"/>
                </a:ext>
              </a:extLst>
            </p:cNvPr>
            <p:cNvSpPr/>
            <p:nvPr/>
          </p:nvSpPr>
          <p:spPr bwMode="auto">
            <a:xfrm>
              <a:off x="6834003" y="2721387"/>
              <a:ext cx="5106685"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CD57578-F349-62B5-3124-BA8C7C8F819B}"/>
                </a:ext>
              </a:extLst>
            </p:cNvPr>
            <p:cNvSpPr/>
            <p:nvPr/>
          </p:nvSpPr>
          <p:spPr bwMode="auto">
            <a:xfrm>
              <a:off x="6834005" y="2988086"/>
              <a:ext cx="544739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925ECA9-2454-B536-20FB-38AB1CB8933A}"/>
                </a:ext>
              </a:extLst>
            </p:cNvPr>
            <p:cNvSpPr/>
            <p:nvPr/>
          </p:nvSpPr>
          <p:spPr bwMode="auto">
            <a:xfrm>
              <a:off x="6834003" y="3248436"/>
              <a:ext cx="523964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47F019F-ACD6-737A-C12C-0F0D808D9953}"/>
                </a:ext>
              </a:extLst>
            </p:cNvPr>
            <p:cNvSpPr/>
            <p:nvPr/>
          </p:nvSpPr>
          <p:spPr bwMode="auto">
            <a:xfrm>
              <a:off x="6834005" y="3518312"/>
              <a:ext cx="4674560"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1A40AA0E-1586-0C49-9121-2E344BACC33A}"/>
                </a:ext>
              </a:extLst>
            </p:cNvPr>
            <p:cNvSpPr/>
            <p:nvPr/>
          </p:nvSpPr>
          <p:spPr bwMode="auto">
            <a:xfrm>
              <a:off x="6840355" y="3782548"/>
              <a:ext cx="4983994"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C80AD1AB-969A-CFA2-A63F-67DDB2EF6A0E}"/>
                </a:ext>
              </a:extLst>
            </p:cNvPr>
            <p:cNvSpPr/>
            <p:nvPr/>
          </p:nvSpPr>
          <p:spPr bwMode="auto">
            <a:xfrm>
              <a:off x="6840355" y="4056830"/>
              <a:ext cx="434411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3E2A5F8E-AB31-872F-EF2A-1B418648DDB7}"/>
                </a:ext>
              </a:extLst>
            </p:cNvPr>
            <p:cNvSpPr/>
            <p:nvPr/>
          </p:nvSpPr>
          <p:spPr bwMode="auto">
            <a:xfrm>
              <a:off x="6840352" y="4314004"/>
              <a:ext cx="2662265"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5B5B4472-AA1E-2F71-E6A3-57EFBB362E36}"/>
                </a:ext>
              </a:extLst>
            </p:cNvPr>
            <p:cNvSpPr/>
            <p:nvPr/>
          </p:nvSpPr>
          <p:spPr bwMode="auto">
            <a:xfrm>
              <a:off x="6840355" y="4566253"/>
              <a:ext cx="3180703"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DAEC1D0-9E69-E80E-29AB-0A47722F20C2}"/>
                </a:ext>
              </a:extLst>
            </p:cNvPr>
            <p:cNvSpPr/>
            <p:nvPr/>
          </p:nvSpPr>
          <p:spPr bwMode="auto">
            <a:xfrm>
              <a:off x="6840355" y="4836648"/>
              <a:ext cx="264054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3513B12-8D91-B42B-DCAB-FCF87CDA20B1}"/>
                </a:ext>
              </a:extLst>
            </p:cNvPr>
            <p:cNvSpPr/>
            <p:nvPr/>
          </p:nvSpPr>
          <p:spPr bwMode="auto">
            <a:xfrm>
              <a:off x="11935126" y="2721387"/>
              <a:ext cx="919675"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29BDD2E-5359-81E5-0834-1FD8B2CA9641}"/>
                </a:ext>
              </a:extLst>
            </p:cNvPr>
            <p:cNvSpPr/>
            <p:nvPr/>
          </p:nvSpPr>
          <p:spPr bwMode="auto">
            <a:xfrm>
              <a:off x="12289714" y="2988086"/>
              <a:ext cx="207752"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E31B04C-545F-041A-ECC3-C8A4C6130568}"/>
                </a:ext>
              </a:extLst>
            </p:cNvPr>
            <p:cNvSpPr/>
            <p:nvPr/>
          </p:nvSpPr>
          <p:spPr bwMode="auto">
            <a:xfrm>
              <a:off x="11504409" y="3523047"/>
              <a:ext cx="436281"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12EE0CA-2411-36C3-AA6E-36609137C7BE}"/>
                </a:ext>
              </a:extLst>
            </p:cNvPr>
            <p:cNvSpPr/>
            <p:nvPr/>
          </p:nvSpPr>
          <p:spPr bwMode="auto">
            <a:xfrm>
              <a:off x="9502617" y="4314004"/>
              <a:ext cx="1531299" cy="189481"/>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320F3846-4C9D-8A04-A5DA-C61FADF46734}"/>
                </a:ext>
              </a:extLst>
            </p:cNvPr>
            <p:cNvSpPr/>
            <p:nvPr/>
          </p:nvSpPr>
          <p:spPr bwMode="auto">
            <a:xfrm>
              <a:off x="6840358" y="5098594"/>
              <a:ext cx="259899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09E8169E-8E8B-5D6D-BE62-BE61846AAB85}"/>
                </a:ext>
              </a:extLst>
            </p:cNvPr>
            <p:cNvSpPr/>
            <p:nvPr/>
          </p:nvSpPr>
          <p:spPr bwMode="auto">
            <a:xfrm>
              <a:off x="6840358" y="5364367"/>
              <a:ext cx="2266589"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85D02A6-E543-1240-6298-4C0D99BFF4AC}"/>
                </a:ext>
              </a:extLst>
            </p:cNvPr>
            <p:cNvSpPr/>
            <p:nvPr/>
          </p:nvSpPr>
          <p:spPr bwMode="auto">
            <a:xfrm>
              <a:off x="6840360" y="5624362"/>
              <a:ext cx="1975736"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775BAA8-55D7-1B29-5B0D-7824EFBC9988}"/>
                </a:ext>
              </a:extLst>
            </p:cNvPr>
            <p:cNvSpPr/>
            <p:nvPr/>
          </p:nvSpPr>
          <p:spPr bwMode="auto">
            <a:xfrm>
              <a:off x="6840360" y="5897576"/>
              <a:ext cx="1826151"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56274A26-A747-AA94-8136-219F64EA4D04}"/>
                </a:ext>
              </a:extLst>
            </p:cNvPr>
            <p:cNvSpPr/>
            <p:nvPr/>
          </p:nvSpPr>
          <p:spPr bwMode="auto">
            <a:xfrm>
              <a:off x="6840360" y="6161317"/>
              <a:ext cx="1776291" cy="189481"/>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a:t>
            </a:r>
            <a:br>
              <a:rPr lang="en-US" dirty="0"/>
            </a:br>
            <a:r>
              <a:rPr lang="en-US" dirty="0"/>
              <a:t>Response Rates for 1L TV + Carboplatin</a:t>
            </a:r>
            <a:endParaRPr lang="en-US" altLang="en-US" dirty="0"/>
          </a:p>
        </p:txBody>
      </p:sp>
      <p:sp>
        <p:nvSpPr>
          <p:cNvPr id="6" name="Text Box 15">
            <a:extLst>
              <a:ext uri="{FF2B5EF4-FFF2-40B4-BE49-F238E27FC236}">
                <a16:creationId xmlns:a16="http://schemas.microsoft.com/office/drawing/2014/main" id="{8988E57D-4F28-70BF-3997-F68E25931A8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Lorusso. ASCO 2022. Abstr 5507.  </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736DE878-2BE8-1594-92EC-EEBCB7004E62}"/>
              </a:ext>
            </a:extLst>
          </p:cNvPr>
          <p:cNvGraphicFramePr>
            <a:graphicFrameLocks/>
          </p:cNvGraphicFramePr>
          <p:nvPr/>
        </p:nvGraphicFramePr>
        <p:xfrm>
          <a:off x="720725" y="1611313"/>
          <a:ext cx="5386203" cy="3810112"/>
        </p:xfrm>
        <a:graphic>
          <a:graphicData uri="http://schemas.openxmlformats.org/drawingml/2006/table">
            <a:tbl>
              <a:tblPr/>
              <a:tblGrid>
                <a:gridCol w="3405595">
                  <a:extLst>
                    <a:ext uri="{9D8B030D-6E8A-4147-A177-3AD203B41FA5}">
                      <a16:colId xmlns:a16="http://schemas.microsoft.com/office/drawing/2014/main" val="20000"/>
                    </a:ext>
                  </a:extLst>
                </a:gridCol>
                <a:gridCol w="198060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TV + Carbo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 (36.4-71.9)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90.9 (75.7-98.1)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(4.2-11.5)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61323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(4.0-11.1)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84015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(0.8+ to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324415"/>
                  </a:ext>
                </a:extLst>
              </a:tr>
            </a:tbl>
          </a:graphicData>
        </a:graphic>
      </p:graphicFrame>
      <p:sp>
        <p:nvSpPr>
          <p:cNvPr id="9" name="TextBox 8">
            <a:extLst>
              <a:ext uri="{FF2B5EF4-FFF2-40B4-BE49-F238E27FC236}">
                <a16:creationId xmlns:a16="http://schemas.microsoft.com/office/drawing/2014/main" id="{97AA3E7D-6AA7-EB7A-DBDC-99EF1941B2B3}"/>
              </a:ext>
            </a:extLst>
          </p:cNvPr>
          <p:cNvSpPr txBox="1"/>
          <p:nvPr/>
        </p:nvSpPr>
        <p:spPr bwMode="auto">
          <a:xfrm>
            <a:off x="619318" y="5710407"/>
            <a:ext cx="109988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At a median follow-up of 14.6 mo, &gt;50% of responders in 1L had a response with a &gt;90% DCR </a:t>
            </a:r>
          </a:p>
        </p:txBody>
      </p:sp>
      <p:sp>
        <p:nvSpPr>
          <p:cNvPr id="8" name="TextBox 7">
            <a:extLst>
              <a:ext uri="{FF2B5EF4-FFF2-40B4-BE49-F238E27FC236}">
                <a16:creationId xmlns:a16="http://schemas.microsoft.com/office/drawing/2014/main" id="{1216FC2C-D34C-46D5-9CB6-E607A4F16BA5}"/>
              </a:ext>
            </a:extLst>
          </p:cNvPr>
          <p:cNvSpPr txBox="1"/>
          <p:nvPr/>
        </p:nvSpPr>
        <p:spPr bwMode="auto">
          <a:xfrm>
            <a:off x="614622" y="5416260"/>
            <a:ext cx="4317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 patients censored. </a:t>
            </a:r>
            <a:r>
              <a:rPr lang="en-US" sz="1200" b="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9</a:t>
            </a:r>
            <a:r>
              <a:rPr lang="en-US" sz="1200" b="0" dirty="0">
                <a:solidFill>
                  <a:schemeClr val="bg1"/>
                </a:solidFill>
                <a:latin typeface="Calibri" panose="020F0502020204030204" pitchFamily="34" charset="0"/>
              </a:rPr>
              <a:t> patients censored. </a:t>
            </a:r>
            <a:r>
              <a:rPr lang="en-US" sz="1200" b="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22</a:t>
            </a:r>
            <a:r>
              <a:rPr lang="en-US" sz="1200" b="0" dirty="0">
                <a:solidFill>
                  <a:schemeClr val="bg1"/>
                </a:solidFill>
                <a:latin typeface="Calibri" panose="020F0502020204030204" pitchFamily="34" charset="0"/>
              </a:rPr>
              <a:t> patients censored.</a:t>
            </a:r>
            <a:endParaRPr lang="en-US" sz="1200" b="0" baseline="300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B559F42F-3B9C-1965-4249-A0D313543ACB}"/>
              </a:ext>
            </a:extLst>
          </p:cNvPr>
          <p:cNvSpPr txBox="1"/>
          <p:nvPr/>
        </p:nvSpPr>
        <p:spPr>
          <a:xfrm rot="16200000">
            <a:off x="5144915" y="3194159"/>
            <a:ext cx="2892917" cy="307777"/>
          </a:xfrm>
          <a:prstGeom prst="rect">
            <a:avLst/>
          </a:prstGeom>
          <a:noFill/>
        </p:spPr>
        <p:txBody>
          <a:bodyPr wrap="square">
            <a:spAutoFit/>
          </a:bodyPr>
          <a:lstStyle/>
          <a:p>
            <a:pPr algn="ctr" defTabSz="651529">
              <a:defRPr/>
            </a:pPr>
            <a:r>
              <a:rPr lang="en-US" sz="1400" b="1" dirty="0">
                <a:solidFill>
                  <a:srgbClr val="000000"/>
                </a:solidFill>
                <a:latin typeface="Calibri" panose="020F0502020204030204"/>
              </a:rPr>
              <a:t>Patients With Confirmed Response</a:t>
            </a:r>
          </a:p>
        </p:txBody>
      </p:sp>
      <p:grpSp>
        <p:nvGrpSpPr>
          <p:cNvPr id="12" name="Group 11">
            <a:extLst>
              <a:ext uri="{FF2B5EF4-FFF2-40B4-BE49-F238E27FC236}">
                <a16:creationId xmlns:a16="http://schemas.microsoft.com/office/drawing/2014/main" id="{4E048E9F-B4B3-F03D-089F-FF26B93FD54F}"/>
              </a:ext>
            </a:extLst>
          </p:cNvPr>
          <p:cNvGrpSpPr/>
          <p:nvPr/>
        </p:nvGrpSpPr>
        <p:grpSpPr>
          <a:xfrm>
            <a:off x="6684046" y="5089573"/>
            <a:ext cx="4771354" cy="307777"/>
            <a:chOff x="3389532" y="5373268"/>
            <a:chExt cx="5463490" cy="307777"/>
          </a:xfrm>
        </p:grpSpPr>
        <p:sp>
          <p:nvSpPr>
            <p:cNvPr id="39" name="TextBox 38">
              <a:extLst>
                <a:ext uri="{FF2B5EF4-FFF2-40B4-BE49-F238E27FC236}">
                  <a16:creationId xmlns:a16="http://schemas.microsoft.com/office/drawing/2014/main" id="{957021D0-32C7-F0AB-6C18-74545FA28DFF}"/>
                </a:ext>
              </a:extLst>
            </p:cNvPr>
            <p:cNvSpPr txBox="1"/>
            <p:nvPr/>
          </p:nvSpPr>
          <p:spPr bwMode="auto">
            <a:xfrm>
              <a:off x="3389532"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0C2EAA21-75F8-1A47-A65D-98071C2E1F3E}"/>
                </a:ext>
              </a:extLst>
            </p:cNvPr>
            <p:cNvSpPr txBox="1"/>
            <p:nvPr/>
          </p:nvSpPr>
          <p:spPr bwMode="auto">
            <a:xfrm>
              <a:off x="4418231" y="5373268"/>
              <a:ext cx="328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242A5E2E-B8F6-0630-9F29-63F43DF31883}"/>
                </a:ext>
              </a:extLst>
            </p:cNvPr>
            <p:cNvSpPr txBox="1"/>
            <p:nvPr/>
          </p:nvSpPr>
          <p:spPr bwMode="auto">
            <a:xfrm>
              <a:off x="5373578"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ADFA3441-D861-C822-F1EF-9523619FCD42}"/>
                </a:ext>
              </a:extLst>
            </p:cNvPr>
            <p:cNvSpPr txBox="1"/>
            <p:nvPr/>
          </p:nvSpPr>
          <p:spPr bwMode="auto">
            <a:xfrm>
              <a:off x="640227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8430F3BC-3A49-2BB3-39E0-1C186D71BF3D}"/>
                </a:ext>
              </a:extLst>
            </p:cNvPr>
            <p:cNvSpPr txBox="1"/>
            <p:nvPr/>
          </p:nvSpPr>
          <p:spPr bwMode="auto">
            <a:xfrm>
              <a:off x="7405579"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9098425F-517E-FB6F-CB63-74DB8662C6FA}"/>
                </a:ext>
              </a:extLst>
            </p:cNvPr>
            <p:cNvSpPr txBox="1"/>
            <p:nvPr/>
          </p:nvSpPr>
          <p:spPr bwMode="auto">
            <a:xfrm>
              <a:off x="8415347" y="5373268"/>
              <a:ext cx="4376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25</a:t>
              </a:r>
            </a:p>
          </p:txBody>
        </p:sp>
      </p:grpSp>
      <p:grpSp>
        <p:nvGrpSpPr>
          <p:cNvPr id="13" name="Group 12">
            <a:extLst>
              <a:ext uri="{FF2B5EF4-FFF2-40B4-BE49-F238E27FC236}">
                <a16:creationId xmlns:a16="http://schemas.microsoft.com/office/drawing/2014/main" id="{13E81DB0-FD30-B3F7-8357-6C39A9023F84}"/>
              </a:ext>
            </a:extLst>
          </p:cNvPr>
          <p:cNvGrpSpPr/>
          <p:nvPr/>
        </p:nvGrpSpPr>
        <p:grpSpPr>
          <a:xfrm rot="5400000">
            <a:off x="9010586" y="2899348"/>
            <a:ext cx="84077" cy="4439787"/>
            <a:chOff x="1580359" y="2660386"/>
            <a:chExt cx="103516" cy="2456678"/>
          </a:xfrm>
        </p:grpSpPr>
        <p:cxnSp>
          <p:nvCxnSpPr>
            <p:cNvPr id="33" name="Straight Connector 32">
              <a:extLst>
                <a:ext uri="{FF2B5EF4-FFF2-40B4-BE49-F238E27FC236}">
                  <a16:creationId xmlns:a16="http://schemas.microsoft.com/office/drawing/2014/main" id="{FDBAE7A4-2315-E7E0-C516-DAB714F5C68B}"/>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C8BB245-B93C-0B4C-F6C4-E1C2686E2B2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73C0FF0-1025-9A3B-2C88-B42B2465C4B3}"/>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B05647A-4FB6-BDCF-85FC-E4E4DD92E1ED}"/>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59627CF-6E52-8E1E-EA8F-003F4DAE68B2}"/>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765EE25-DA12-2075-8E1D-63BD4941B75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Freeform: Shape 13">
            <a:extLst>
              <a:ext uri="{FF2B5EF4-FFF2-40B4-BE49-F238E27FC236}">
                <a16:creationId xmlns:a16="http://schemas.microsoft.com/office/drawing/2014/main" id="{DF5C24C5-B8B6-8AB3-8BD3-F4B2FB5053C1}"/>
              </a:ext>
            </a:extLst>
          </p:cNvPr>
          <p:cNvSpPr/>
          <p:nvPr/>
        </p:nvSpPr>
        <p:spPr bwMode="auto">
          <a:xfrm>
            <a:off x="6834003" y="1605281"/>
            <a:ext cx="4453757" cy="346456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15" name="TextBox 14">
            <a:extLst>
              <a:ext uri="{FF2B5EF4-FFF2-40B4-BE49-F238E27FC236}">
                <a16:creationId xmlns:a16="http://schemas.microsoft.com/office/drawing/2014/main" id="{92892B3A-2C2F-6F12-209E-38557E2EB734}"/>
              </a:ext>
            </a:extLst>
          </p:cNvPr>
          <p:cNvSpPr txBox="1"/>
          <p:nvPr/>
        </p:nvSpPr>
        <p:spPr>
          <a:xfrm>
            <a:off x="7759299" y="5225913"/>
            <a:ext cx="2643099" cy="307777"/>
          </a:xfrm>
          <a:prstGeom prst="rect">
            <a:avLst/>
          </a:prstGeom>
          <a:noFill/>
        </p:spPr>
        <p:txBody>
          <a:bodyPr>
            <a:spAutoFit/>
          </a:bodyPr>
          <a:lstStyle/>
          <a:p>
            <a:pPr algn="ctr" defTabSz="651529">
              <a:defRPr/>
            </a:pPr>
            <a:r>
              <a:rPr lang="en-US" sz="1400" b="1" dirty="0">
                <a:solidFill>
                  <a:srgbClr val="000000"/>
                </a:solidFill>
                <a:latin typeface="Calibri" panose="020F0502020204030204"/>
              </a:rPr>
              <a:t>Mo</a:t>
            </a:r>
          </a:p>
        </p:txBody>
      </p:sp>
      <p:grpSp>
        <p:nvGrpSpPr>
          <p:cNvPr id="16" name="Group 15">
            <a:extLst>
              <a:ext uri="{FF2B5EF4-FFF2-40B4-BE49-F238E27FC236}">
                <a16:creationId xmlns:a16="http://schemas.microsoft.com/office/drawing/2014/main" id="{AEE02FC5-8EA9-8936-67AF-13A76F4E522C}"/>
              </a:ext>
            </a:extLst>
          </p:cNvPr>
          <p:cNvGrpSpPr/>
          <p:nvPr/>
        </p:nvGrpSpPr>
        <p:grpSpPr>
          <a:xfrm>
            <a:off x="6743700" y="1612900"/>
            <a:ext cx="89028" cy="3462867"/>
            <a:chOff x="6407710" y="1612900"/>
            <a:chExt cx="752547" cy="4807681"/>
          </a:xfrm>
        </p:grpSpPr>
        <p:grpSp>
          <p:nvGrpSpPr>
            <p:cNvPr id="17" name="Group 16">
              <a:extLst>
                <a:ext uri="{FF2B5EF4-FFF2-40B4-BE49-F238E27FC236}">
                  <a16:creationId xmlns:a16="http://schemas.microsoft.com/office/drawing/2014/main" id="{67C3C69B-5FBF-412D-689A-803C073BF040}"/>
                </a:ext>
              </a:extLst>
            </p:cNvPr>
            <p:cNvGrpSpPr/>
            <p:nvPr/>
          </p:nvGrpSpPr>
          <p:grpSpPr>
            <a:xfrm>
              <a:off x="6407710" y="1612900"/>
              <a:ext cx="752547" cy="1329267"/>
              <a:chOff x="1580359" y="2660386"/>
              <a:chExt cx="103516" cy="2456678"/>
            </a:xfrm>
          </p:grpSpPr>
          <p:cxnSp>
            <p:nvCxnSpPr>
              <p:cNvPr id="27" name="Straight Connector 26">
                <a:extLst>
                  <a:ext uri="{FF2B5EF4-FFF2-40B4-BE49-F238E27FC236}">
                    <a16:creationId xmlns:a16="http://schemas.microsoft.com/office/drawing/2014/main" id="{4619E2AF-12F3-A50F-C933-DBB4EB0FEC78}"/>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3DE7342-8DDB-23B3-84C7-0C817123669F}"/>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04D2FD7-6E43-143E-7B2A-D619EEC986C2}"/>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767ADB3-A86A-2DD6-D0FD-F6D47ABE5A5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963290D-B723-FDC2-BDAD-0AEE6261D10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4AD5589-C21F-2B24-C3DB-73DFA1ECE730}"/>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 name="Group 17">
              <a:extLst>
                <a:ext uri="{FF2B5EF4-FFF2-40B4-BE49-F238E27FC236}">
                  <a16:creationId xmlns:a16="http://schemas.microsoft.com/office/drawing/2014/main" id="{8C25F42D-253C-688B-9BEB-2C42B0F4CBED}"/>
                </a:ext>
              </a:extLst>
            </p:cNvPr>
            <p:cNvGrpSpPr/>
            <p:nvPr/>
          </p:nvGrpSpPr>
          <p:grpSpPr>
            <a:xfrm>
              <a:off x="6407710" y="3216230"/>
              <a:ext cx="752547" cy="3204351"/>
              <a:chOff x="1580359" y="2660386"/>
              <a:chExt cx="103516" cy="5922102"/>
            </a:xfrm>
          </p:grpSpPr>
          <p:cxnSp>
            <p:nvCxnSpPr>
              <p:cNvPr id="19" name="Straight Connector 18">
                <a:extLst>
                  <a:ext uri="{FF2B5EF4-FFF2-40B4-BE49-F238E27FC236}">
                    <a16:creationId xmlns:a16="http://schemas.microsoft.com/office/drawing/2014/main" id="{D50F807E-5FA0-8E90-428A-6A800157BE04}"/>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2453F9F-070A-9111-45C9-6CC1C196D53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6AB4B1B-0ACF-AED6-0D29-1600E6485E3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89F8D98-5A01-96DF-FAD0-1AF824348032}"/>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CD12E98-F359-C077-04B9-882C15D8AB24}"/>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295CF47-0946-E507-1366-3192226B63C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53A8E13-E55B-8F06-710E-50DB2071BDD1}"/>
                  </a:ext>
                </a:extLst>
              </p:cNvPr>
              <p:cNvCxnSpPr>
                <a:cxnSpLocks/>
              </p:cNvCxnSpPr>
              <p:nvPr/>
            </p:nvCxnSpPr>
            <p:spPr bwMode="auto">
              <a:xfrm>
                <a:off x="1580359" y="560370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90162AD-3F6F-A06D-A64A-AE9DB226CCA2}"/>
                  </a:ext>
                </a:extLst>
              </p:cNvPr>
              <p:cNvCxnSpPr>
                <a:cxnSpLocks/>
              </p:cNvCxnSpPr>
              <p:nvPr/>
            </p:nvCxnSpPr>
            <p:spPr bwMode="auto">
              <a:xfrm>
                <a:off x="1580359" y="6095041"/>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39902C6-63FA-3A21-D6C9-20D9228A2A53}"/>
                  </a:ext>
                </a:extLst>
              </p:cNvPr>
              <p:cNvCxnSpPr>
                <a:cxnSpLocks/>
              </p:cNvCxnSpPr>
              <p:nvPr/>
            </p:nvCxnSpPr>
            <p:spPr bwMode="auto">
              <a:xfrm>
                <a:off x="1580359" y="659179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5AB85EE-6C66-F504-E541-3C208FB4633D}"/>
                  </a:ext>
                </a:extLst>
              </p:cNvPr>
              <p:cNvCxnSpPr>
                <a:cxnSpLocks/>
              </p:cNvCxnSpPr>
              <p:nvPr/>
            </p:nvCxnSpPr>
            <p:spPr bwMode="auto">
              <a:xfrm>
                <a:off x="1580359" y="708312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EEC9712-61AD-258C-1478-CB5C648FAEEF}"/>
                  </a:ext>
                </a:extLst>
              </p:cNvPr>
              <p:cNvCxnSpPr>
                <a:cxnSpLocks/>
              </p:cNvCxnSpPr>
              <p:nvPr/>
            </p:nvCxnSpPr>
            <p:spPr bwMode="auto">
              <a:xfrm>
                <a:off x="1580359" y="756976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375FE49-DA7C-049D-020E-0A48D5767E86}"/>
                  </a:ext>
                </a:extLst>
              </p:cNvPr>
              <p:cNvCxnSpPr>
                <a:cxnSpLocks/>
              </p:cNvCxnSpPr>
              <p:nvPr/>
            </p:nvCxnSpPr>
            <p:spPr bwMode="auto">
              <a:xfrm>
                <a:off x="1580359" y="806110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504DEA3-6741-4335-CE0C-9D23B57D1866}"/>
                  </a:ext>
                </a:extLst>
              </p:cNvPr>
              <p:cNvCxnSpPr>
                <a:cxnSpLocks/>
              </p:cNvCxnSpPr>
              <p:nvPr/>
            </p:nvCxnSpPr>
            <p:spPr bwMode="auto">
              <a:xfrm>
                <a:off x="1580359" y="8582488"/>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5" name="Group 44">
            <a:extLst>
              <a:ext uri="{FF2B5EF4-FFF2-40B4-BE49-F238E27FC236}">
                <a16:creationId xmlns:a16="http://schemas.microsoft.com/office/drawing/2014/main" id="{E9C979D5-F466-71AF-A061-957B3CF48105}"/>
              </a:ext>
            </a:extLst>
          </p:cNvPr>
          <p:cNvGrpSpPr/>
          <p:nvPr/>
        </p:nvGrpSpPr>
        <p:grpSpPr>
          <a:xfrm>
            <a:off x="9872908" y="3466899"/>
            <a:ext cx="1733792" cy="1600438"/>
            <a:chOff x="10169158" y="3323561"/>
            <a:chExt cx="1733792" cy="1600438"/>
          </a:xfrm>
        </p:grpSpPr>
        <p:sp>
          <p:nvSpPr>
            <p:cNvPr id="46" name="TextBox 45">
              <a:extLst>
                <a:ext uri="{FF2B5EF4-FFF2-40B4-BE49-F238E27FC236}">
                  <a16:creationId xmlns:a16="http://schemas.microsoft.com/office/drawing/2014/main" id="{1EC7BD51-389B-75F6-67E4-A5BAAB2A395D}"/>
                </a:ext>
              </a:extLst>
            </p:cNvPr>
            <p:cNvSpPr txBox="1"/>
            <p:nvPr/>
          </p:nvSpPr>
          <p:spPr bwMode="auto">
            <a:xfrm>
              <a:off x="10271798" y="3323561"/>
              <a:ext cx="163115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Complete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Partial response</a:t>
              </a:r>
            </a:p>
            <a:p>
              <a:pPr algn="l">
                <a:lnSpc>
                  <a:spcPct val="100000"/>
                </a:lnSpc>
                <a:spcAft>
                  <a:spcPct val="0"/>
                </a:spcAft>
                <a:buClrTx/>
                <a:buFontTx/>
                <a:buNone/>
              </a:pPr>
              <a:r>
                <a:rPr lang="en-US" sz="1400" b="0" dirty="0">
                  <a:solidFill>
                    <a:schemeClr val="bg1"/>
                  </a:solidFill>
                  <a:latin typeface="Calibri" panose="020F0502020204030204" pitchFamily="34" charset="0"/>
                </a:rPr>
                <a:t>Progressive disease</a:t>
              </a:r>
            </a:p>
            <a:p>
              <a:pPr algn="l">
                <a:lnSpc>
                  <a:spcPct val="100000"/>
                </a:lnSpc>
                <a:spcAft>
                  <a:spcPct val="0"/>
                </a:spcAft>
                <a:buClrTx/>
                <a:buFontTx/>
                <a:buNone/>
              </a:pPr>
              <a:r>
                <a:rPr lang="en-US" sz="1400" b="0" dirty="0">
                  <a:solidFill>
                    <a:schemeClr val="bg1"/>
                  </a:solidFill>
                  <a:latin typeface="Calibri" panose="020F0502020204030204" pitchFamily="34" charset="0"/>
                </a:rPr>
                <a:t>Ongoing response</a:t>
              </a:r>
            </a:p>
            <a:p>
              <a:pPr algn="l">
                <a:lnSpc>
                  <a:spcPct val="100000"/>
                </a:lnSpc>
                <a:spcAft>
                  <a:spcPct val="0"/>
                </a:spcAft>
                <a:buClrTx/>
                <a:buFontTx/>
                <a:buNone/>
              </a:pPr>
              <a:r>
                <a:rPr lang="en-US" sz="1400" b="0" dirty="0">
                  <a:solidFill>
                    <a:schemeClr val="bg1"/>
                  </a:solidFill>
                  <a:latin typeface="Calibri" panose="020F0502020204030204" pitchFamily="34" charset="0"/>
                </a:rPr>
                <a:t>On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Off treatment</a:t>
              </a:r>
            </a:p>
            <a:p>
              <a:pPr algn="l">
                <a:lnSpc>
                  <a:spcPct val="100000"/>
                </a:lnSpc>
                <a:spcAft>
                  <a:spcPct val="0"/>
                </a:spcAft>
                <a:buClrTx/>
                <a:buFontTx/>
                <a:buNone/>
              </a:pPr>
              <a:r>
                <a:rPr lang="en-US" sz="1400" b="0" dirty="0">
                  <a:solidFill>
                    <a:schemeClr val="bg1"/>
                  </a:solidFill>
                  <a:latin typeface="Calibri" panose="020F0502020204030204" pitchFamily="34" charset="0"/>
                </a:rPr>
                <a:t>New treatment</a:t>
              </a:r>
            </a:p>
          </p:txBody>
        </p:sp>
        <p:grpSp>
          <p:nvGrpSpPr>
            <p:cNvPr id="47" name="Group 46">
              <a:extLst>
                <a:ext uri="{FF2B5EF4-FFF2-40B4-BE49-F238E27FC236}">
                  <a16:creationId xmlns:a16="http://schemas.microsoft.com/office/drawing/2014/main" id="{986C8302-7C16-B12D-3373-00B642856D0E}"/>
                </a:ext>
              </a:extLst>
            </p:cNvPr>
            <p:cNvGrpSpPr/>
            <p:nvPr/>
          </p:nvGrpSpPr>
          <p:grpSpPr>
            <a:xfrm>
              <a:off x="10169158" y="3396598"/>
              <a:ext cx="159552" cy="1448864"/>
              <a:chOff x="10169158" y="3396598"/>
              <a:chExt cx="159552" cy="1448864"/>
            </a:xfrm>
          </p:grpSpPr>
          <p:sp>
            <p:nvSpPr>
              <p:cNvPr id="48" name="Rectangle 47">
                <a:extLst>
                  <a:ext uri="{FF2B5EF4-FFF2-40B4-BE49-F238E27FC236}">
                    <a16:creationId xmlns:a16="http://schemas.microsoft.com/office/drawing/2014/main" id="{8304A72A-4081-749F-9BF4-183F0AF9A933}"/>
                  </a:ext>
                </a:extLst>
              </p:cNvPr>
              <p:cNvSpPr/>
              <p:nvPr/>
            </p:nvSpPr>
            <p:spPr bwMode="auto">
              <a:xfrm>
                <a:off x="10169158" y="4262841"/>
                <a:ext cx="133350" cy="13335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61E83991-298C-BA64-F55C-AD892EFF9839}"/>
                  </a:ext>
                </a:extLst>
              </p:cNvPr>
              <p:cNvSpPr/>
              <p:nvPr/>
            </p:nvSpPr>
            <p:spPr bwMode="auto">
              <a:xfrm>
                <a:off x="10169158" y="3396598"/>
                <a:ext cx="159552" cy="15955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5E6F3787-D99A-0A1F-C815-804BCE179643}"/>
                  </a:ext>
                </a:extLst>
              </p:cNvPr>
              <p:cNvSpPr/>
              <p:nvPr/>
            </p:nvSpPr>
            <p:spPr bwMode="auto">
              <a:xfrm>
                <a:off x="10169158" y="3608604"/>
                <a:ext cx="159552" cy="15955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Isosceles Triangle 50">
                <a:extLst>
                  <a:ext uri="{FF2B5EF4-FFF2-40B4-BE49-F238E27FC236}">
                    <a16:creationId xmlns:a16="http://schemas.microsoft.com/office/drawing/2014/main" id="{4541C924-92F8-83B4-5E81-E653BC284DC4}"/>
                  </a:ext>
                </a:extLst>
              </p:cNvPr>
              <p:cNvSpPr/>
              <p:nvPr/>
            </p:nvSpPr>
            <p:spPr bwMode="auto">
              <a:xfrm>
                <a:off x="10169158" y="3841193"/>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Isosceles Triangle 51">
                <a:extLst>
                  <a:ext uri="{FF2B5EF4-FFF2-40B4-BE49-F238E27FC236}">
                    <a16:creationId xmlns:a16="http://schemas.microsoft.com/office/drawing/2014/main" id="{79559B0C-3DB6-763A-955F-918CAC01FD56}"/>
                  </a:ext>
                </a:extLst>
              </p:cNvPr>
              <p:cNvSpPr/>
              <p:nvPr/>
            </p:nvSpPr>
            <p:spPr bwMode="auto">
              <a:xfrm rot="5400000">
                <a:off x="10158212" y="4050431"/>
                <a:ext cx="158724"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ECAE45D0-280F-B52D-3B61-F67235C5BC31}"/>
                  </a:ext>
                </a:extLst>
              </p:cNvPr>
              <p:cNvSpPr/>
              <p:nvPr/>
            </p:nvSpPr>
            <p:spPr bwMode="auto">
              <a:xfrm>
                <a:off x="10169158" y="4476487"/>
                <a:ext cx="133350" cy="133350"/>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Isosceles Triangle 53">
                <a:extLst>
                  <a:ext uri="{FF2B5EF4-FFF2-40B4-BE49-F238E27FC236}">
                    <a16:creationId xmlns:a16="http://schemas.microsoft.com/office/drawing/2014/main" id="{0F369600-8691-6EE0-3B2F-34A2C4B1CB31}"/>
                  </a:ext>
                </a:extLst>
              </p:cNvPr>
              <p:cNvSpPr/>
              <p:nvPr/>
            </p:nvSpPr>
            <p:spPr bwMode="auto">
              <a:xfrm rot="5400000">
                <a:off x="10158212" y="4697684"/>
                <a:ext cx="158724"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5" name="Oval 84">
            <a:extLst>
              <a:ext uri="{FF2B5EF4-FFF2-40B4-BE49-F238E27FC236}">
                <a16:creationId xmlns:a16="http://schemas.microsoft.com/office/drawing/2014/main" id="{5AA2B45F-7890-4705-4969-B2D724242714}"/>
              </a:ext>
            </a:extLst>
          </p:cNvPr>
          <p:cNvSpPr/>
          <p:nvPr/>
        </p:nvSpPr>
        <p:spPr bwMode="auto">
          <a:xfrm>
            <a:off x="8272283" y="1649997"/>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4FD66D3-5510-667A-CF3B-ECAAE02B37C6}"/>
              </a:ext>
            </a:extLst>
          </p:cNvPr>
          <p:cNvSpPr/>
          <p:nvPr/>
        </p:nvSpPr>
        <p:spPr bwMode="auto">
          <a:xfrm>
            <a:off x="7477919" y="2037102"/>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70F383A-87B8-96FB-E057-029D4DDA6D47}"/>
              </a:ext>
            </a:extLst>
          </p:cNvPr>
          <p:cNvSpPr/>
          <p:nvPr/>
        </p:nvSpPr>
        <p:spPr bwMode="auto">
          <a:xfrm>
            <a:off x="7274593" y="2419127"/>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74B02B21-B847-2029-B2DF-3DFB271CB3AC}"/>
              </a:ext>
            </a:extLst>
          </p:cNvPr>
          <p:cNvSpPr/>
          <p:nvPr/>
        </p:nvSpPr>
        <p:spPr bwMode="auto">
          <a:xfrm>
            <a:off x="7042186" y="2993821"/>
            <a:ext cx="144462" cy="14446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677F0050-A60F-8DF8-4A37-665467454EF2}"/>
              </a:ext>
            </a:extLst>
          </p:cNvPr>
          <p:cNvSpPr/>
          <p:nvPr/>
        </p:nvSpPr>
        <p:spPr bwMode="auto">
          <a:xfrm>
            <a:off x="7003588" y="317933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3867FF08-9648-7CDF-FF68-EF0F74926018}"/>
              </a:ext>
            </a:extLst>
          </p:cNvPr>
          <p:cNvSpPr/>
          <p:nvPr/>
        </p:nvSpPr>
        <p:spPr bwMode="auto">
          <a:xfrm>
            <a:off x="7002332" y="337402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FFCFE8CB-7E45-26E1-B011-82CBFD74DD83}"/>
              </a:ext>
            </a:extLst>
          </p:cNvPr>
          <p:cNvSpPr/>
          <p:nvPr/>
        </p:nvSpPr>
        <p:spPr bwMode="auto">
          <a:xfrm>
            <a:off x="7557163" y="3568612"/>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7E72265D-A990-5A09-E57C-4506A8D2E806}"/>
              </a:ext>
            </a:extLst>
          </p:cNvPr>
          <p:cNvSpPr/>
          <p:nvPr/>
        </p:nvSpPr>
        <p:spPr bwMode="auto">
          <a:xfrm>
            <a:off x="7040051" y="3746390"/>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00531220-5F89-0E52-A6F3-8A6B76000176}"/>
              </a:ext>
            </a:extLst>
          </p:cNvPr>
          <p:cNvSpPr/>
          <p:nvPr/>
        </p:nvSpPr>
        <p:spPr bwMode="auto">
          <a:xfrm>
            <a:off x="7024354" y="3942213"/>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89AD5109-E560-BAA6-9490-E2FFA7100817}"/>
              </a:ext>
            </a:extLst>
          </p:cNvPr>
          <p:cNvSpPr/>
          <p:nvPr/>
        </p:nvSpPr>
        <p:spPr bwMode="auto">
          <a:xfrm>
            <a:off x="7034530" y="4131143"/>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D6E0A8B6-74CE-C2B4-80DA-161723C0B2E0}"/>
              </a:ext>
            </a:extLst>
          </p:cNvPr>
          <p:cNvSpPr/>
          <p:nvPr/>
        </p:nvSpPr>
        <p:spPr bwMode="auto">
          <a:xfrm>
            <a:off x="7108347" y="4322586"/>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C96FB26E-803C-1FFE-C72D-C4EE98D40E8B}"/>
              </a:ext>
            </a:extLst>
          </p:cNvPr>
          <p:cNvSpPr/>
          <p:nvPr/>
        </p:nvSpPr>
        <p:spPr bwMode="auto">
          <a:xfrm>
            <a:off x="7032883" y="451170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2D09386B-5D12-25BB-40DD-F1D884548F4F}"/>
              </a:ext>
            </a:extLst>
          </p:cNvPr>
          <p:cNvSpPr/>
          <p:nvPr/>
        </p:nvSpPr>
        <p:spPr bwMode="auto">
          <a:xfrm>
            <a:off x="6989630" y="4706272"/>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CFB686F9-4040-A916-2C53-C0FBC4F7D7C9}"/>
              </a:ext>
            </a:extLst>
          </p:cNvPr>
          <p:cNvSpPr/>
          <p:nvPr/>
        </p:nvSpPr>
        <p:spPr bwMode="auto">
          <a:xfrm>
            <a:off x="7000744" y="4896310"/>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4E10495-2047-8CD5-B73A-EF871433D8E3}"/>
              </a:ext>
            </a:extLst>
          </p:cNvPr>
          <p:cNvSpPr/>
          <p:nvPr/>
        </p:nvSpPr>
        <p:spPr bwMode="auto">
          <a:xfrm>
            <a:off x="7270162" y="279653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804879D5-E7CF-F74C-C8E6-5AAEDAFB928D}"/>
              </a:ext>
            </a:extLst>
          </p:cNvPr>
          <p:cNvSpPr/>
          <p:nvPr/>
        </p:nvSpPr>
        <p:spPr bwMode="auto">
          <a:xfrm>
            <a:off x="7251615" y="2609356"/>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12B2D1DF-C6BF-BCBE-59B8-64CABEF69041}"/>
              </a:ext>
            </a:extLst>
          </p:cNvPr>
          <p:cNvSpPr/>
          <p:nvPr/>
        </p:nvSpPr>
        <p:spPr bwMode="auto">
          <a:xfrm>
            <a:off x="7072975" y="241640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A2D17BA3-CB7E-64C3-D71A-4C467BDB6BDD}"/>
              </a:ext>
            </a:extLst>
          </p:cNvPr>
          <p:cNvSpPr/>
          <p:nvPr/>
        </p:nvSpPr>
        <p:spPr bwMode="auto">
          <a:xfrm>
            <a:off x="7002286" y="2223357"/>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DA43EBD1-CE12-6EE5-A2FF-2B8378B30A2C}"/>
              </a:ext>
            </a:extLst>
          </p:cNvPr>
          <p:cNvSpPr/>
          <p:nvPr/>
        </p:nvSpPr>
        <p:spPr bwMode="auto">
          <a:xfrm>
            <a:off x="7166302" y="203585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2202D93F-A4D0-9415-7539-FA1EE8CD2A9F}"/>
              </a:ext>
            </a:extLst>
          </p:cNvPr>
          <p:cNvSpPr/>
          <p:nvPr/>
        </p:nvSpPr>
        <p:spPr bwMode="auto">
          <a:xfrm>
            <a:off x="7039148" y="1840919"/>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24A4BF7D-4833-1633-57FA-C10087589DFF}"/>
              </a:ext>
            </a:extLst>
          </p:cNvPr>
          <p:cNvSpPr/>
          <p:nvPr/>
        </p:nvSpPr>
        <p:spPr bwMode="auto">
          <a:xfrm>
            <a:off x="7066907" y="1649775"/>
            <a:ext cx="144462" cy="14446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Isosceles Triangle 107">
            <a:extLst>
              <a:ext uri="{FF2B5EF4-FFF2-40B4-BE49-F238E27FC236}">
                <a16:creationId xmlns:a16="http://schemas.microsoft.com/office/drawing/2014/main" id="{EF4083D2-BEEC-363C-1523-CEA84B90A878}"/>
              </a:ext>
            </a:extLst>
          </p:cNvPr>
          <p:cNvSpPr/>
          <p:nvPr/>
        </p:nvSpPr>
        <p:spPr bwMode="auto">
          <a:xfrm rot="5400000">
            <a:off x="7527605" y="4900446"/>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Isosceles Triangle 108">
            <a:extLst>
              <a:ext uri="{FF2B5EF4-FFF2-40B4-BE49-F238E27FC236}">
                <a16:creationId xmlns:a16="http://schemas.microsoft.com/office/drawing/2014/main" id="{BA237CEC-672C-4EF0-D7D2-11DB800C1322}"/>
              </a:ext>
            </a:extLst>
          </p:cNvPr>
          <p:cNvSpPr/>
          <p:nvPr/>
        </p:nvSpPr>
        <p:spPr bwMode="auto">
          <a:xfrm rot="5400000">
            <a:off x="7546655" y="4713121"/>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Isosceles Triangle 109">
            <a:extLst>
              <a:ext uri="{FF2B5EF4-FFF2-40B4-BE49-F238E27FC236}">
                <a16:creationId xmlns:a16="http://schemas.microsoft.com/office/drawing/2014/main" id="{05D3D0C4-79DF-502D-5048-968A73C91D5B}"/>
              </a:ext>
            </a:extLst>
          </p:cNvPr>
          <p:cNvSpPr/>
          <p:nvPr/>
        </p:nvSpPr>
        <p:spPr bwMode="auto">
          <a:xfrm rot="5400000">
            <a:off x="9174328" y="2227173"/>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Isosceles Triangle 110">
            <a:extLst>
              <a:ext uri="{FF2B5EF4-FFF2-40B4-BE49-F238E27FC236}">
                <a16:creationId xmlns:a16="http://schemas.microsoft.com/office/drawing/2014/main" id="{123E268C-6550-9F1B-9643-7A2C84AFBD80}"/>
              </a:ext>
            </a:extLst>
          </p:cNvPr>
          <p:cNvSpPr/>
          <p:nvPr/>
        </p:nvSpPr>
        <p:spPr bwMode="auto">
          <a:xfrm rot="5400000">
            <a:off x="9311159" y="1842722"/>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Isosceles Triangle 111">
            <a:extLst>
              <a:ext uri="{FF2B5EF4-FFF2-40B4-BE49-F238E27FC236}">
                <a16:creationId xmlns:a16="http://schemas.microsoft.com/office/drawing/2014/main" id="{298F06C0-6731-224D-C48E-A77649B3BDDA}"/>
              </a:ext>
            </a:extLst>
          </p:cNvPr>
          <p:cNvSpPr/>
          <p:nvPr/>
        </p:nvSpPr>
        <p:spPr bwMode="auto">
          <a:xfrm rot="5400000">
            <a:off x="10734355" y="1655232"/>
            <a:ext cx="143820" cy="136831"/>
          </a:xfrm>
          <a:prstGeom prst="triangl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Isosceles Triangle 112">
            <a:extLst>
              <a:ext uri="{FF2B5EF4-FFF2-40B4-BE49-F238E27FC236}">
                <a16:creationId xmlns:a16="http://schemas.microsoft.com/office/drawing/2014/main" id="{A3ADC3E7-6E39-0D6B-EBCB-AE96C8791C27}"/>
              </a:ext>
            </a:extLst>
          </p:cNvPr>
          <p:cNvSpPr/>
          <p:nvPr/>
        </p:nvSpPr>
        <p:spPr bwMode="auto">
          <a:xfrm rot="5400000">
            <a:off x="7598270" y="4516740"/>
            <a:ext cx="143820" cy="136831"/>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Isosceles Triangle 113">
            <a:extLst>
              <a:ext uri="{FF2B5EF4-FFF2-40B4-BE49-F238E27FC236}">
                <a16:creationId xmlns:a16="http://schemas.microsoft.com/office/drawing/2014/main" id="{19871F37-B139-C57A-795F-9770489BC74F}"/>
              </a:ext>
            </a:extLst>
          </p:cNvPr>
          <p:cNvSpPr/>
          <p:nvPr/>
        </p:nvSpPr>
        <p:spPr bwMode="auto">
          <a:xfrm>
            <a:off x="7635737" y="4330217"/>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08DECEA0-508F-4CC6-FC5D-65F552BB756C}"/>
              </a:ext>
            </a:extLst>
          </p:cNvPr>
          <p:cNvSpPr/>
          <p:nvPr/>
        </p:nvSpPr>
        <p:spPr bwMode="auto">
          <a:xfrm>
            <a:off x="7762420" y="413495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1B21111A-50BE-010D-9F2A-30A0E8E279E2}"/>
              </a:ext>
            </a:extLst>
          </p:cNvPr>
          <p:cNvSpPr/>
          <p:nvPr/>
        </p:nvSpPr>
        <p:spPr bwMode="auto">
          <a:xfrm>
            <a:off x="7781938" y="394602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F1AAC0BE-7DE1-C2B1-0BF5-963CDE79D71E}"/>
              </a:ext>
            </a:extLst>
          </p:cNvPr>
          <p:cNvSpPr/>
          <p:nvPr/>
        </p:nvSpPr>
        <p:spPr bwMode="auto">
          <a:xfrm>
            <a:off x="7983090" y="3752265"/>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E16E8EDB-D675-832A-2295-9CF070F602D3}"/>
              </a:ext>
            </a:extLst>
          </p:cNvPr>
          <p:cNvSpPr/>
          <p:nvPr/>
        </p:nvSpPr>
        <p:spPr bwMode="auto">
          <a:xfrm>
            <a:off x="8378375" y="3569812"/>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A90BC26D-E1E6-BCED-90AE-9C8D7BF2725D}"/>
              </a:ext>
            </a:extLst>
          </p:cNvPr>
          <p:cNvSpPr/>
          <p:nvPr/>
        </p:nvSpPr>
        <p:spPr bwMode="auto">
          <a:xfrm>
            <a:off x="8432813" y="3381510"/>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35501E0E-B65C-26C6-0B25-7E68862AB9E7}"/>
              </a:ext>
            </a:extLst>
          </p:cNvPr>
          <p:cNvSpPr/>
          <p:nvPr/>
        </p:nvSpPr>
        <p:spPr bwMode="auto">
          <a:xfrm>
            <a:off x="8677288" y="318970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5C062467-EFF4-0502-26F5-766250304325}"/>
              </a:ext>
            </a:extLst>
          </p:cNvPr>
          <p:cNvSpPr/>
          <p:nvPr/>
        </p:nvSpPr>
        <p:spPr bwMode="auto">
          <a:xfrm>
            <a:off x="8724376" y="2997636"/>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99944BCB-4EC5-DC69-E4DB-DA426217CD32}"/>
              </a:ext>
            </a:extLst>
          </p:cNvPr>
          <p:cNvSpPr/>
          <p:nvPr/>
        </p:nvSpPr>
        <p:spPr bwMode="auto">
          <a:xfrm>
            <a:off x="8769072" y="2802388"/>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7949BC86-19A7-4F5E-0DF4-431BB954DCEF}"/>
              </a:ext>
            </a:extLst>
          </p:cNvPr>
          <p:cNvSpPr/>
          <p:nvPr/>
        </p:nvSpPr>
        <p:spPr bwMode="auto">
          <a:xfrm>
            <a:off x="8930971" y="2613171"/>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6794AEDB-882A-C8D9-53AE-B2FA87155E54}"/>
              </a:ext>
            </a:extLst>
          </p:cNvPr>
          <p:cNvSpPr/>
          <p:nvPr/>
        </p:nvSpPr>
        <p:spPr bwMode="auto">
          <a:xfrm>
            <a:off x="9072427" y="2421655"/>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8F4D182B-3C2F-7895-31F0-1A76540751AD}"/>
              </a:ext>
            </a:extLst>
          </p:cNvPr>
          <p:cNvSpPr/>
          <p:nvPr/>
        </p:nvSpPr>
        <p:spPr bwMode="auto">
          <a:xfrm>
            <a:off x="9210688" y="2039282"/>
            <a:ext cx="158724" cy="13683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6" name="Group 125">
            <a:extLst>
              <a:ext uri="{FF2B5EF4-FFF2-40B4-BE49-F238E27FC236}">
                <a16:creationId xmlns:a16="http://schemas.microsoft.com/office/drawing/2014/main" id="{700E48E2-7B66-6521-3B93-51451338FBAD}"/>
              </a:ext>
            </a:extLst>
          </p:cNvPr>
          <p:cNvGrpSpPr/>
          <p:nvPr/>
        </p:nvGrpSpPr>
        <p:grpSpPr>
          <a:xfrm>
            <a:off x="9392911" y="6207927"/>
            <a:ext cx="2488502" cy="454909"/>
            <a:chOff x="9392911" y="6207927"/>
            <a:chExt cx="2488502" cy="454909"/>
          </a:xfrm>
        </p:grpSpPr>
        <p:pic>
          <p:nvPicPr>
            <p:cNvPr id="127" name="Picture 126" descr="A picture containing text, ax, wheel&#10;&#10;Description automatically generated">
              <a:extLst>
                <a:ext uri="{FF2B5EF4-FFF2-40B4-BE49-F238E27FC236}">
                  <a16:creationId xmlns:a16="http://schemas.microsoft.com/office/drawing/2014/main" id="{B16F68E8-24C1-F011-3FB3-630D07818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8" name="Rectangle 8">
              <a:extLst>
                <a:ext uri="{FF2B5EF4-FFF2-40B4-BE49-F238E27FC236}">
                  <a16:creationId xmlns:a16="http://schemas.microsoft.com/office/drawing/2014/main" id="{BD0C9760-F40F-B0AD-6748-C7E1F451085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3901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3" name="Group 342">
            <a:extLst>
              <a:ext uri="{FF2B5EF4-FFF2-40B4-BE49-F238E27FC236}">
                <a16:creationId xmlns:a16="http://schemas.microsoft.com/office/drawing/2014/main" id="{3FF75A3E-CD57-07E0-682B-E6F4C98FD293}"/>
              </a:ext>
            </a:extLst>
          </p:cNvPr>
          <p:cNvGrpSpPr/>
          <p:nvPr/>
        </p:nvGrpSpPr>
        <p:grpSpPr>
          <a:xfrm>
            <a:off x="8729160" y="2901647"/>
            <a:ext cx="2770801" cy="1892604"/>
            <a:chOff x="8729160" y="2901647"/>
            <a:chExt cx="2770801" cy="1892604"/>
          </a:xfrm>
        </p:grpSpPr>
        <p:sp>
          <p:nvSpPr>
            <p:cNvPr id="377" name="Rectangle 376">
              <a:extLst>
                <a:ext uri="{FF2B5EF4-FFF2-40B4-BE49-F238E27FC236}">
                  <a16:creationId xmlns:a16="http://schemas.microsoft.com/office/drawing/2014/main" id="{C1923671-FAE3-A509-D56E-6C0F822FA70C}"/>
                </a:ext>
              </a:extLst>
            </p:cNvPr>
            <p:cNvSpPr/>
            <p:nvPr/>
          </p:nvSpPr>
          <p:spPr bwMode="auto">
            <a:xfrm>
              <a:off x="9379561" y="3492500"/>
              <a:ext cx="154992" cy="130175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8" name="Group 377">
              <a:extLst>
                <a:ext uri="{FF2B5EF4-FFF2-40B4-BE49-F238E27FC236}">
                  <a16:creationId xmlns:a16="http://schemas.microsoft.com/office/drawing/2014/main" id="{A6D9272F-8CEF-346A-AFCE-31DA8CE3DD89}"/>
                </a:ext>
              </a:extLst>
            </p:cNvPr>
            <p:cNvGrpSpPr/>
            <p:nvPr/>
          </p:nvGrpSpPr>
          <p:grpSpPr>
            <a:xfrm>
              <a:off x="8729160" y="2901647"/>
              <a:ext cx="154992" cy="1892604"/>
              <a:chOff x="1207083" y="2901647"/>
              <a:chExt cx="154992" cy="1892604"/>
            </a:xfrm>
          </p:grpSpPr>
          <p:sp>
            <p:nvSpPr>
              <p:cNvPr id="379" name="Rectangle 378">
                <a:extLst>
                  <a:ext uri="{FF2B5EF4-FFF2-40B4-BE49-F238E27FC236}">
                    <a16:creationId xmlns:a16="http://schemas.microsoft.com/office/drawing/2014/main" id="{E6698B81-FC44-0339-2583-490E6638B762}"/>
                  </a:ext>
                </a:extLst>
              </p:cNvPr>
              <p:cNvSpPr/>
              <p:nvPr/>
            </p:nvSpPr>
            <p:spPr bwMode="auto">
              <a:xfrm>
                <a:off x="1207083" y="3276601"/>
                <a:ext cx="154992" cy="15176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Rectangle 379">
                <a:extLst>
                  <a:ext uri="{FF2B5EF4-FFF2-40B4-BE49-F238E27FC236}">
                    <a16:creationId xmlns:a16="http://schemas.microsoft.com/office/drawing/2014/main" id="{531EC287-FD14-A32A-FA82-32FF8F29FB6B}"/>
                  </a:ext>
                </a:extLst>
              </p:cNvPr>
              <p:cNvSpPr/>
              <p:nvPr/>
            </p:nvSpPr>
            <p:spPr bwMode="auto">
              <a:xfrm>
                <a:off x="1207083" y="2901647"/>
                <a:ext cx="154992" cy="37495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2" name="Group 381">
              <a:extLst>
                <a:ext uri="{FF2B5EF4-FFF2-40B4-BE49-F238E27FC236}">
                  <a16:creationId xmlns:a16="http://schemas.microsoft.com/office/drawing/2014/main" id="{4E3A0EF0-9112-E3D1-2ADB-667EBAB5E3A6}"/>
                </a:ext>
              </a:extLst>
            </p:cNvPr>
            <p:cNvGrpSpPr/>
            <p:nvPr/>
          </p:nvGrpSpPr>
          <p:grpSpPr>
            <a:xfrm>
              <a:off x="8942067" y="3409541"/>
              <a:ext cx="154992" cy="1384710"/>
              <a:chOff x="1207083" y="3409541"/>
              <a:chExt cx="154992" cy="1384710"/>
            </a:xfrm>
          </p:grpSpPr>
          <p:sp>
            <p:nvSpPr>
              <p:cNvPr id="383" name="Rectangle 382">
                <a:extLst>
                  <a:ext uri="{FF2B5EF4-FFF2-40B4-BE49-F238E27FC236}">
                    <a16:creationId xmlns:a16="http://schemas.microsoft.com/office/drawing/2014/main" id="{7482CAB0-2974-EF68-5174-F6037C7579F2}"/>
                  </a:ext>
                </a:extLst>
              </p:cNvPr>
              <p:cNvSpPr/>
              <p:nvPr/>
            </p:nvSpPr>
            <p:spPr bwMode="auto">
              <a:xfrm>
                <a:off x="1207083" y="4346090"/>
                <a:ext cx="154992" cy="44816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Rectangle 383">
                <a:extLst>
                  <a:ext uri="{FF2B5EF4-FFF2-40B4-BE49-F238E27FC236}">
                    <a16:creationId xmlns:a16="http://schemas.microsoft.com/office/drawing/2014/main" id="{DE73894D-00FB-4BB4-90BE-291912600B6B}"/>
                  </a:ext>
                </a:extLst>
              </p:cNvPr>
              <p:cNvSpPr/>
              <p:nvPr/>
            </p:nvSpPr>
            <p:spPr bwMode="auto">
              <a:xfrm>
                <a:off x="1207083" y="3409541"/>
                <a:ext cx="154992" cy="93654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5" name="Group 384">
              <a:extLst>
                <a:ext uri="{FF2B5EF4-FFF2-40B4-BE49-F238E27FC236}">
                  <a16:creationId xmlns:a16="http://schemas.microsoft.com/office/drawing/2014/main" id="{12FAEE6B-950F-C910-1706-8EAD45CA2F23}"/>
                </a:ext>
              </a:extLst>
            </p:cNvPr>
            <p:cNvGrpSpPr/>
            <p:nvPr/>
          </p:nvGrpSpPr>
          <p:grpSpPr>
            <a:xfrm>
              <a:off x="9159495" y="3409542"/>
              <a:ext cx="154992" cy="1384709"/>
              <a:chOff x="1207083" y="3409542"/>
              <a:chExt cx="154992" cy="1384709"/>
            </a:xfrm>
          </p:grpSpPr>
          <p:sp>
            <p:nvSpPr>
              <p:cNvPr id="386" name="Rectangle 385">
                <a:extLst>
                  <a:ext uri="{FF2B5EF4-FFF2-40B4-BE49-F238E27FC236}">
                    <a16:creationId xmlns:a16="http://schemas.microsoft.com/office/drawing/2014/main" id="{F1A57721-DF5E-0485-83F8-A4F2AEDE5675}"/>
                  </a:ext>
                </a:extLst>
              </p:cNvPr>
              <p:cNvSpPr/>
              <p:nvPr/>
            </p:nvSpPr>
            <p:spPr bwMode="auto">
              <a:xfrm>
                <a:off x="1207083" y="3642783"/>
                <a:ext cx="154992" cy="115146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Rectangle 386">
                <a:extLst>
                  <a:ext uri="{FF2B5EF4-FFF2-40B4-BE49-F238E27FC236}">
                    <a16:creationId xmlns:a16="http://schemas.microsoft.com/office/drawing/2014/main" id="{613CEB14-62EE-B0AF-7808-826DB2D2E1D3}"/>
                  </a:ext>
                </a:extLst>
              </p:cNvPr>
              <p:cNvSpPr/>
              <p:nvPr/>
            </p:nvSpPr>
            <p:spPr bwMode="auto">
              <a:xfrm>
                <a:off x="1207083" y="3409542"/>
                <a:ext cx="154992" cy="23324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8" name="Group 387">
              <a:extLst>
                <a:ext uri="{FF2B5EF4-FFF2-40B4-BE49-F238E27FC236}">
                  <a16:creationId xmlns:a16="http://schemas.microsoft.com/office/drawing/2014/main" id="{F9597E51-CC21-8D12-9FD1-E6ED7003A188}"/>
                </a:ext>
              </a:extLst>
            </p:cNvPr>
            <p:cNvGrpSpPr/>
            <p:nvPr/>
          </p:nvGrpSpPr>
          <p:grpSpPr>
            <a:xfrm>
              <a:off x="9601051" y="3702245"/>
              <a:ext cx="154992" cy="1092006"/>
              <a:chOff x="1207083" y="3702245"/>
              <a:chExt cx="154992" cy="1092006"/>
            </a:xfrm>
          </p:grpSpPr>
          <p:sp>
            <p:nvSpPr>
              <p:cNvPr id="389" name="Rectangle 388">
                <a:extLst>
                  <a:ext uri="{FF2B5EF4-FFF2-40B4-BE49-F238E27FC236}">
                    <a16:creationId xmlns:a16="http://schemas.microsoft.com/office/drawing/2014/main" id="{D738BF29-8BBE-3284-3A05-9306C151F9D0}"/>
                  </a:ext>
                </a:extLst>
              </p:cNvPr>
              <p:cNvSpPr/>
              <p:nvPr/>
            </p:nvSpPr>
            <p:spPr bwMode="auto">
              <a:xfrm>
                <a:off x="1207083" y="4053417"/>
                <a:ext cx="154992" cy="740834"/>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Rectangle 389">
                <a:extLst>
                  <a:ext uri="{FF2B5EF4-FFF2-40B4-BE49-F238E27FC236}">
                    <a16:creationId xmlns:a16="http://schemas.microsoft.com/office/drawing/2014/main" id="{59B2FE88-6A53-9677-370C-0F1258220669}"/>
                  </a:ext>
                </a:extLst>
              </p:cNvPr>
              <p:cNvSpPr/>
              <p:nvPr/>
            </p:nvSpPr>
            <p:spPr bwMode="auto">
              <a:xfrm>
                <a:off x="1207083" y="3702245"/>
                <a:ext cx="154992" cy="35117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1" name="Group 390">
              <a:extLst>
                <a:ext uri="{FF2B5EF4-FFF2-40B4-BE49-F238E27FC236}">
                  <a16:creationId xmlns:a16="http://schemas.microsoft.com/office/drawing/2014/main" id="{5DB7739B-06FC-B799-3806-F3BD70BD246A}"/>
                </a:ext>
              </a:extLst>
            </p:cNvPr>
            <p:cNvGrpSpPr/>
            <p:nvPr/>
          </p:nvGrpSpPr>
          <p:grpSpPr>
            <a:xfrm>
              <a:off x="9817817" y="3702246"/>
              <a:ext cx="154992" cy="1092005"/>
              <a:chOff x="1207083" y="3702246"/>
              <a:chExt cx="154992" cy="1092005"/>
            </a:xfrm>
          </p:grpSpPr>
          <p:sp>
            <p:nvSpPr>
              <p:cNvPr id="392" name="Rectangle 391">
                <a:extLst>
                  <a:ext uri="{FF2B5EF4-FFF2-40B4-BE49-F238E27FC236}">
                    <a16:creationId xmlns:a16="http://schemas.microsoft.com/office/drawing/2014/main" id="{8EC65D99-3CD9-EF20-5261-FE0CDC0E1D91}"/>
                  </a:ext>
                </a:extLst>
              </p:cNvPr>
              <p:cNvSpPr/>
              <p:nvPr/>
            </p:nvSpPr>
            <p:spPr bwMode="auto">
              <a:xfrm>
                <a:off x="1207083" y="4002793"/>
                <a:ext cx="154992" cy="791458"/>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Rectangle 392">
                <a:extLst>
                  <a:ext uri="{FF2B5EF4-FFF2-40B4-BE49-F238E27FC236}">
                    <a16:creationId xmlns:a16="http://schemas.microsoft.com/office/drawing/2014/main" id="{00A6B759-316F-CD81-250D-C821DA4C9749}"/>
                  </a:ext>
                </a:extLst>
              </p:cNvPr>
              <p:cNvSpPr/>
              <p:nvPr/>
            </p:nvSpPr>
            <p:spPr bwMode="auto">
              <a:xfrm>
                <a:off x="1207083" y="3702246"/>
                <a:ext cx="154992" cy="300548"/>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4" name="Group 393">
              <a:extLst>
                <a:ext uri="{FF2B5EF4-FFF2-40B4-BE49-F238E27FC236}">
                  <a16:creationId xmlns:a16="http://schemas.microsoft.com/office/drawing/2014/main" id="{B2CCCB5E-9525-F01D-0EC4-66FF9772F2EA}"/>
                </a:ext>
              </a:extLst>
            </p:cNvPr>
            <p:cNvGrpSpPr/>
            <p:nvPr/>
          </p:nvGrpSpPr>
          <p:grpSpPr>
            <a:xfrm>
              <a:off x="10033980" y="3702246"/>
              <a:ext cx="154992" cy="1092005"/>
              <a:chOff x="1207083" y="3702246"/>
              <a:chExt cx="154992" cy="1092005"/>
            </a:xfrm>
          </p:grpSpPr>
          <p:sp>
            <p:nvSpPr>
              <p:cNvPr id="395" name="Rectangle 394">
                <a:extLst>
                  <a:ext uri="{FF2B5EF4-FFF2-40B4-BE49-F238E27FC236}">
                    <a16:creationId xmlns:a16="http://schemas.microsoft.com/office/drawing/2014/main" id="{762E6129-0EFF-A8D3-B7CC-25782868DE7C}"/>
                  </a:ext>
                </a:extLst>
              </p:cNvPr>
              <p:cNvSpPr/>
              <p:nvPr/>
            </p:nvSpPr>
            <p:spPr bwMode="auto">
              <a:xfrm>
                <a:off x="1207083" y="3790950"/>
                <a:ext cx="154992" cy="10033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2D86E443-3536-14FA-5924-30FFB14B0192}"/>
                  </a:ext>
                </a:extLst>
              </p:cNvPr>
              <p:cNvSpPr/>
              <p:nvPr/>
            </p:nvSpPr>
            <p:spPr bwMode="auto">
              <a:xfrm>
                <a:off x="1207083" y="3702246"/>
                <a:ext cx="154992" cy="918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7" name="Rectangle 396">
              <a:extLst>
                <a:ext uri="{FF2B5EF4-FFF2-40B4-BE49-F238E27FC236}">
                  <a16:creationId xmlns:a16="http://schemas.microsoft.com/office/drawing/2014/main" id="{F939DE27-E56C-35E6-32BF-DFC8BC649350}"/>
                </a:ext>
              </a:extLst>
            </p:cNvPr>
            <p:cNvSpPr/>
            <p:nvPr/>
          </p:nvSpPr>
          <p:spPr bwMode="auto">
            <a:xfrm>
              <a:off x="10251874" y="3702050"/>
              <a:ext cx="154992" cy="10922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98" name="Group 397">
              <a:extLst>
                <a:ext uri="{FF2B5EF4-FFF2-40B4-BE49-F238E27FC236}">
                  <a16:creationId xmlns:a16="http://schemas.microsoft.com/office/drawing/2014/main" id="{8123A7E5-D31E-62DD-DED0-86B233D98262}"/>
                </a:ext>
              </a:extLst>
            </p:cNvPr>
            <p:cNvGrpSpPr/>
            <p:nvPr/>
          </p:nvGrpSpPr>
          <p:grpSpPr>
            <a:xfrm>
              <a:off x="10469751" y="3773815"/>
              <a:ext cx="154992" cy="1020436"/>
              <a:chOff x="1207083" y="3773815"/>
              <a:chExt cx="154992" cy="1020436"/>
            </a:xfrm>
          </p:grpSpPr>
          <p:sp>
            <p:nvSpPr>
              <p:cNvPr id="399" name="Rectangle 398">
                <a:extLst>
                  <a:ext uri="{FF2B5EF4-FFF2-40B4-BE49-F238E27FC236}">
                    <a16:creationId xmlns:a16="http://schemas.microsoft.com/office/drawing/2014/main" id="{3434D517-B5D8-7A5E-E662-3320C05DF8C2}"/>
                  </a:ext>
                </a:extLst>
              </p:cNvPr>
              <p:cNvSpPr/>
              <p:nvPr/>
            </p:nvSpPr>
            <p:spPr bwMode="auto">
              <a:xfrm>
                <a:off x="1207083" y="3851275"/>
                <a:ext cx="154992" cy="942976"/>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Rectangle 399">
                <a:extLst>
                  <a:ext uri="{FF2B5EF4-FFF2-40B4-BE49-F238E27FC236}">
                    <a16:creationId xmlns:a16="http://schemas.microsoft.com/office/drawing/2014/main" id="{C9049515-9768-16FB-B40F-7CD8FBB52695}"/>
                  </a:ext>
                </a:extLst>
              </p:cNvPr>
              <p:cNvSpPr/>
              <p:nvPr/>
            </p:nvSpPr>
            <p:spPr bwMode="auto">
              <a:xfrm>
                <a:off x="1207083" y="3773815"/>
                <a:ext cx="154992" cy="918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01" name="Rectangle 400">
              <a:extLst>
                <a:ext uri="{FF2B5EF4-FFF2-40B4-BE49-F238E27FC236}">
                  <a16:creationId xmlns:a16="http://schemas.microsoft.com/office/drawing/2014/main" id="{324AC55B-7826-8B2A-3BF8-BF49CCEF69D0}"/>
                </a:ext>
              </a:extLst>
            </p:cNvPr>
            <p:cNvSpPr/>
            <p:nvPr/>
          </p:nvSpPr>
          <p:spPr bwMode="auto">
            <a:xfrm>
              <a:off x="10687744" y="3840257"/>
              <a:ext cx="154992" cy="953994"/>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33191CAC-BD7F-4E0B-55DD-41D62A686B99}"/>
                </a:ext>
              </a:extLst>
            </p:cNvPr>
            <p:cNvSpPr/>
            <p:nvPr/>
          </p:nvSpPr>
          <p:spPr bwMode="auto">
            <a:xfrm>
              <a:off x="11125894" y="3994149"/>
              <a:ext cx="154992" cy="80010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Rectangle 402">
              <a:extLst>
                <a:ext uri="{FF2B5EF4-FFF2-40B4-BE49-F238E27FC236}">
                  <a16:creationId xmlns:a16="http://schemas.microsoft.com/office/drawing/2014/main" id="{C4ACF10E-8FF9-0BCD-D469-3F888F399BDF}"/>
                </a:ext>
              </a:extLst>
            </p:cNvPr>
            <p:cNvSpPr/>
            <p:nvPr/>
          </p:nvSpPr>
          <p:spPr bwMode="auto">
            <a:xfrm>
              <a:off x="11344969" y="4064000"/>
              <a:ext cx="154992" cy="7302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4" name="Group 403">
              <a:extLst>
                <a:ext uri="{FF2B5EF4-FFF2-40B4-BE49-F238E27FC236}">
                  <a16:creationId xmlns:a16="http://schemas.microsoft.com/office/drawing/2014/main" id="{FF5B90D4-90C3-B8A2-4BD5-9212FEBF5B2D}"/>
                </a:ext>
              </a:extLst>
            </p:cNvPr>
            <p:cNvGrpSpPr/>
            <p:nvPr/>
          </p:nvGrpSpPr>
          <p:grpSpPr>
            <a:xfrm>
              <a:off x="10911076" y="3912210"/>
              <a:ext cx="154992" cy="882040"/>
              <a:chOff x="1207083" y="3912210"/>
              <a:chExt cx="154992" cy="882040"/>
            </a:xfrm>
          </p:grpSpPr>
          <p:sp>
            <p:nvSpPr>
              <p:cNvPr id="405" name="Rectangle 404">
                <a:extLst>
                  <a:ext uri="{FF2B5EF4-FFF2-40B4-BE49-F238E27FC236}">
                    <a16:creationId xmlns:a16="http://schemas.microsoft.com/office/drawing/2014/main" id="{4491C11F-C28C-88F4-ED1C-CEC796AADBCC}"/>
                  </a:ext>
                </a:extLst>
              </p:cNvPr>
              <p:cNvSpPr/>
              <p:nvPr/>
            </p:nvSpPr>
            <p:spPr bwMode="auto">
              <a:xfrm>
                <a:off x="1207083" y="4063999"/>
                <a:ext cx="154992" cy="730251"/>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Rectangle 405">
                <a:extLst>
                  <a:ext uri="{FF2B5EF4-FFF2-40B4-BE49-F238E27FC236}">
                    <a16:creationId xmlns:a16="http://schemas.microsoft.com/office/drawing/2014/main" id="{76CDB101-A532-1EB7-26EB-4902DEAE03D0}"/>
                  </a:ext>
                </a:extLst>
              </p:cNvPr>
              <p:cNvSpPr/>
              <p:nvPr/>
            </p:nvSpPr>
            <p:spPr bwMode="auto">
              <a:xfrm>
                <a:off x="1207083" y="3912210"/>
                <a:ext cx="154992" cy="149172"/>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306" name="Group 305">
            <a:extLst>
              <a:ext uri="{FF2B5EF4-FFF2-40B4-BE49-F238E27FC236}">
                <a16:creationId xmlns:a16="http://schemas.microsoft.com/office/drawing/2014/main" id="{8C503C99-50EE-B991-8AFC-690279B176CD}"/>
              </a:ext>
            </a:extLst>
          </p:cNvPr>
          <p:cNvGrpSpPr/>
          <p:nvPr/>
        </p:nvGrpSpPr>
        <p:grpSpPr>
          <a:xfrm>
            <a:off x="4736252" y="3493831"/>
            <a:ext cx="3619915" cy="1300420"/>
            <a:chOff x="4736252" y="3493831"/>
            <a:chExt cx="3619915" cy="1300420"/>
          </a:xfrm>
        </p:grpSpPr>
        <p:grpSp>
          <p:nvGrpSpPr>
            <p:cNvPr id="339" name="Group 338">
              <a:extLst>
                <a:ext uri="{FF2B5EF4-FFF2-40B4-BE49-F238E27FC236}">
                  <a16:creationId xmlns:a16="http://schemas.microsoft.com/office/drawing/2014/main" id="{95DF9130-7BFD-2B7A-B515-BF397594F1AE}"/>
                </a:ext>
              </a:extLst>
            </p:cNvPr>
            <p:cNvGrpSpPr/>
            <p:nvPr/>
          </p:nvGrpSpPr>
          <p:grpSpPr>
            <a:xfrm>
              <a:off x="4736252" y="3493831"/>
              <a:ext cx="154992" cy="1300420"/>
              <a:chOff x="1207083" y="3493831"/>
              <a:chExt cx="154992" cy="1300420"/>
            </a:xfrm>
          </p:grpSpPr>
          <p:sp>
            <p:nvSpPr>
              <p:cNvPr id="340" name="Rectangle 339">
                <a:extLst>
                  <a:ext uri="{FF2B5EF4-FFF2-40B4-BE49-F238E27FC236}">
                    <a16:creationId xmlns:a16="http://schemas.microsoft.com/office/drawing/2014/main" id="{742621C1-3A54-58A8-E997-130586115896}"/>
                  </a:ext>
                </a:extLst>
              </p:cNvPr>
              <p:cNvSpPr/>
              <p:nvPr/>
            </p:nvSpPr>
            <p:spPr bwMode="auto">
              <a:xfrm>
                <a:off x="1207083" y="3651251"/>
                <a:ext cx="154992" cy="114300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Rectangle 340">
                <a:extLst>
                  <a:ext uri="{FF2B5EF4-FFF2-40B4-BE49-F238E27FC236}">
                    <a16:creationId xmlns:a16="http://schemas.microsoft.com/office/drawing/2014/main" id="{8C9A4591-4A27-F961-3010-B2FAB4D38965}"/>
                  </a:ext>
                </a:extLst>
              </p:cNvPr>
              <p:cNvSpPr/>
              <p:nvPr/>
            </p:nvSpPr>
            <p:spPr bwMode="auto">
              <a:xfrm>
                <a:off x="1207083" y="3493831"/>
                <a:ext cx="154992" cy="1574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2" name="Rectangle 341">
              <a:extLst>
                <a:ext uri="{FF2B5EF4-FFF2-40B4-BE49-F238E27FC236}">
                  <a16:creationId xmlns:a16="http://schemas.microsoft.com/office/drawing/2014/main" id="{187139BE-3A62-9F32-B633-701F12AE654F}"/>
                </a:ext>
              </a:extLst>
            </p:cNvPr>
            <p:cNvSpPr/>
            <p:nvPr/>
          </p:nvSpPr>
          <p:spPr bwMode="auto">
            <a:xfrm>
              <a:off x="5165837" y="3702663"/>
              <a:ext cx="154992" cy="109158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4" name="Group 343">
              <a:extLst>
                <a:ext uri="{FF2B5EF4-FFF2-40B4-BE49-F238E27FC236}">
                  <a16:creationId xmlns:a16="http://schemas.microsoft.com/office/drawing/2014/main" id="{D13E53D3-F604-E396-AF37-C24AE18D6F05}"/>
                </a:ext>
              </a:extLst>
            </p:cNvPr>
            <p:cNvGrpSpPr/>
            <p:nvPr/>
          </p:nvGrpSpPr>
          <p:grpSpPr>
            <a:xfrm>
              <a:off x="4952872" y="3493831"/>
              <a:ext cx="154992" cy="1300419"/>
              <a:chOff x="1207083" y="3493831"/>
              <a:chExt cx="154992" cy="1300419"/>
            </a:xfrm>
          </p:grpSpPr>
          <p:sp>
            <p:nvSpPr>
              <p:cNvPr id="345" name="Rectangle 344">
                <a:extLst>
                  <a:ext uri="{FF2B5EF4-FFF2-40B4-BE49-F238E27FC236}">
                    <a16:creationId xmlns:a16="http://schemas.microsoft.com/office/drawing/2014/main" id="{81867260-01A7-6B54-ECB3-B732101AC74A}"/>
                  </a:ext>
                </a:extLst>
              </p:cNvPr>
              <p:cNvSpPr/>
              <p:nvPr/>
            </p:nvSpPr>
            <p:spPr bwMode="auto">
              <a:xfrm>
                <a:off x="1207083" y="4178299"/>
                <a:ext cx="154992" cy="61595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Rectangle 345">
                <a:extLst>
                  <a:ext uri="{FF2B5EF4-FFF2-40B4-BE49-F238E27FC236}">
                    <a16:creationId xmlns:a16="http://schemas.microsoft.com/office/drawing/2014/main" id="{FE513DD4-6279-7045-321D-B5EC20D36096}"/>
                  </a:ext>
                </a:extLst>
              </p:cNvPr>
              <p:cNvSpPr/>
              <p:nvPr/>
            </p:nvSpPr>
            <p:spPr bwMode="auto">
              <a:xfrm>
                <a:off x="1207083" y="3493831"/>
                <a:ext cx="154992" cy="6876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7" name="Group 346">
              <a:extLst>
                <a:ext uri="{FF2B5EF4-FFF2-40B4-BE49-F238E27FC236}">
                  <a16:creationId xmlns:a16="http://schemas.microsoft.com/office/drawing/2014/main" id="{B3DE2EF9-DD5C-53D3-C404-3158A47F4F9A}"/>
                </a:ext>
              </a:extLst>
            </p:cNvPr>
            <p:cNvGrpSpPr/>
            <p:nvPr/>
          </p:nvGrpSpPr>
          <p:grpSpPr>
            <a:xfrm>
              <a:off x="5381016" y="3775075"/>
              <a:ext cx="154992" cy="1019176"/>
              <a:chOff x="1207083" y="3775075"/>
              <a:chExt cx="154992" cy="1019176"/>
            </a:xfrm>
          </p:grpSpPr>
          <p:sp>
            <p:nvSpPr>
              <p:cNvPr id="348" name="Rectangle 347">
                <a:extLst>
                  <a:ext uri="{FF2B5EF4-FFF2-40B4-BE49-F238E27FC236}">
                    <a16:creationId xmlns:a16="http://schemas.microsoft.com/office/drawing/2014/main" id="{D9ECB106-F999-0790-C6C4-AF2EC4FF9F9E}"/>
                  </a:ext>
                </a:extLst>
              </p:cNvPr>
              <p:cNvSpPr/>
              <p:nvPr/>
            </p:nvSpPr>
            <p:spPr bwMode="auto">
              <a:xfrm>
                <a:off x="1207083" y="3984625"/>
                <a:ext cx="154992" cy="80962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Rectangle 348">
                <a:extLst>
                  <a:ext uri="{FF2B5EF4-FFF2-40B4-BE49-F238E27FC236}">
                    <a16:creationId xmlns:a16="http://schemas.microsoft.com/office/drawing/2014/main" id="{717A26E7-9B97-C05B-EA42-EF2D1B901CE8}"/>
                  </a:ext>
                </a:extLst>
              </p:cNvPr>
              <p:cNvSpPr/>
              <p:nvPr/>
            </p:nvSpPr>
            <p:spPr bwMode="auto">
              <a:xfrm>
                <a:off x="1207083" y="377507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0" name="Rectangle 349">
              <a:extLst>
                <a:ext uri="{FF2B5EF4-FFF2-40B4-BE49-F238E27FC236}">
                  <a16:creationId xmlns:a16="http://schemas.microsoft.com/office/drawing/2014/main" id="{7A637291-1263-C56D-D5BF-370FA8FB5E68}"/>
                </a:ext>
              </a:extLst>
            </p:cNvPr>
            <p:cNvSpPr/>
            <p:nvPr/>
          </p:nvSpPr>
          <p:spPr bwMode="auto">
            <a:xfrm>
              <a:off x="5597359" y="3911599"/>
              <a:ext cx="154992" cy="88265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1" name="Group 350">
              <a:extLst>
                <a:ext uri="{FF2B5EF4-FFF2-40B4-BE49-F238E27FC236}">
                  <a16:creationId xmlns:a16="http://schemas.microsoft.com/office/drawing/2014/main" id="{8F02BA02-9960-F68B-3058-4DC180194157}"/>
                </a:ext>
              </a:extLst>
            </p:cNvPr>
            <p:cNvGrpSpPr/>
            <p:nvPr/>
          </p:nvGrpSpPr>
          <p:grpSpPr>
            <a:xfrm>
              <a:off x="5811450" y="3974302"/>
              <a:ext cx="154992" cy="819949"/>
              <a:chOff x="1207083" y="3974302"/>
              <a:chExt cx="154992" cy="819949"/>
            </a:xfrm>
          </p:grpSpPr>
          <p:sp>
            <p:nvSpPr>
              <p:cNvPr id="352" name="Rectangle 351">
                <a:extLst>
                  <a:ext uri="{FF2B5EF4-FFF2-40B4-BE49-F238E27FC236}">
                    <a16:creationId xmlns:a16="http://schemas.microsoft.com/office/drawing/2014/main" id="{0891D86D-5B4A-3144-BBD6-043B5F2CD954}"/>
                  </a:ext>
                </a:extLst>
              </p:cNvPr>
              <p:cNvSpPr/>
              <p:nvPr/>
            </p:nvSpPr>
            <p:spPr bwMode="auto">
              <a:xfrm>
                <a:off x="1207083" y="4053417"/>
                <a:ext cx="154992" cy="7408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Rectangle 352">
                <a:extLst>
                  <a:ext uri="{FF2B5EF4-FFF2-40B4-BE49-F238E27FC236}">
                    <a16:creationId xmlns:a16="http://schemas.microsoft.com/office/drawing/2014/main" id="{5C76359D-CAC7-E60B-F357-DF1B639AAC44}"/>
                  </a:ext>
                </a:extLst>
              </p:cNvPr>
              <p:cNvSpPr/>
              <p:nvPr/>
            </p:nvSpPr>
            <p:spPr bwMode="auto">
              <a:xfrm>
                <a:off x="1207083" y="3974302"/>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4" name="Group 353">
              <a:extLst>
                <a:ext uri="{FF2B5EF4-FFF2-40B4-BE49-F238E27FC236}">
                  <a16:creationId xmlns:a16="http://schemas.microsoft.com/office/drawing/2014/main" id="{828C56EE-F25D-0040-CCE0-B0AF9140C224}"/>
                </a:ext>
              </a:extLst>
            </p:cNvPr>
            <p:cNvGrpSpPr/>
            <p:nvPr/>
          </p:nvGrpSpPr>
          <p:grpSpPr>
            <a:xfrm>
              <a:off x="6027346" y="4038805"/>
              <a:ext cx="154992" cy="755446"/>
              <a:chOff x="1207083" y="4038805"/>
              <a:chExt cx="154992" cy="755446"/>
            </a:xfrm>
          </p:grpSpPr>
          <p:sp>
            <p:nvSpPr>
              <p:cNvPr id="355" name="Rectangle 354">
                <a:extLst>
                  <a:ext uri="{FF2B5EF4-FFF2-40B4-BE49-F238E27FC236}">
                    <a16:creationId xmlns:a16="http://schemas.microsoft.com/office/drawing/2014/main" id="{9A1F389E-DDC2-CBD4-41A1-13EEC95AEACA}"/>
                  </a:ext>
                </a:extLst>
              </p:cNvPr>
              <p:cNvSpPr/>
              <p:nvPr/>
            </p:nvSpPr>
            <p:spPr bwMode="auto">
              <a:xfrm>
                <a:off x="1207083" y="4116917"/>
                <a:ext cx="154992" cy="6773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Rectangle 355">
                <a:extLst>
                  <a:ext uri="{FF2B5EF4-FFF2-40B4-BE49-F238E27FC236}">
                    <a16:creationId xmlns:a16="http://schemas.microsoft.com/office/drawing/2014/main" id="{C8ACE9C1-4735-81B9-7321-046AD53B4118}"/>
                  </a:ext>
                </a:extLst>
              </p:cNvPr>
              <p:cNvSpPr/>
              <p:nvPr/>
            </p:nvSpPr>
            <p:spPr bwMode="auto">
              <a:xfrm>
                <a:off x="1207083" y="4038805"/>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7" name="Rectangle 356">
              <a:extLst>
                <a:ext uri="{FF2B5EF4-FFF2-40B4-BE49-F238E27FC236}">
                  <a16:creationId xmlns:a16="http://schemas.microsoft.com/office/drawing/2014/main" id="{5B42E1DF-C81A-10A7-471C-17F4A0B33A1C}"/>
                </a:ext>
              </a:extLst>
            </p:cNvPr>
            <p:cNvSpPr/>
            <p:nvPr/>
          </p:nvSpPr>
          <p:spPr bwMode="auto">
            <a:xfrm>
              <a:off x="6254008" y="4047067"/>
              <a:ext cx="154992" cy="7471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Rectangle 357">
              <a:extLst>
                <a:ext uri="{FF2B5EF4-FFF2-40B4-BE49-F238E27FC236}">
                  <a16:creationId xmlns:a16="http://schemas.microsoft.com/office/drawing/2014/main" id="{C29B41F6-2266-484C-9565-6DA9D9E939F7}"/>
                </a:ext>
              </a:extLst>
            </p:cNvPr>
            <p:cNvSpPr/>
            <p:nvPr/>
          </p:nvSpPr>
          <p:spPr bwMode="auto">
            <a:xfrm>
              <a:off x="6467792" y="4047067"/>
              <a:ext cx="154992" cy="7471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9" name="Group 358">
              <a:extLst>
                <a:ext uri="{FF2B5EF4-FFF2-40B4-BE49-F238E27FC236}">
                  <a16:creationId xmlns:a16="http://schemas.microsoft.com/office/drawing/2014/main" id="{19DD150C-75A5-E0F0-64B1-3A044FD3FD61}"/>
                </a:ext>
              </a:extLst>
            </p:cNvPr>
            <p:cNvGrpSpPr/>
            <p:nvPr/>
          </p:nvGrpSpPr>
          <p:grpSpPr>
            <a:xfrm>
              <a:off x="6680886" y="4181425"/>
              <a:ext cx="154992" cy="612826"/>
              <a:chOff x="1207083" y="4181425"/>
              <a:chExt cx="154992" cy="612826"/>
            </a:xfrm>
          </p:grpSpPr>
          <p:sp>
            <p:nvSpPr>
              <p:cNvPr id="360" name="Rectangle 359">
                <a:extLst>
                  <a:ext uri="{FF2B5EF4-FFF2-40B4-BE49-F238E27FC236}">
                    <a16:creationId xmlns:a16="http://schemas.microsoft.com/office/drawing/2014/main" id="{CFA35509-CEDB-20A3-D810-AC90F3B1809B}"/>
                  </a:ext>
                </a:extLst>
              </p:cNvPr>
              <p:cNvSpPr/>
              <p:nvPr/>
            </p:nvSpPr>
            <p:spPr bwMode="auto">
              <a:xfrm>
                <a:off x="1207083" y="4396317"/>
                <a:ext cx="154992" cy="3979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Rectangle 360">
                <a:extLst>
                  <a:ext uri="{FF2B5EF4-FFF2-40B4-BE49-F238E27FC236}">
                    <a16:creationId xmlns:a16="http://schemas.microsoft.com/office/drawing/2014/main" id="{3673C63F-97A4-0AAF-BDAB-AEE8F8C10BF8}"/>
                  </a:ext>
                </a:extLst>
              </p:cNvPr>
              <p:cNvSpPr/>
              <p:nvPr/>
            </p:nvSpPr>
            <p:spPr bwMode="auto">
              <a:xfrm>
                <a:off x="1207083" y="418142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2" name="Group 361">
              <a:extLst>
                <a:ext uri="{FF2B5EF4-FFF2-40B4-BE49-F238E27FC236}">
                  <a16:creationId xmlns:a16="http://schemas.microsoft.com/office/drawing/2014/main" id="{F20ACE26-4CAB-79BE-5473-E1974AD94A7C}"/>
                </a:ext>
              </a:extLst>
            </p:cNvPr>
            <p:cNvGrpSpPr/>
            <p:nvPr/>
          </p:nvGrpSpPr>
          <p:grpSpPr>
            <a:xfrm>
              <a:off x="6893305" y="4181425"/>
              <a:ext cx="154992" cy="612826"/>
              <a:chOff x="1207083" y="4181425"/>
              <a:chExt cx="154992" cy="612826"/>
            </a:xfrm>
          </p:grpSpPr>
          <p:sp>
            <p:nvSpPr>
              <p:cNvPr id="363" name="Rectangle 362">
                <a:extLst>
                  <a:ext uri="{FF2B5EF4-FFF2-40B4-BE49-F238E27FC236}">
                    <a16:creationId xmlns:a16="http://schemas.microsoft.com/office/drawing/2014/main" id="{568D2353-AD4D-7921-E6B3-188773F1BEB1}"/>
                  </a:ext>
                </a:extLst>
              </p:cNvPr>
              <p:cNvSpPr/>
              <p:nvPr/>
            </p:nvSpPr>
            <p:spPr bwMode="auto">
              <a:xfrm>
                <a:off x="1207083" y="4396317"/>
                <a:ext cx="154992" cy="397934"/>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Rectangle 363">
                <a:extLst>
                  <a:ext uri="{FF2B5EF4-FFF2-40B4-BE49-F238E27FC236}">
                    <a16:creationId xmlns:a16="http://schemas.microsoft.com/office/drawing/2014/main" id="{39B2258C-60C3-7EE9-B328-9DA630624F6A}"/>
                  </a:ext>
                </a:extLst>
              </p:cNvPr>
              <p:cNvSpPr/>
              <p:nvPr/>
            </p:nvSpPr>
            <p:spPr bwMode="auto">
              <a:xfrm>
                <a:off x="1207083" y="4181425"/>
                <a:ext cx="154992" cy="2148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5" name="Group 364">
              <a:extLst>
                <a:ext uri="{FF2B5EF4-FFF2-40B4-BE49-F238E27FC236}">
                  <a16:creationId xmlns:a16="http://schemas.microsoft.com/office/drawing/2014/main" id="{EDAD990F-E2DC-234C-242B-FD2F6E60D741}"/>
                </a:ext>
              </a:extLst>
            </p:cNvPr>
            <p:cNvGrpSpPr/>
            <p:nvPr/>
          </p:nvGrpSpPr>
          <p:grpSpPr>
            <a:xfrm>
              <a:off x="7116337" y="4181425"/>
              <a:ext cx="154992" cy="612826"/>
              <a:chOff x="1207083" y="4181425"/>
              <a:chExt cx="154992" cy="612826"/>
            </a:xfrm>
          </p:grpSpPr>
          <p:sp>
            <p:nvSpPr>
              <p:cNvPr id="366" name="Rectangle 365">
                <a:extLst>
                  <a:ext uri="{FF2B5EF4-FFF2-40B4-BE49-F238E27FC236}">
                    <a16:creationId xmlns:a16="http://schemas.microsoft.com/office/drawing/2014/main" id="{7488F5CD-A6A0-1ECA-8121-52BF00F60F90}"/>
                  </a:ext>
                </a:extLst>
              </p:cNvPr>
              <p:cNvSpPr/>
              <p:nvPr/>
            </p:nvSpPr>
            <p:spPr bwMode="auto">
              <a:xfrm>
                <a:off x="1207083" y="4328583"/>
                <a:ext cx="154992" cy="46566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Rectangle 366">
                <a:extLst>
                  <a:ext uri="{FF2B5EF4-FFF2-40B4-BE49-F238E27FC236}">
                    <a16:creationId xmlns:a16="http://schemas.microsoft.com/office/drawing/2014/main" id="{D64848B3-2FBC-A670-20F7-46611C513A40}"/>
                  </a:ext>
                </a:extLst>
              </p:cNvPr>
              <p:cNvSpPr/>
              <p:nvPr/>
            </p:nvSpPr>
            <p:spPr bwMode="auto">
              <a:xfrm>
                <a:off x="1207083" y="4181425"/>
                <a:ext cx="154992" cy="1492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8" name="Group 367">
              <a:extLst>
                <a:ext uri="{FF2B5EF4-FFF2-40B4-BE49-F238E27FC236}">
                  <a16:creationId xmlns:a16="http://schemas.microsoft.com/office/drawing/2014/main" id="{C4935257-AA05-6F9E-DD5E-50A6BFA2BFBD}"/>
                </a:ext>
              </a:extLst>
            </p:cNvPr>
            <p:cNvGrpSpPr/>
            <p:nvPr/>
          </p:nvGrpSpPr>
          <p:grpSpPr>
            <a:xfrm>
              <a:off x="7339019" y="4181425"/>
              <a:ext cx="154992" cy="612826"/>
              <a:chOff x="1207083" y="4181425"/>
              <a:chExt cx="154992" cy="612826"/>
            </a:xfrm>
          </p:grpSpPr>
          <p:sp>
            <p:nvSpPr>
              <p:cNvPr id="369" name="Rectangle 368">
                <a:extLst>
                  <a:ext uri="{FF2B5EF4-FFF2-40B4-BE49-F238E27FC236}">
                    <a16:creationId xmlns:a16="http://schemas.microsoft.com/office/drawing/2014/main" id="{992B3BF2-DD69-7DE6-6267-C77409784352}"/>
                  </a:ext>
                </a:extLst>
              </p:cNvPr>
              <p:cNvSpPr/>
              <p:nvPr/>
            </p:nvSpPr>
            <p:spPr bwMode="auto">
              <a:xfrm>
                <a:off x="1207083" y="4328583"/>
                <a:ext cx="154992" cy="465668"/>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Rectangle 369">
                <a:extLst>
                  <a:ext uri="{FF2B5EF4-FFF2-40B4-BE49-F238E27FC236}">
                    <a16:creationId xmlns:a16="http://schemas.microsoft.com/office/drawing/2014/main" id="{60C4C8DF-8C0B-FFDC-778A-03ED8A8099A7}"/>
                  </a:ext>
                </a:extLst>
              </p:cNvPr>
              <p:cNvSpPr/>
              <p:nvPr/>
            </p:nvSpPr>
            <p:spPr bwMode="auto">
              <a:xfrm>
                <a:off x="1207083" y="4181425"/>
                <a:ext cx="154992" cy="1492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71" name="Group 370">
              <a:extLst>
                <a:ext uri="{FF2B5EF4-FFF2-40B4-BE49-F238E27FC236}">
                  <a16:creationId xmlns:a16="http://schemas.microsoft.com/office/drawing/2014/main" id="{A0A466FC-EBF8-7F6C-07CA-FAC1A988D471}"/>
                </a:ext>
              </a:extLst>
            </p:cNvPr>
            <p:cNvGrpSpPr/>
            <p:nvPr/>
          </p:nvGrpSpPr>
          <p:grpSpPr>
            <a:xfrm>
              <a:off x="7550604" y="4176257"/>
              <a:ext cx="154992" cy="617993"/>
              <a:chOff x="1207083" y="4176257"/>
              <a:chExt cx="154992" cy="617993"/>
            </a:xfrm>
          </p:grpSpPr>
          <p:sp>
            <p:nvSpPr>
              <p:cNvPr id="372" name="Rectangle 371">
                <a:extLst>
                  <a:ext uri="{FF2B5EF4-FFF2-40B4-BE49-F238E27FC236}">
                    <a16:creationId xmlns:a16="http://schemas.microsoft.com/office/drawing/2014/main" id="{1929B31C-8718-8C37-B48C-F8F22DA0C272}"/>
                  </a:ext>
                </a:extLst>
              </p:cNvPr>
              <p:cNvSpPr/>
              <p:nvPr/>
            </p:nvSpPr>
            <p:spPr bwMode="auto">
              <a:xfrm>
                <a:off x="1207083" y="4251879"/>
                <a:ext cx="154992" cy="542371"/>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Rectangle 372">
                <a:extLst>
                  <a:ext uri="{FF2B5EF4-FFF2-40B4-BE49-F238E27FC236}">
                    <a16:creationId xmlns:a16="http://schemas.microsoft.com/office/drawing/2014/main" id="{25346C8B-E05C-BFF7-E01B-780E6C5D5557}"/>
                  </a:ext>
                </a:extLst>
              </p:cNvPr>
              <p:cNvSpPr/>
              <p:nvPr/>
            </p:nvSpPr>
            <p:spPr bwMode="auto">
              <a:xfrm>
                <a:off x="1207083" y="4176257"/>
                <a:ext cx="154992" cy="81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74" name="Rectangle 373">
              <a:extLst>
                <a:ext uri="{FF2B5EF4-FFF2-40B4-BE49-F238E27FC236}">
                  <a16:creationId xmlns:a16="http://schemas.microsoft.com/office/drawing/2014/main" id="{11A4CA58-F4AC-89A3-5641-BD7AF9D1314B}"/>
                </a:ext>
              </a:extLst>
            </p:cNvPr>
            <p:cNvSpPr/>
            <p:nvPr/>
          </p:nvSpPr>
          <p:spPr bwMode="auto">
            <a:xfrm>
              <a:off x="7767259"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Rectangle 374">
              <a:extLst>
                <a:ext uri="{FF2B5EF4-FFF2-40B4-BE49-F238E27FC236}">
                  <a16:creationId xmlns:a16="http://schemas.microsoft.com/office/drawing/2014/main" id="{EC22C276-5565-22F5-D09B-86B3AA526C1F}"/>
                </a:ext>
              </a:extLst>
            </p:cNvPr>
            <p:cNvSpPr/>
            <p:nvPr/>
          </p:nvSpPr>
          <p:spPr bwMode="auto">
            <a:xfrm>
              <a:off x="7985275"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Rectangle 375">
              <a:extLst>
                <a:ext uri="{FF2B5EF4-FFF2-40B4-BE49-F238E27FC236}">
                  <a16:creationId xmlns:a16="http://schemas.microsoft.com/office/drawing/2014/main" id="{6BAA1F46-D926-ED65-70E1-AE1E5D5C70C3}"/>
                </a:ext>
              </a:extLst>
            </p:cNvPr>
            <p:cNvSpPr/>
            <p:nvPr/>
          </p:nvSpPr>
          <p:spPr bwMode="auto">
            <a:xfrm>
              <a:off x="8201175" y="4186767"/>
              <a:ext cx="154992" cy="607483"/>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4" name="Group 303">
            <a:extLst>
              <a:ext uri="{FF2B5EF4-FFF2-40B4-BE49-F238E27FC236}">
                <a16:creationId xmlns:a16="http://schemas.microsoft.com/office/drawing/2014/main" id="{A4FAA3C4-B63A-BAEB-5584-501331D77869}"/>
              </a:ext>
            </a:extLst>
          </p:cNvPr>
          <p:cNvGrpSpPr/>
          <p:nvPr/>
        </p:nvGrpSpPr>
        <p:grpSpPr>
          <a:xfrm>
            <a:off x="1207083" y="3335867"/>
            <a:ext cx="3202277" cy="1458383"/>
            <a:chOff x="1207083" y="3335867"/>
            <a:chExt cx="3202277" cy="1458383"/>
          </a:xfrm>
        </p:grpSpPr>
        <p:grpSp>
          <p:nvGrpSpPr>
            <p:cNvPr id="282" name="Group 281">
              <a:extLst>
                <a:ext uri="{FF2B5EF4-FFF2-40B4-BE49-F238E27FC236}">
                  <a16:creationId xmlns:a16="http://schemas.microsoft.com/office/drawing/2014/main" id="{3A7A10EB-9EE5-1E1C-1189-8D5A0FD18B17}"/>
                </a:ext>
              </a:extLst>
            </p:cNvPr>
            <p:cNvGrpSpPr/>
            <p:nvPr/>
          </p:nvGrpSpPr>
          <p:grpSpPr>
            <a:xfrm>
              <a:off x="1207083" y="3335867"/>
              <a:ext cx="154992" cy="1458383"/>
              <a:chOff x="1207083" y="3335867"/>
              <a:chExt cx="154992" cy="1458383"/>
            </a:xfrm>
          </p:grpSpPr>
          <p:sp>
            <p:nvSpPr>
              <p:cNvPr id="204" name="Rectangle 203">
                <a:extLst>
                  <a:ext uri="{FF2B5EF4-FFF2-40B4-BE49-F238E27FC236}">
                    <a16:creationId xmlns:a16="http://schemas.microsoft.com/office/drawing/2014/main" id="{877261F2-59E2-83DC-28CC-B7D3ABC44C08}"/>
                  </a:ext>
                </a:extLst>
              </p:cNvPr>
              <p:cNvSpPr/>
              <p:nvPr/>
            </p:nvSpPr>
            <p:spPr bwMode="auto">
              <a:xfrm>
                <a:off x="1207083" y="3425825"/>
                <a:ext cx="154992" cy="1368425"/>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015C52AB-F49E-24B0-1594-86DA9148B430}"/>
                  </a:ext>
                </a:extLst>
              </p:cNvPr>
              <p:cNvSpPr/>
              <p:nvPr/>
            </p:nvSpPr>
            <p:spPr bwMode="auto">
              <a:xfrm>
                <a:off x="1207083" y="3335867"/>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7" name="Group 306">
              <a:extLst>
                <a:ext uri="{FF2B5EF4-FFF2-40B4-BE49-F238E27FC236}">
                  <a16:creationId xmlns:a16="http://schemas.microsoft.com/office/drawing/2014/main" id="{8E8B8931-7A8D-802E-A51E-619BA889609E}"/>
                </a:ext>
              </a:extLst>
            </p:cNvPr>
            <p:cNvGrpSpPr/>
            <p:nvPr/>
          </p:nvGrpSpPr>
          <p:grpSpPr>
            <a:xfrm>
              <a:off x="1426247" y="3477874"/>
              <a:ext cx="154992" cy="1316376"/>
              <a:chOff x="1207083" y="3477874"/>
              <a:chExt cx="154992" cy="1316376"/>
            </a:xfrm>
          </p:grpSpPr>
          <p:sp>
            <p:nvSpPr>
              <p:cNvPr id="308" name="Rectangle 307">
                <a:extLst>
                  <a:ext uri="{FF2B5EF4-FFF2-40B4-BE49-F238E27FC236}">
                    <a16:creationId xmlns:a16="http://schemas.microsoft.com/office/drawing/2014/main" id="{DDDB8B92-EA03-4241-CC9A-8A7249B67DE3}"/>
                  </a:ext>
                </a:extLst>
              </p:cNvPr>
              <p:cNvSpPr/>
              <p:nvPr/>
            </p:nvSpPr>
            <p:spPr bwMode="auto">
              <a:xfrm>
                <a:off x="1207083" y="3570817"/>
                <a:ext cx="154992" cy="12234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0F747771-2AE9-7F7C-6DB5-A6D40888559E}"/>
                  </a:ext>
                </a:extLst>
              </p:cNvPr>
              <p:cNvSpPr/>
              <p:nvPr/>
            </p:nvSpPr>
            <p:spPr bwMode="auto">
              <a:xfrm>
                <a:off x="1207083" y="3477874"/>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1" name="Rectangle 310">
              <a:extLst>
                <a:ext uri="{FF2B5EF4-FFF2-40B4-BE49-F238E27FC236}">
                  <a16:creationId xmlns:a16="http://schemas.microsoft.com/office/drawing/2014/main" id="{77F84DB5-A52F-8881-D2C5-2ED1A499C523}"/>
                </a:ext>
              </a:extLst>
            </p:cNvPr>
            <p:cNvSpPr/>
            <p:nvPr/>
          </p:nvSpPr>
          <p:spPr bwMode="auto">
            <a:xfrm>
              <a:off x="1644396" y="3642783"/>
              <a:ext cx="154992" cy="11514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BDD0DBDD-2A4D-286B-2200-DA05AB8CD98D}"/>
                </a:ext>
              </a:extLst>
            </p:cNvPr>
            <p:cNvSpPr/>
            <p:nvPr/>
          </p:nvSpPr>
          <p:spPr bwMode="auto">
            <a:xfrm>
              <a:off x="1856063" y="3718983"/>
              <a:ext cx="154992" cy="10752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4" name="Group 313">
              <a:extLst>
                <a:ext uri="{FF2B5EF4-FFF2-40B4-BE49-F238E27FC236}">
                  <a16:creationId xmlns:a16="http://schemas.microsoft.com/office/drawing/2014/main" id="{616B5B1F-4A32-0AE8-B4E3-B946A803F6FF}"/>
                </a:ext>
              </a:extLst>
            </p:cNvPr>
            <p:cNvGrpSpPr/>
            <p:nvPr/>
          </p:nvGrpSpPr>
          <p:grpSpPr>
            <a:xfrm>
              <a:off x="2074730" y="3702662"/>
              <a:ext cx="154992" cy="1091588"/>
              <a:chOff x="1207083" y="3702662"/>
              <a:chExt cx="154992" cy="1091588"/>
            </a:xfrm>
          </p:grpSpPr>
          <p:sp>
            <p:nvSpPr>
              <p:cNvPr id="315" name="Rectangle 314">
                <a:extLst>
                  <a:ext uri="{FF2B5EF4-FFF2-40B4-BE49-F238E27FC236}">
                    <a16:creationId xmlns:a16="http://schemas.microsoft.com/office/drawing/2014/main" id="{23B465D8-0EA3-0258-97B8-702F8330B888}"/>
                  </a:ext>
                </a:extLst>
              </p:cNvPr>
              <p:cNvSpPr/>
              <p:nvPr/>
            </p:nvSpPr>
            <p:spPr bwMode="auto">
              <a:xfrm>
                <a:off x="1207083" y="3788833"/>
                <a:ext cx="154992" cy="10054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CB892243-D2EA-695E-A2AF-E0260D317FF9}"/>
                  </a:ext>
                </a:extLst>
              </p:cNvPr>
              <p:cNvSpPr/>
              <p:nvPr/>
            </p:nvSpPr>
            <p:spPr bwMode="auto">
              <a:xfrm>
                <a:off x="1207083" y="3702662"/>
                <a:ext cx="154992" cy="931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 name="Group 316">
              <a:extLst>
                <a:ext uri="{FF2B5EF4-FFF2-40B4-BE49-F238E27FC236}">
                  <a16:creationId xmlns:a16="http://schemas.microsoft.com/office/drawing/2014/main" id="{985D472D-28D4-5885-67CD-CCDE7D2C22B1}"/>
                </a:ext>
              </a:extLst>
            </p:cNvPr>
            <p:cNvGrpSpPr/>
            <p:nvPr/>
          </p:nvGrpSpPr>
          <p:grpSpPr>
            <a:xfrm>
              <a:off x="2296873" y="3780502"/>
              <a:ext cx="154992" cy="1013748"/>
              <a:chOff x="1207083" y="3780502"/>
              <a:chExt cx="154992" cy="1013748"/>
            </a:xfrm>
          </p:grpSpPr>
          <p:sp>
            <p:nvSpPr>
              <p:cNvPr id="318" name="Rectangle 317">
                <a:extLst>
                  <a:ext uri="{FF2B5EF4-FFF2-40B4-BE49-F238E27FC236}">
                    <a16:creationId xmlns:a16="http://schemas.microsoft.com/office/drawing/2014/main" id="{58FF6B75-C892-C886-F1DA-317E9587EDFA}"/>
                  </a:ext>
                </a:extLst>
              </p:cNvPr>
              <p:cNvSpPr/>
              <p:nvPr/>
            </p:nvSpPr>
            <p:spPr bwMode="auto">
              <a:xfrm>
                <a:off x="1207083" y="3865033"/>
                <a:ext cx="154992" cy="9292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Rectangle 318">
                <a:extLst>
                  <a:ext uri="{FF2B5EF4-FFF2-40B4-BE49-F238E27FC236}">
                    <a16:creationId xmlns:a16="http://schemas.microsoft.com/office/drawing/2014/main" id="{713AED55-B898-BF1A-4BC5-F925436D2A8E}"/>
                  </a:ext>
                </a:extLst>
              </p:cNvPr>
              <p:cNvSpPr/>
              <p:nvPr/>
            </p:nvSpPr>
            <p:spPr bwMode="auto">
              <a:xfrm>
                <a:off x="1207083" y="3780502"/>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0" name="Rectangle 319">
              <a:extLst>
                <a:ext uri="{FF2B5EF4-FFF2-40B4-BE49-F238E27FC236}">
                  <a16:creationId xmlns:a16="http://schemas.microsoft.com/office/drawing/2014/main" id="{80A2943C-ECD8-2B8D-5F5D-46E06F19D6F7}"/>
                </a:ext>
              </a:extLst>
            </p:cNvPr>
            <p:cNvSpPr/>
            <p:nvPr/>
          </p:nvSpPr>
          <p:spPr bwMode="auto">
            <a:xfrm>
              <a:off x="2507999" y="3850217"/>
              <a:ext cx="154992" cy="9440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Rectangle 320">
              <a:extLst>
                <a:ext uri="{FF2B5EF4-FFF2-40B4-BE49-F238E27FC236}">
                  <a16:creationId xmlns:a16="http://schemas.microsoft.com/office/drawing/2014/main" id="{05167A05-541A-4830-4451-0618FDD35649}"/>
                </a:ext>
              </a:extLst>
            </p:cNvPr>
            <p:cNvSpPr/>
            <p:nvPr/>
          </p:nvSpPr>
          <p:spPr bwMode="auto">
            <a:xfrm>
              <a:off x="2726015" y="3850217"/>
              <a:ext cx="154992" cy="9440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2" name="Group 321">
              <a:extLst>
                <a:ext uri="{FF2B5EF4-FFF2-40B4-BE49-F238E27FC236}">
                  <a16:creationId xmlns:a16="http://schemas.microsoft.com/office/drawing/2014/main" id="{E2043B65-6E9D-B35A-688A-3D2802AEA93D}"/>
                </a:ext>
              </a:extLst>
            </p:cNvPr>
            <p:cNvGrpSpPr/>
            <p:nvPr/>
          </p:nvGrpSpPr>
          <p:grpSpPr>
            <a:xfrm>
              <a:off x="2940169" y="3926025"/>
              <a:ext cx="154992" cy="868225"/>
              <a:chOff x="1207083" y="3926025"/>
              <a:chExt cx="154992" cy="868225"/>
            </a:xfrm>
          </p:grpSpPr>
          <p:sp>
            <p:nvSpPr>
              <p:cNvPr id="323" name="Rectangle 322">
                <a:extLst>
                  <a:ext uri="{FF2B5EF4-FFF2-40B4-BE49-F238E27FC236}">
                    <a16:creationId xmlns:a16="http://schemas.microsoft.com/office/drawing/2014/main" id="{8EF9FBF1-9B99-2B34-245C-4022CB5AC514}"/>
                  </a:ext>
                </a:extLst>
              </p:cNvPr>
              <p:cNvSpPr/>
              <p:nvPr/>
            </p:nvSpPr>
            <p:spPr bwMode="auto">
              <a:xfrm>
                <a:off x="1207083" y="4011083"/>
                <a:ext cx="154992" cy="7831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Rectangle 323">
                <a:extLst>
                  <a:ext uri="{FF2B5EF4-FFF2-40B4-BE49-F238E27FC236}">
                    <a16:creationId xmlns:a16="http://schemas.microsoft.com/office/drawing/2014/main" id="{B4CFA580-AC51-B8B6-DA8D-684E83B0B76D}"/>
                  </a:ext>
                </a:extLst>
              </p:cNvPr>
              <p:cNvSpPr/>
              <p:nvPr/>
            </p:nvSpPr>
            <p:spPr bwMode="auto">
              <a:xfrm>
                <a:off x="1207083" y="3926025"/>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5" name="Group 324">
              <a:extLst>
                <a:ext uri="{FF2B5EF4-FFF2-40B4-BE49-F238E27FC236}">
                  <a16:creationId xmlns:a16="http://schemas.microsoft.com/office/drawing/2014/main" id="{A611E361-444F-1311-3C03-7926A80EF887}"/>
                </a:ext>
              </a:extLst>
            </p:cNvPr>
            <p:cNvGrpSpPr/>
            <p:nvPr/>
          </p:nvGrpSpPr>
          <p:grpSpPr>
            <a:xfrm>
              <a:off x="3164246" y="4002793"/>
              <a:ext cx="154992" cy="791457"/>
              <a:chOff x="1207083" y="4002793"/>
              <a:chExt cx="154992" cy="791457"/>
            </a:xfrm>
          </p:grpSpPr>
          <p:sp>
            <p:nvSpPr>
              <p:cNvPr id="326" name="Rectangle 325">
                <a:extLst>
                  <a:ext uri="{FF2B5EF4-FFF2-40B4-BE49-F238E27FC236}">
                    <a16:creationId xmlns:a16="http://schemas.microsoft.com/office/drawing/2014/main" id="{5F2AA939-0BA3-BEEB-EB35-68F8334944A4}"/>
                  </a:ext>
                </a:extLst>
              </p:cNvPr>
              <p:cNvSpPr/>
              <p:nvPr/>
            </p:nvSpPr>
            <p:spPr bwMode="auto">
              <a:xfrm>
                <a:off x="1207083" y="4087283"/>
                <a:ext cx="154992" cy="7069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Rectangle 326">
                <a:extLst>
                  <a:ext uri="{FF2B5EF4-FFF2-40B4-BE49-F238E27FC236}">
                    <a16:creationId xmlns:a16="http://schemas.microsoft.com/office/drawing/2014/main" id="{88607F4F-0E06-84F1-50A5-3959BFFA7F4D}"/>
                  </a:ext>
                </a:extLst>
              </p:cNvPr>
              <p:cNvSpPr/>
              <p:nvPr/>
            </p:nvSpPr>
            <p:spPr bwMode="auto">
              <a:xfrm>
                <a:off x="1207083" y="4002793"/>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8" name="Rectangle 327">
              <a:extLst>
                <a:ext uri="{FF2B5EF4-FFF2-40B4-BE49-F238E27FC236}">
                  <a16:creationId xmlns:a16="http://schemas.microsoft.com/office/drawing/2014/main" id="{61E7BF4B-6EFE-5238-B401-09F7437061A4}"/>
                </a:ext>
              </a:extLst>
            </p:cNvPr>
            <p:cNvSpPr/>
            <p:nvPr/>
          </p:nvSpPr>
          <p:spPr bwMode="auto">
            <a:xfrm>
              <a:off x="3387089" y="4004733"/>
              <a:ext cx="154992" cy="78951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9" name="Group 328">
              <a:extLst>
                <a:ext uri="{FF2B5EF4-FFF2-40B4-BE49-F238E27FC236}">
                  <a16:creationId xmlns:a16="http://schemas.microsoft.com/office/drawing/2014/main" id="{49835B0F-284E-B016-FD2F-49E2EE53D767}"/>
                </a:ext>
              </a:extLst>
            </p:cNvPr>
            <p:cNvGrpSpPr/>
            <p:nvPr/>
          </p:nvGrpSpPr>
          <p:grpSpPr>
            <a:xfrm>
              <a:off x="3818872" y="4076738"/>
              <a:ext cx="154992" cy="717512"/>
              <a:chOff x="1207083" y="4076738"/>
              <a:chExt cx="154992" cy="717512"/>
            </a:xfrm>
          </p:grpSpPr>
          <p:sp>
            <p:nvSpPr>
              <p:cNvPr id="330" name="Rectangle 329">
                <a:extLst>
                  <a:ext uri="{FF2B5EF4-FFF2-40B4-BE49-F238E27FC236}">
                    <a16:creationId xmlns:a16="http://schemas.microsoft.com/office/drawing/2014/main" id="{307D79B2-0C9F-605E-63D9-1507109B2B6C}"/>
                  </a:ext>
                </a:extLst>
              </p:cNvPr>
              <p:cNvSpPr/>
              <p:nvPr/>
            </p:nvSpPr>
            <p:spPr bwMode="auto">
              <a:xfrm>
                <a:off x="1207083" y="4155017"/>
                <a:ext cx="154992" cy="6392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Rectangle 330">
                <a:extLst>
                  <a:ext uri="{FF2B5EF4-FFF2-40B4-BE49-F238E27FC236}">
                    <a16:creationId xmlns:a16="http://schemas.microsoft.com/office/drawing/2014/main" id="{808BF543-63FC-5539-8048-A226A8284C15}"/>
                  </a:ext>
                </a:extLst>
              </p:cNvPr>
              <p:cNvSpPr/>
              <p:nvPr/>
            </p:nvSpPr>
            <p:spPr bwMode="auto">
              <a:xfrm>
                <a:off x="1207083" y="4076738"/>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2" name="Group 331">
              <a:extLst>
                <a:ext uri="{FF2B5EF4-FFF2-40B4-BE49-F238E27FC236}">
                  <a16:creationId xmlns:a16="http://schemas.microsoft.com/office/drawing/2014/main" id="{DE20ECF9-1BF1-84E2-CA38-707D611D98D2}"/>
                </a:ext>
              </a:extLst>
            </p:cNvPr>
            <p:cNvGrpSpPr/>
            <p:nvPr/>
          </p:nvGrpSpPr>
          <p:grpSpPr>
            <a:xfrm>
              <a:off x="3600498" y="4078862"/>
              <a:ext cx="154992" cy="715388"/>
              <a:chOff x="1207083" y="4078862"/>
              <a:chExt cx="154992" cy="715388"/>
            </a:xfrm>
          </p:grpSpPr>
          <p:sp>
            <p:nvSpPr>
              <p:cNvPr id="333" name="Rectangle 332">
                <a:extLst>
                  <a:ext uri="{FF2B5EF4-FFF2-40B4-BE49-F238E27FC236}">
                    <a16:creationId xmlns:a16="http://schemas.microsoft.com/office/drawing/2014/main" id="{31D538B3-44AC-E2CC-6A29-B798226CD732}"/>
                  </a:ext>
                </a:extLst>
              </p:cNvPr>
              <p:cNvSpPr/>
              <p:nvPr/>
            </p:nvSpPr>
            <p:spPr bwMode="auto">
              <a:xfrm>
                <a:off x="1207083" y="4379383"/>
                <a:ext cx="154992" cy="4148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Rectangle 333">
                <a:extLst>
                  <a:ext uri="{FF2B5EF4-FFF2-40B4-BE49-F238E27FC236}">
                    <a16:creationId xmlns:a16="http://schemas.microsoft.com/office/drawing/2014/main" id="{A463F33C-8732-609B-3F6A-BB83253368D2}"/>
                  </a:ext>
                </a:extLst>
              </p:cNvPr>
              <p:cNvSpPr/>
              <p:nvPr/>
            </p:nvSpPr>
            <p:spPr bwMode="auto">
              <a:xfrm>
                <a:off x="1207083" y="4078862"/>
                <a:ext cx="154992" cy="2979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5" name="Group 334">
              <a:extLst>
                <a:ext uri="{FF2B5EF4-FFF2-40B4-BE49-F238E27FC236}">
                  <a16:creationId xmlns:a16="http://schemas.microsoft.com/office/drawing/2014/main" id="{C90978BC-3C6F-B47D-63D9-1B42F3107627}"/>
                </a:ext>
              </a:extLst>
            </p:cNvPr>
            <p:cNvGrpSpPr/>
            <p:nvPr/>
          </p:nvGrpSpPr>
          <p:grpSpPr>
            <a:xfrm>
              <a:off x="4030401" y="4076738"/>
              <a:ext cx="154992" cy="717512"/>
              <a:chOff x="1207083" y="4076738"/>
              <a:chExt cx="154992" cy="717512"/>
            </a:xfrm>
          </p:grpSpPr>
          <p:sp>
            <p:nvSpPr>
              <p:cNvPr id="336" name="Rectangle 335">
                <a:extLst>
                  <a:ext uri="{FF2B5EF4-FFF2-40B4-BE49-F238E27FC236}">
                    <a16:creationId xmlns:a16="http://schemas.microsoft.com/office/drawing/2014/main" id="{D2FAA82F-8C80-65B6-720B-7459AC3FDDC6}"/>
                  </a:ext>
                </a:extLst>
              </p:cNvPr>
              <p:cNvSpPr/>
              <p:nvPr/>
            </p:nvSpPr>
            <p:spPr bwMode="auto">
              <a:xfrm>
                <a:off x="1207083" y="4155017"/>
                <a:ext cx="154992" cy="63923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Rectangle 336">
                <a:extLst>
                  <a:ext uri="{FF2B5EF4-FFF2-40B4-BE49-F238E27FC236}">
                    <a16:creationId xmlns:a16="http://schemas.microsoft.com/office/drawing/2014/main" id="{694F7C99-5CE7-3F1B-3BD6-0F5B2F460A04}"/>
                  </a:ext>
                </a:extLst>
              </p:cNvPr>
              <p:cNvSpPr/>
              <p:nvPr/>
            </p:nvSpPr>
            <p:spPr bwMode="auto">
              <a:xfrm>
                <a:off x="1207083" y="4076738"/>
                <a:ext cx="154992" cy="845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38" name="Rectangle 337">
              <a:extLst>
                <a:ext uri="{FF2B5EF4-FFF2-40B4-BE49-F238E27FC236}">
                  <a16:creationId xmlns:a16="http://schemas.microsoft.com/office/drawing/2014/main" id="{B606682F-CE7C-8E08-F7AC-CFE50FDBDC7C}"/>
                </a:ext>
              </a:extLst>
            </p:cNvPr>
            <p:cNvSpPr/>
            <p:nvPr/>
          </p:nvSpPr>
          <p:spPr bwMode="auto">
            <a:xfrm>
              <a:off x="4254368" y="4148667"/>
              <a:ext cx="154992" cy="64558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Adverse Events in &gt;25% of Patients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Most TEAEs were grade 1/2; AEs consistent with those of each agent</a:t>
            </a:r>
          </a:p>
          <a:p>
            <a:r>
              <a:rPr lang="en-US" altLang="en-US" sz="2000" dirty="0"/>
              <a:t>1 grade 5 AE with 1L TV + pembro considered related to treatment by investigator due to disseminated intravascular coagulation</a:t>
            </a:r>
          </a:p>
        </p:txBody>
      </p:sp>
      <p:sp>
        <p:nvSpPr>
          <p:cNvPr id="6" name="Text Box 15">
            <a:extLst>
              <a:ext uri="{FF2B5EF4-FFF2-40B4-BE49-F238E27FC236}">
                <a16:creationId xmlns:a16="http://schemas.microsoft.com/office/drawing/2014/main" id="{E3BA4F0E-9DA8-5CDF-B57C-0D788876BC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  </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BE197D00-383A-15E4-6AD9-D46212D10344}"/>
              </a:ext>
            </a:extLst>
          </p:cNvPr>
          <p:cNvSpPr txBox="1"/>
          <p:nvPr/>
        </p:nvSpPr>
        <p:spPr bwMode="auto">
          <a:xfrm>
            <a:off x="1562100" y="2634963"/>
            <a:ext cx="2297434"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Pembrolizumab*</a:t>
            </a:r>
          </a:p>
        </p:txBody>
      </p:sp>
      <p:sp>
        <p:nvSpPr>
          <p:cNvPr id="9" name="TextBox 8">
            <a:extLst>
              <a:ext uri="{FF2B5EF4-FFF2-40B4-BE49-F238E27FC236}">
                <a16:creationId xmlns:a16="http://schemas.microsoft.com/office/drawing/2014/main" id="{70AC1B85-B158-E4E3-FF95-B5ADB770D4DD}"/>
              </a:ext>
            </a:extLst>
          </p:cNvPr>
          <p:cNvSpPr txBox="1"/>
          <p:nvPr/>
        </p:nvSpPr>
        <p:spPr bwMode="auto">
          <a:xfrm>
            <a:off x="5270501" y="2634963"/>
            <a:ext cx="2538654"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2L/3L TV + Pembrolizumab</a:t>
            </a:r>
            <a:r>
              <a:rPr lang="en-US" sz="1600" b="1" baseline="30000" dirty="0">
                <a:solidFill>
                  <a:schemeClr val="bg1"/>
                </a:solidFill>
                <a:latin typeface="Calibri" panose="020F0502020204030204" pitchFamily="34" charset="0"/>
              </a:rPr>
              <a:t>†</a:t>
            </a:r>
          </a:p>
        </p:txBody>
      </p:sp>
      <p:sp>
        <p:nvSpPr>
          <p:cNvPr id="10" name="TextBox 9">
            <a:extLst>
              <a:ext uri="{FF2B5EF4-FFF2-40B4-BE49-F238E27FC236}">
                <a16:creationId xmlns:a16="http://schemas.microsoft.com/office/drawing/2014/main" id="{5BF11447-CB62-A5B3-33F4-9773DFFEA017}"/>
              </a:ext>
            </a:extLst>
          </p:cNvPr>
          <p:cNvSpPr txBox="1"/>
          <p:nvPr/>
        </p:nvSpPr>
        <p:spPr bwMode="auto">
          <a:xfrm>
            <a:off x="9123525" y="2634963"/>
            <a:ext cx="2222500" cy="338554"/>
          </a:xfrm>
          <a:prstGeom prst="rect">
            <a:avLst/>
          </a:prstGeom>
          <a:solidFill>
            <a:schemeClr val="tx1"/>
          </a:solidFill>
          <a:ln>
            <a:noFill/>
          </a:ln>
        </p:spPr>
        <p:txBody>
          <a:bodyPr wrap="square" rtlCol="0">
            <a:spAutoFit/>
          </a:bodyPr>
          <a:lstStyle/>
          <a:p>
            <a:pPr algn="ctr">
              <a:lnSpc>
                <a:spcPct val="100000"/>
              </a:lnSpc>
              <a:spcBef>
                <a:spcPts val="600"/>
              </a:spcBef>
              <a:spcAft>
                <a:spcPct val="0"/>
              </a:spcAft>
              <a:buClrTx/>
              <a:buFontTx/>
              <a:buNone/>
            </a:pPr>
            <a:r>
              <a:rPr lang="en-US" sz="1600" b="1" dirty="0">
                <a:solidFill>
                  <a:schemeClr val="bg1"/>
                </a:solidFill>
                <a:latin typeface="Calibri" panose="020F0502020204030204" pitchFamily="34" charset="0"/>
              </a:rPr>
              <a:t>1L TV + Carboplatin</a:t>
            </a:r>
            <a:r>
              <a:rPr lang="en-US" sz="1600" b="1" baseline="30000" dirty="0">
                <a:solidFill>
                  <a:schemeClr val="bg1"/>
                </a:solidFill>
                <a:latin typeface="Calibri" panose="020F0502020204030204" pitchFamily="34" charset="0"/>
              </a:rPr>
              <a:t>‡</a:t>
            </a:r>
          </a:p>
        </p:txBody>
      </p:sp>
      <p:sp>
        <p:nvSpPr>
          <p:cNvPr id="5" name="TextBox 4">
            <a:extLst>
              <a:ext uri="{FF2B5EF4-FFF2-40B4-BE49-F238E27FC236}">
                <a16:creationId xmlns:a16="http://schemas.microsoft.com/office/drawing/2014/main" id="{F3F9301E-047A-C96D-7430-9D3B123C2FC0}"/>
              </a:ext>
            </a:extLst>
          </p:cNvPr>
          <p:cNvSpPr txBox="1"/>
          <p:nvPr/>
        </p:nvSpPr>
        <p:spPr bwMode="auto">
          <a:xfrm>
            <a:off x="621631" y="5812927"/>
            <a:ext cx="107724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dirty="0">
                <a:solidFill>
                  <a:schemeClr val="bg1"/>
                </a:solidFill>
                <a:latin typeface="Calibri" panose="020F0502020204030204" pitchFamily="34" charset="0"/>
              </a:rPr>
              <a:t>*24.2</a:t>
            </a:r>
            <a:r>
              <a:rPr lang="en-US" sz="1200" dirty="0">
                <a:solidFill>
                  <a:schemeClr val="bg1"/>
                </a:solidFill>
                <a:latin typeface="Calibri" panose="020F0502020204030204" pitchFamily="34" charset="0"/>
              </a:rPr>
              <a:t>% of </a:t>
            </a:r>
            <a:r>
              <a:rPr lang="en-US" sz="1200" b="0" dirty="0">
                <a:solidFill>
                  <a:schemeClr val="bg1"/>
                </a:solidFill>
                <a:latin typeface="Calibri" panose="020F0502020204030204" pitchFamily="34" charset="0"/>
              </a:rPr>
              <a:t>patients </a:t>
            </a:r>
            <a:r>
              <a:rPr lang="en-US" sz="1200" dirty="0">
                <a:solidFill>
                  <a:schemeClr val="bg1"/>
                </a:solidFill>
                <a:latin typeface="Calibri" panose="020F0502020204030204" pitchFamily="34" charset="0"/>
              </a:rPr>
              <a:t>(n = 8) </a:t>
            </a:r>
            <a:r>
              <a:rPr lang="en-US" sz="1200" b="0" dirty="0">
                <a:solidFill>
                  <a:schemeClr val="bg1"/>
                </a:solidFill>
                <a:latin typeface="Calibri" panose="020F0502020204030204" pitchFamily="34" charset="0"/>
              </a:rPr>
              <a:t>discontinued TV due to AEs.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34.3% of patients (n = 12) discontinued TV due to AEs.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21.2% of patients (n = 7) discontinued TV due to AEs;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ocular AEs and peripheral neuropathy were associated with treatment discontinuation.</a:t>
            </a:r>
            <a:endParaRPr lang="en-US" sz="1200" b="0" baseline="30000" dirty="0">
              <a:solidFill>
                <a:schemeClr val="bg1"/>
              </a:solidFill>
              <a:latin typeface="Calibri" panose="020F0502020204030204" pitchFamily="34" charset="0"/>
            </a:endParaRPr>
          </a:p>
        </p:txBody>
      </p:sp>
      <p:grpSp>
        <p:nvGrpSpPr>
          <p:cNvPr id="12" name="Group 11">
            <a:extLst>
              <a:ext uri="{FF2B5EF4-FFF2-40B4-BE49-F238E27FC236}">
                <a16:creationId xmlns:a16="http://schemas.microsoft.com/office/drawing/2014/main" id="{2447AA2E-22EC-30B0-ED1F-230552C38AEE}"/>
              </a:ext>
            </a:extLst>
          </p:cNvPr>
          <p:cNvGrpSpPr/>
          <p:nvPr/>
        </p:nvGrpSpPr>
        <p:grpSpPr>
          <a:xfrm>
            <a:off x="645373" y="2734123"/>
            <a:ext cx="538948" cy="2208717"/>
            <a:chOff x="3085705" y="2246902"/>
            <a:chExt cx="538948" cy="3379711"/>
          </a:xfrm>
        </p:grpSpPr>
        <p:sp>
          <p:nvSpPr>
            <p:cNvPr id="51" name="TextBox 50">
              <a:extLst>
                <a:ext uri="{FF2B5EF4-FFF2-40B4-BE49-F238E27FC236}">
                  <a16:creationId xmlns:a16="http://schemas.microsoft.com/office/drawing/2014/main" id="{68D6C605-E7A1-F92F-0BE9-B8215793FB1B}"/>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6CE2F002-1AD3-4200-B79C-C9CA8680227F}"/>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3" name="TextBox 52">
              <a:extLst>
                <a:ext uri="{FF2B5EF4-FFF2-40B4-BE49-F238E27FC236}">
                  <a16:creationId xmlns:a16="http://schemas.microsoft.com/office/drawing/2014/main" id="{41BDA47B-E1D2-7CFA-2875-61DF7A80FD5E}"/>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4" name="TextBox 53">
              <a:extLst>
                <a:ext uri="{FF2B5EF4-FFF2-40B4-BE49-F238E27FC236}">
                  <a16:creationId xmlns:a16="http://schemas.microsoft.com/office/drawing/2014/main" id="{F92A8247-F796-67B3-ABCA-FEDE3837A920}"/>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A43DED2E-1F3A-5F16-2185-C52EDF6192FE}"/>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3" name="Group 12">
            <a:extLst>
              <a:ext uri="{FF2B5EF4-FFF2-40B4-BE49-F238E27FC236}">
                <a16:creationId xmlns:a16="http://schemas.microsoft.com/office/drawing/2014/main" id="{F17C8683-A9C5-62E8-D84C-9302BDBC2B4C}"/>
              </a:ext>
            </a:extLst>
          </p:cNvPr>
          <p:cNvGrpSpPr/>
          <p:nvPr/>
        </p:nvGrpSpPr>
        <p:grpSpPr>
          <a:xfrm>
            <a:off x="1092340" y="2874433"/>
            <a:ext cx="91981" cy="1931646"/>
            <a:chOff x="1580359" y="3151722"/>
            <a:chExt cx="103516" cy="1965342"/>
          </a:xfrm>
        </p:grpSpPr>
        <p:cxnSp>
          <p:nvCxnSpPr>
            <p:cNvPr id="45" name="Straight Connector 44">
              <a:extLst>
                <a:ext uri="{FF2B5EF4-FFF2-40B4-BE49-F238E27FC236}">
                  <a16:creationId xmlns:a16="http://schemas.microsoft.com/office/drawing/2014/main" id="{7321A5B5-4A16-50D1-E6BA-A0560EEAF44F}"/>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5CD506A-D4D2-A5A4-E07A-0A84A8B957C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6E68CA-B7E4-CAD6-7645-DE920539D877}"/>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DCD798B-6F6B-31A0-8212-2024CCC805A9}"/>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A6C92BF-A63E-3D71-D186-84E39658831E}"/>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2A98C13C-6993-D4F4-64B1-48076EF589D8}"/>
              </a:ext>
            </a:extLst>
          </p:cNvPr>
          <p:cNvSpPr txBox="1"/>
          <p:nvPr/>
        </p:nvSpPr>
        <p:spPr>
          <a:xfrm rot="16200000">
            <a:off x="-158580" y="3706415"/>
            <a:ext cx="1957898" cy="276999"/>
          </a:xfrm>
          <a:prstGeom prst="rect">
            <a:avLst/>
          </a:prstGeom>
          <a:noFill/>
        </p:spPr>
        <p:txBody>
          <a:bodyPr wrap="square">
            <a:spAutoFit/>
          </a:bodyPr>
          <a:lstStyle/>
          <a:p>
            <a:pPr algn="ctr" defTabSz="651529">
              <a:defRPr/>
            </a:pPr>
            <a:r>
              <a:rPr lang="en-US" sz="1200" b="1" dirty="0">
                <a:solidFill>
                  <a:srgbClr val="000000"/>
                </a:solidFill>
                <a:latin typeface="Calibri" panose="020F0502020204030204"/>
              </a:rPr>
              <a:t>Proportion of Patients, %</a:t>
            </a:r>
          </a:p>
        </p:txBody>
      </p:sp>
      <p:sp>
        <p:nvSpPr>
          <p:cNvPr id="18" name="Freeform: Shape 17">
            <a:extLst>
              <a:ext uri="{FF2B5EF4-FFF2-40B4-BE49-F238E27FC236}">
                <a16:creationId xmlns:a16="http://schemas.microsoft.com/office/drawing/2014/main" id="{63869326-A661-B59F-2568-694D3E98F75D}"/>
              </a:ext>
            </a:extLst>
          </p:cNvPr>
          <p:cNvSpPr/>
          <p:nvPr/>
        </p:nvSpPr>
        <p:spPr bwMode="auto">
          <a:xfrm>
            <a:off x="1174294" y="2865967"/>
            <a:ext cx="3283406"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grpSp>
        <p:nvGrpSpPr>
          <p:cNvPr id="56" name="Group 55">
            <a:extLst>
              <a:ext uri="{FF2B5EF4-FFF2-40B4-BE49-F238E27FC236}">
                <a16:creationId xmlns:a16="http://schemas.microsoft.com/office/drawing/2014/main" id="{B92B3B3F-4405-28D3-D6B4-5BB24DDE3E11}"/>
              </a:ext>
            </a:extLst>
          </p:cNvPr>
          <p:cNvGrpSpPr/>
          <p:nvPr/>
        </p:nvGrpSpPr>
        <p:grpSpPr>
          <a:xfrm>
            <a:off x="3207868" y="3009021"/>
            <a:ext cx="1027945" cy="523220"/>
            <a:chOff x="2001102" y="5070742"/>
            <a:chExt cx="1027945" cy="523220"/>
          </a:xfrm>
        </p:grpSpPr>
        <p:sp>
          <p:nvSpPr>
            <p:cNvPr id="57" name="TextBox 56">
              <a:extLst>
                <a:ext uri="{FF2B5EF4-FFF2-40B4-BE49-F238E27FC236}">
                  <a16:creationId xmlns:a16="http://schemas.microsoft.com/office/drawing/2014/main" id="{79039958-2799-9D69-2429-A7390D7DC53A}"/>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58" name="Rectangle 57">
              <a:extLst>
                <a:ext uri="{FF2B5EF4-FFF2-40B4-BE49-F238E27FC236}">
                  <a16:creationId xmlns:a16="http://schemas.microsoft.com/office/drawing/2014/main" id="{6905C21A-3904-EC38-0A02-3C725B9D3FD0}"/>
                </a:ext>
              </a:extLst>
            </p:cNvPr>
            <p:cNvSpPr/>
            <p:nvPr/>
          </p:nvSpPr>
          <p:spPr bwMode="auto">
            <a:xfrm>
              <a:off x="2001102" y="5182061"/>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B97D6BA-FA66-F8D8-BF5C-FA0745FEE6C5}"/>
                </a:ext>
              </a:extLst>
            </p:cNvPr>
            <p:cNvSpPr/>
            <p:nvPr/>
          </p:nvSpPr>
          <p:spPr bwMode="auto">
            <a:xfrm>
              <a:off x="2001102" y="5388879"/>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 name="Group 10">
            <a:extLst>
              <a:ext uri="{FF2B5EF4-FFF2-40B4-BE49-F238E27FC236}">
                <a16:creationId xmlns:a16="http://schemas.microsoft.com/office/drawing/2014/main" id="{4A2247CF-1B64-5E53-3EBC-8C5C360AB937}"/>
              </a:ext>
            </a:extLst>
          </p:cNvPr>
          <p:cNvGrpSpPr/>
          <p:nvPr/>
        </p:nvGrpSpPr>
        <p:grpSpPr>
          <a:xfrm>
            <a:off x="730702" y="4828215"/>
            <a:ext cx="3882201" cy="613210"/>
            <a:chOff x="730702" y="4828215"/>
            <a:chExt cx="3882201" cy="613210"/>
          </a:xfrm>
        </p:grpSpPr>
        <p:sp>
          <p:nvSpPr>
            <p:cNvPr id="7" name="TextBox 6">
              <a:extLst>
                <a:ext uri="{FF2B5EF4-FFF2-40B4-BE49-F238E27FC236}">
                  <a16:creationId xmlns:a16="http://schemas.microsoft.com/office/drawing/2014/main" id="{20664A56-CC8F-80FA-5E94-52FB0308083B}"/>
                </a:ext>
              </a:extLst>
            </p:cNvPr>
            <p:cNvSpPr txBox="1"/>
            <p:nvPr/>
          </p:nvSpPr>
          <p:spPr bwMode="auto">
            <a:xfrm rot="18900000">
              <a:off x="730702" y="4925168"/>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71" name="TextBox 70">
              <a:extLst>
                <a:ext uri="{FF2B5EF4-FFF2-40B4-BE49-F238E27FC236}">
                  <a16:creationId xmlns:a16="http://schemas.microsoft.com/office/drawing/2014/main" id="{C945B8F0-1D37-2496-646F-65EAEB9E98BF}"/>
                </a:ext>
              </a:extLst>
            </p:cNvPr>
            <p:cNvSpPr txBox="1"/>
            <p:nvPr/>
          </p:nvSpPr>
          <p:spPr bwMode="auto">
            <a:xfrm rot="18900000">
              <a:off x="1914961" y="516442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72" name="TextBox 71">
              <a:extLst>
                <a:ext uri="{FF2B5EF4-FFF2-40B4-BE49-F238E27FC236}">
                  <a16:creationId xmlns:a16="http://schemas.microsoft.com/office/drawing/2014/main" id="{E58504D4-7A63-F6F3-D747-D939A38C7277}"/>
                </a:ext>
              </a:extLst>
            </p:cNvPr>
            <p:cNvSpPr txBox="1"/>
            <p:nvPr/>
          </p:nvSpPr>
          <p:spPr bwMode="auto">
            <a:xfrm rot="18900000">
              <a:off x="3443993" y="5082724"/>
              <a:ext cx="1168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Abdominal pain</a:t>
              </a:r>
            </a:p>
          </p:txBody>
        </p:sp>
        <p:sp>
          <p:nvSpPr>
            <p:cNvPr id="73" name="TextBox 72">
              <a:extLst>
                <a:ext uri="{FF2B5EF4-FFF2-40B4-BE49-F238E27FC236}">
                  <a16:creationId xmlns:a16="http://schemas.microsoft.com/office/drawing/2014/main" id="{69D5087C-7AF3-9506-BA0D-86DBBAC812A6}"/>
                </a:ext>
              </a:extLst>
            </p:cNvPr>
            <p:cNvSpPr txBox="1"/>
            <p:nvPr/>
          </p:nvSpPr>
          <p:spPr bwMode="auto">
            <a:xfrm rot="18900000">
              <a:off x="968559" y="4925735"/>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74" name="TextBox 73">
              <a:extLst>
                <a:ext uri="{FF2B5EF4-FFF2-40B4-BE49-F238E27FC236}">
                  <a16:creationId xmlns:a16="http://schemas.microsoft.com/office/drawing/2014/main" id="{B30C4B6E-6304-DC55-0334-D86BA5656D53}"/>
                </a:ext>
              </a:extLst>
            </p:cNvPr>
            <p:cNvSpPr txBox="1"/>
            <p:nvPr/>
          </p:nvSpPr>
          <p:spPr bwMode="auto">
            <a:xfrm rot="18900000">
              <a:off x="1199594" y="4923967"/>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75" name="TextBox 74">
              <a:extLst>
                <a:ext uri="{FF2B5EF4-FFF2-40B4-BE49-F238E27FC236}">
                  <a16:creationId xmlns:a16="http://schemas.microsoft.com/office/drawing/2014/main" id="{D9530EF3-ADE8-BEB0-DD25-F15BB58FDA8E}"/>
                </a:ext>
              </a:extLst>
            </p:cNvPr>
            <p:cNvSpPr txBox="1"/>
            <p:nvPr/>
          </p:nvSpPr>
          <p:spPr bwMode="auto">
            <a:xfrm rot="18900000">
              <a:off x="1448801" y="4899098"/>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76" name="TextBox 75">
              <a:extLst>
                <a:ext uri="{FF2B5EF4-FFF2-40B4-BE49-F238E27FC236}">
                  <a16:creationId xmlns:a16="http://schemas.microsoft.com/office/drawing/2014/main" id="{B48109F0-26AD-FF87-689C-1E51A3290632}"/>
                </a:ext>
              </a:extLst>
            </p:cNvPr>
            <p:cNvSpPr txBox="1"/>
            <p:nvPr/>
          </p:nvSpPr>
          <p:spPr bwMode="auto">
            <a:xfrm rot="18900000">
              <a:off x="1383448" y="5033417"/>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77" name="TextBox 76">
              <a:extLst>
                <a:ext uri="{FF2B5EF4-FFF2-40B4-BE49-F238E27FC236}">
                  <a16:creationId xmlns:a16="http://schemas.microsoft.com/office/drawing/2014/main" id="{BBE685EA-983B-263C-47A5-1B35A9FF86A2}"/>
                </a:ext>
              </a:extLst>
            </p:cNvPr>
            <p:cNvSpPr txBox="1"/>
            <p:nvPr/>
          </p:nvSpPr>
          <p:spPr bwMode="auto">
            <a:xfrm rot="18900000">
              <a:off x="1904983" y="4901773"/>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78" name="TextBox 77">
              <a:extLst>
                <a:ext uri="{FF2B5EF4-FFF2-40B4-BE49-F238E27FC236}">
                  <a16:creationId xmlns:a16="http://schemas.microsoft.com/office/drawing/2014/main" id="{2106B84A-47DE-B443-C37E-54D26445436E}"/>
                </a:ext>
              </a:extLst>
            </p:cNvPr>
            <p:cNvSpPr txBox="1"/>
            <p:nvPr/>
          </p:nvSpPr>
          <p:spPr bwMode="auto">
            <a:xfrm rot="18900000">
              <a:off x="1902615" y="5014170"/>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79" name="TextBox 78">
              <a:extLst>
                <a:ext uri="{FF2B5EF4-FFF2-40B4-BE49-F238E27FC236}">
                  <a16:creationId xmlns:a16="http://schemas.microsoft.com/office/drawing/2014/main" id="{53B443E1-5236-813E-6FFF-0D5BC0590530}"/>
                </a:ext>
              </a:extLst>
            </p:cNvPr>
            <p:cNvSpPr txBox="1"/>
            <p:nvPr/>
          </p:nvSpPr>
          <p:spPr bwMode="auto">
            <a:xfrm rot="18900000">
              <a:off x="2551075" y="4828215"/>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80" name="TextBox 79">
              <a:extLst>
                <a:ext uri="{FF2B5EF4-FFF2-40B4-BE49-F238E27FC236}">
                  <a16:creationId xmlns:a16="http://schemas.microsoft.com/office/drawing/2014/main" id="{9AE40D50-9107-C5F0-1618-46E147483A35}"/>
                </a:ext>
              </a:extLst>
            </p:cNvPr>
            <p:cNvSpPr txBox="1"/>
            <p:nvPr/>
          </p:nvSpPr>
          <p:spPr bwMode="auto">
            <a:xfrm rot="18900000">
              <a:off x="2749328" y="4895448"/>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81" name="TextBox 80">
              <a:extLst>
                <a:ext uri="{FF2B5EF4-FFF2-40B4-BE49-F238E27FC236}">
                  <a16:creationId xmlns:a16="http://schemas.microsoft.com/office/drawing/2014/main" id="{8740566C-0EEA-ACE8-A474-20C90BE9BA01}"/>
                </a:ext>
              </a:extLst>
            </p:cNvPr>
            <p:cNvSpPr txBox="1"/>
            <p:nvPr/>
          </p:nvSpPr>
          <p:spPr bwMode="auto">
            <a:xfrm rot="18900000">
              <a:off x="2952586" y="4909299"/>
              <a:ext cx="6783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Pruritus</a:t>
              </a:r>
            </a:p>
          </p:txBody>
        </p:sp>
        <p:sp>
          <p:nvSpPr>
            <p:cNvPr id="82" name="TextBox 81">
              <a:extLst>
                <a:ext uri="{FF2B5EF4-FFF2-40B4-BE49-F238E27FC236}">
                  <a16:creationId xmlns:a16="http://schemas.microsoft.com/office/drawing/2014/main" id="{1080FC5F-2B7D-8579-8D41-9E1C9F16F61F}"/>
                </a:ext>
              </a:extLst>
            </p:cNvPr>
            <p:cNvSpPr txBox="1"/>
            <p:nvPr/>
          </p:nvSpPr>
          <p:spPr bwMode="auto">
            <a:xfrm rot="18900000">
              <a:off x="3204385" y="4904199"/>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83" name="TextBox 82">
              <a:extLst>
                <a:ext uri="{FF2B5EF4-FFF2-40B4-BE49-F238E27FC236}">
                  <a16:creationId xmlns:a16="http://schemas.microsoft.com/office/drawing/2014/main" id="{B6DD1D1B-B96F-E88B-D4DE-DC371214CB40}"/>
                </a:ext>
              </a:extLst>
            </p:cNvPr>
            <p:cNvSpPr txBox="1"/>
            <p:nvPr/>
          </p:nvSpPr>
          <p:spPr bwMode="auto">
            <a:xfrm rot="18900000">
              <a:off x="3446502" y="4894473"/>
              <a:ext cx="6364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Pyrexia</a:t>
              </a:r>
            </a:p>
          </p:txBody>
        </p:sp>
        <p:sp>
          <p:nvSpPr>
            <p:cNvPr id="84" name="TextBox 83">
              <a:extLst>
                <a:ext uri="{FF2B5EF4-FFF2-40B4-BE49-F238E27FC236}">
                  <a16:creationId xmlns:a16="http://schemas.microsoft.com/office/drawing/2014/main" id="{FB2D4E7D-0A1E-0E1F-DE82-DC0C6BD8F046}"/>
                </a:ext>
              </a:extLst>
            </p:cNvPr>
            <p:cNvSpPr txBox="1"/>
            <p:nvPr/>
          </p:nvSpPr>
          <p:spPr bwMode="auto">
            <a:xfrm rot="18900000">
              <a:off x="3510686" y="4951828"/>
              <a:ext cx="798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Arthralgia</a:t>
              </a:r>
            </a:p>
          </p:txBody>
        </p:sp>
      </p:grpSp>
      <p:grpSp>
        <p:nvGrpSpPr>
          <p:cNvPr id="86" name="Group 85">
            <a:extLst>
              <a:ext uri="{FF2B5EF4-FFF2-40B4-BE49-F238E27FC236}">
                <a16:creationId xmlns:a16="http://schemas.microsoft.com/office/drawing/2014/main" id="{EB15DDD2-8193-F3C3-094F-D470034B8769}"/>
              </a:ext>
            </a:extLst>
          </p:cNvPr>
          <p:cNvGrpSpPr/>
          <p:nvPr/>
        </p:nvGrpSpPr>
        <p:grpSpPr>
          <a:xfrm>
            <a:off x="1174294" y="4808006"/>
            <a:ext cx="3264941" cy="80433"/>
            <a:chOff x="1174294" y="4784090"/>
            <a:chExt cx="3264941" cy="338549"/>
          </a:xfrm>
        </p:grpSpPr>
        <p:grpSp>
          <p:nvGrpSpPr>
            <p:cNvPr id="87" name="Group 86">
              <a:extLst>
                <a:ext uri="{FF2B5EF4-FFF2-40B4-BE49-F238E27FC236}">
                  <a16:creationId xmlns:a16="http://schemas.microsoft.com/office/drawing/2014/main" id="{2433D5FA-1449-64A6-2D11-9815873CC3D1}"/>
                </a:ext>
              </a:extLst>
            </p:cNvPr>
            <p:cNvGrpSpPr/>
            <p:nvPr/>
          </p:nvGrpSpPr>
          <p:grpSpPr>
            <a:xfrm rot="5400000">
              <a:off x="1878373" y="4080011"/>
              <a:ext cx="338548" cy="1746706"/>
              <a:chOff x="1580359" y="1182870"/>
              <a:chExt cx="103516" cy="3934194"/>
            </a:xfrm>
          </p:grpSpPr>
          <p:cxnSp>
            <p:nvCxnSpPr>
              <p:cNvPr id="96" name="Straight Connector 95">
                <a:extLst>
                  <a:ext uri="{FF2B5EF4-FFF2-40B4-BE49-F238E27FC236}">
                    <a16:creationId xmlns:a16="http://schemas.microsoft.com/office/drawing/2014/main" id="{D44EE2C1-B315-ABB2-D04D-CC609CDA144E}"/>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C11C6C0-3074-8F7C-7061-674AE118A2D6}"/>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89F931A-524B-1A78-9341-DBA035263D07}"/>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23CFE4C-D169-5749-69BA-7F802CFD67BA}"/>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3AAA4C5-183F-F74A-0C1B-EBAB4C291F0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2D823B1-1FE2-89E7-1301-947922D70CF7}"/>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288A9DB-AFE0-A4CC-611C-A83BC43230AF}"/>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BF72B7B-7767-18C2-2769-8F1F8DE7A5B8}"/>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74E43C3-1040-9704-D09D-8D663C560421}"/>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3618114B-0726-8EBE-2DA9-378FD5FF6F91}"/>
                </a:ext>
              </a:extLst>
            </p:cNvPr>
            <p:cNvGrpSpPr/>
            <p:nvPr/>
          </p:nvGrpSpPr>
          <p:grpSpPr>
            <a:xfrm rot="5400000">
              <a:off x="3615391" y="4298794"/>
              <a:ext cx="338548" cy="1309141"/>
              <a:chOff x="1580359" y="2168419"/>
              <a:chExt cx="103516" cy="2948645"/>
            </a:xfrm>
          </p:grpSpPr>
          <p:cxnSp>
            <p:nvCxnSpPr>
              <p:cNvPr id="89" name="Straight Connector 88">
                <a:extLst>
                  <a:ext uri="{FF2B5EF4-FFF2-40B4-BE49-F238E27FC236}">
                    <a16:creationId xmlns:a16="http://schemas.microsoft.com/office/drawing/2014/main" id="{0FA218B4-111E-B111-F9CC-3B176D70C1D0}"/>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1F5158F-D311-5696-6140-90ADC54F88E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EBC2360-E764-9931-6B07-5699CF3E6FA2}"/>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EB9108B-5875-1EEA-6FB3-DA13986192DF}"/>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A3509C8-5072-7D9A-3873-22FCA83F0F5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8B3BDA1-F45F-3415-62B1-639F9807191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FF1CB4A-F4D2-7AEB-D9F8-08BA5CF1A20B}"/>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0" name="Rectangle 69">
            <a:extLst>
              <a:ext uri="{FF2B5EF4-FFF2-40B4-BE49-F238E27FC236}">
                <a16:creationId xmlns:a16="http://schemas.microsoft.com/office/drawing/2014/main" id="{99A8B873-66B3-2095-0605-504E1ABF9654}"/>
              </a:ext>
            </a:extLst>
          </p:cNvPr>
          <p:cNvSpPr/>
          <p:nvPr/>
        </p:nvSpPr>
        <p:spPr bwMode="auto">
          <a:xfrm rot="18900000">
            <a:off x="1265500" y="5001103"/>
            <a:ext cx="575603"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06A8885B-D93E-15B6-F285-D47A33B4AE6A}"/>
              </a:ext>
            </a:extLst>
          </p:cNvPr>
          <p:cNvSpPr/>
          <p:nvPr/>
        </p:nvSpPr>
        <p:spPr bwMode="auto">
          <a:xfrm rot="18900000">
            <a:off x="1979374" y="4977598"/>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3614931D-C5A2-673D-74AF-D30C03028CEE}"/>
              </a:ext>
            </a:extLst>
          </p:cNvPr>
          <p:cNvSpPr/>
          <p:nvPr/>
        </p:nvSpPr>
        <p:spPr bwMode="auto">
          <a:xfrm rot="18900000">
            <a:off x="1473119" y="5100058"/>
            <a:ext cx="868730"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85911C0F-ED5A-FE70-AAA2-A3D6FE9D5C0A}"/>
              </a:ext>
            </a:extLst>
          </p:cNvPr>
          <p:cNvSpPr/>
          <p:nvPr/>
        </p:nvSpPr>
        <p:spPr bwMode="auto">
          <a:xfrm rot="18900000">
            <a:off x="3282728" y="4977599"/>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0" name="Group 149">
            <a:extLst>
              <a:ext uri="{FF2B5EF4-FFF2-40B4-BE49-F238E27FC236}">
                <a16:creationId xmlns:a16="http://schemas.microsoft.com/office/drawing/2014/main" id="{2D55010D-A9D3-9124-5E6F-599D795412E6}"/>
              </a:ext>
            </a:extLst>
          </p:cNvPr>
          <p:cNvGrpSpPr/>
          <p:nvPr/>
        </p:nvGrpSpPr>
        <p:grpSpPr>
          <a:xfrm>
            <a:off x="4177349" y="2734123"/>
            <a:ext cx="538948" cy="2208717"/>
            <a:chOff x="3085705" y="2246902"/>
            <a:chExt cx="538948" cy="3379711"/>
          </a:xfrm>
        </p:grpSpPr>
        <p:sp>
          <p:nvSpPr>
            <p:cNvPr id="151" name="TextBox 150">
              <a:extLst>
                <a:ext uri="{FF2B5EF4-FFF2-40B4-BE49-F238E27FC236}">
                  <a16:creationId xmlns:a16="http://schemas.microsoft.com/office/drawing/2014/main" id="{D387391C-8C37-94FB-ECDD-4E4EE48C86E2}"/>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52" name="TextBox 151">
              <a:extLst>
                <a:ext uri="{FF2B5EF4-FFF2-40B4-BE49-F238E27FC236}">
                  <a16:creationId xmlns:a16="http://schemas.microsoft.com/office/drawing/2014/main" id="{EE37D83C-8349-861B-C321-6866044E86D5}"/>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3" name="TextBox 152">
              <a:extLst>
                <a:ext uri="{FF2B5EF4-FFF2-40B4-BE49-F238E27FC236}">
                  <a16:creationId xmlns:a16="http://schemas.microsoft.com/office/drawing/2014/main" id="{AED713BA-6534-5BAF-2BE3-296897AD4227}"/>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4" name="TextBox 153">
              <a:extLst>
                <a:ext uri="{FF2B5EF4-FFF2-40B4-BE49-F238E27FC236}">
                  <a16:creationId xmlns:a16="http://schemas.microsoft.com/office/drawing/2014/main" id="{D9F960CB-AE9D-C16B-F1D0-25D3AE132ADA}"/>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5" name="TextBox 154">
              <a:extLst>
                <a:ext uri="{FF2B5EF4-FFF2-40B4-BE49-F238E27FC236}">
                  <a16:creationId xmlns:a16="http://schemas.microsoft.com/office/drawing/2014/main" id="{65F4B0AF-EAFC-5A25-53AA-B803D8B179FD}"/>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156" name="Group 155">
            <a:extLst>
              <a:ext uri="{FF2B5EF4-FFF2-40B4-BE49-F238E27FC236}">
                <a16:creationId xmlns:a16="http://schemas.microsoft.com/office/drawing/2014/main" id="{F1239AFB-8ADE-0827-E415-6BADB0214EA5}"/>
              </a:ext>
            </a:extLst>
          </p:cNvPr>
          <p:cNvGrpSpPr/>
          <p:nvPr/>
        </p:nvGrpSpPr>
        <p:grpSpPr>
          <a:xfrm>
            <a:off x="4624316" y="2874433"/>
            <a:ext cx="91981" cy="1931646"/>
            <a:chOff x="1580359" y="3151722"/>
            <a:chExt cx="103516" cy="1965342"/>
          </a:xfrm>
        </p:grpSpPr>
        <p:cxnSp>
          <p:nvCxnSpPr>
            <p:cNvPr id="157" name="Straight Connector 156">
              <a:extLst>
                <a:ext uri="{FF2B5EF4-FFF2-40B4-BE49-F238E27FC236}">
                  <a16:creationId xmlns:a16="http://schemas.microsoft.com/office/drawing/2014/main" id="{AF000A43-A557-4A4C-CB10-B77A453C2D47}"/>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C6B8C83-C6E5-C406-3349-74CCB2D17BF5}"/>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F4B24FA-5561-8AE0-AE62-789A29C6D57B}"/>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9691963-3BE3-377D-4DF5-C92B9F748BB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45EA5B7-368F-FE2B-C1CF-7170237CEFC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62" name="Freeform: Shape 161">
            <a:extLst>
              <a:ext uri="{FF2B5EF4-FFF2-40B4-BE49-F238E27FC236}">
                <a16:creationId xmlns:a16="http://schemas.microsoft.com/office/drawing/2014/main" id="{D09467CF-D94D-D4DD-63A5-F5F7EC01DB33}"/>
              </a:ext>
            </a:extLst>
          </p:cNvPr>
          <p:cNvSpPr/>
          <p:nvPr/>
        </p:nvSpPr>
        <p:spPr bwMode="auto">
          <a:xfrm>
            <a:off x="4706270" y="2865967"/>
            <a:ext cx="3669380"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grpSp>
        <p:nvGrpSpPr>
          <p:cNvPr id="198" name="Group 197">
            <a:extLst>
              <a:ext uri="{FF2B5EF4-FFF2-40B4-BE49-F238E27FC236}">
                <a16:creationId xmlns:a16="http://schemas.microsoft.com/office/drawing/2014/main" id="{FA9D03EE-A707-A60C-E770-761B69519085}"/>
              </a:ext>
            </a:extLst>
          </p:cNvPr>
          <p:cNvGrpSpPr/>
          <p:nvPr/>
        </p:nvGrpSpPr>
        <p:grpSpPr>
          <a:xfrm>
            <a:off x="7118706" y="3009021"/>
            <a:ext cx="1027945" cy="523220"/>
            <a:chOff x="2001102" y="5070742"/>
            <a:chExt cx="1027945" cy="523220"/>
          </a:xfrm>
        </p:grpSpPr>
        <p:sp>
          <p:nvSpPr>
            <p:cNvPr id="199" name="TextBox 198">
              <a:extLst>
                <a:ext uri="{FF2B5EF4-FFF2-40B4-BE49-F238E27FC236}">
                  <a16:creationId xmlns:a16="http://schemas.microsoft.com/office/drawing/2014/main" id="{CC25E7C9-8D31-90F8-5830-1E08E4188AC6}"/>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200" name="Rectangle 199">
              <a:extLst>
                <a:ext uri="{FF2B5EF4-FFF2-40B4-BE49-F238E27FC236}">
                  <a16:creationId xmlns:a16="http://schemas.microsoft.com/office/drawing/2014/main" id="{514D7510-0529-6AC7-7F03-5244AA37B6BA}"/>
                </a:ext>
              </a:extLst>
            </p:cNvPr>
            <p:cNvSpPr/>
            <p:nvPr/>
          </p:nvSpPr>
          <p:spPr bwMode="auto">
            <a:xfrm>
              <a:off x="2001102" y="5182061"/>
              <a:ext cx="133350" cy="133350"/>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2B3FA2CD-A892-82EE-CFD5-C0C0B5FC1AD3}"/>
                </a:ext>
              </a:extLst>
            </p:cNvPr>
            <p:cNvSpPr/>
            <p:nvPr/>
          </p:nvSpPr>
          <p:spPr bwMode="auto">
            <a:xfrm>
              <a:off x="2001102" y="5388879"/>
              <a:ext cx="133350" cy="13335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28409722-204C-9114-9706-816F2D9690C4}"/>
              </a:ext>
            </a:extLst>
          </p:cNvPr>
          <p:cNvGrpSpPr/>
          <p:nvPr/>
        </p:nvGrpSpPr>
        <p:grpSpPr>
          <a:xfrm>
            <a:off x="4268974" y="4854350"/>
            <a:ext cx="4212145" cy="674606"/>
            <a:chOff x="4268974" y="4854350"/>
            <a:chExt cx="4212145" cy="674606"/>
          </a:xfrm>
        </p:grpSpPr>
        <p:sp>
          <p:nvSpPr>
            <p:cNvPr id="164" name="TextBox 163">
              <a:extLst>
                <a:ext uri="{FF2B5EF4-FFF2-40B4-BE49-F238E27FC236}">
                  <a16:creationId xmlns:a16="http://schemas.microsoft.com/office/drawing/2014/main" id="{6D4CFD17-08C9-E3D2-32D0-8A6B449BB00D}"/>
                </a:ext>
              </a:extLst>
            </p:cNvPr>
            <p:cNvSpPr txBox="1"/>
            <p:nvPr/>
          </p:nvSpPr>
          <p:spPr bwMode="auto">
            <a:xfrm rot="18900000">
              <a:off x="5785299" y="4956364"/>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165" name="TextBox 164">
              <a:extLst>
                <a:ext uri="{FF2B5EF4-FFF2-40B4-BE49-F238E27FC236}">
                  <a16:creationId xmlns:a16="http://schemas.microsoft.com/office/drawing/2014/main" id="{CB1B6E0B-76B9-DE18-D7A5-20BB1E33D5FA}"/>
                </a:ext>
              </a:extLst>
            </p:cNvPr>
            <p:cNvSpPr txBox="1"/>
            <p:nvPr/>
          </p:nvSpPr>
          <p:spPr bwMode="auto">
            <a:xfrm rot="18900000">
              <a:off x="5488671" y="5195622"/>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166" name="TextBox 165">
              <a:extLst>
                <a:ext uri="{FF2B5EF4-FFF2-40B4-BE49-F238E27FC236}">
                  <a16:creationId xmlns:a16="http://schemas.microsoft.com/office/drawing/2014/main" id="{01D0F811-7EE2-BEF8-805B-A91A67F39E14}"/>
                </a:ext>
              </a:extLst>
            </p:cNvPr>
            <p:cNvSpPr txBox="1"/>
            <p:nvPr/>
          </p:nvSpPr>
          <p:spPr bwMode="auto">
            <a:xfrm rot="18900000">
              <a:off x="5773469" y="5251957"/>
              <a:ext cx="1559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Urinary tract infection</a:t>
              </a:r>
            </a:p>
          </p:txBody>
        </p:sp>
        <p:sp>
          <p:nvSpPr>
            <p:cNvPr id="167" name="TextBox 166">
              <a:extLst>
                <a:ext uri="{FF2B5EF4-FFF2-40B4-BE49-F238E27FC236}">
                  <a16:creationId xmlns:a16="http://schemas.microsoft.com/office/drawing/2014/main" id="{36F5B3F7-8BAF-AD68-136E-2F58E84BFFDF}"/>
                </a:ext>
              </a:extLst>
            </p:cNvPr>
            <p:cNvSpPr txBox="1"/>
            <p:nvPr/>
          </p:nvSpPr>
          <p:spPr bwMode="auto">
            <a:xfrm rot="18900000">
              <a:off x="4268974" y="4956931"/>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168" name="TextBox 167">
              <a:extLst>
                <a:ext uri="{FF2B5EF4-FFF2-40B4-BE49-F238E27FC236}">
                  <a16:creationId xmlns:a16="http://schemas.microsoft.com/office/drawing/2014/main" id="{004915EA-0927-FEA7-D7CD-0218196710AF}"/>
                </a:ext>
              </a:extLst>
            </p:cNvPr>
            <p:cNvSpPr txBox="1"/>
            <p:nvPr/>
          </p:nvSpPr>
          <p:spPr bwMode="auto">
            <a:xfrm rot="18900000">
              <a:off x="5157395" y="4955163"/>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169" name="TextBox 168">
              <a:extLst>
                <a:ext uri="{FF2B5EF4-FFF2-40B4-BE49-F238E27FC236}">
                  <a16:creationId xmlns:a16="http://schemas.microsoft.com/office/drawing/2014/main" id="{527D4E97-6997-FAFC-643D-3FF4AF9D32E7}"/>
                </a:ext>
              </a:extLst>
            </p:cNvPr>
            <p:cNvSpPr txBox="1"/>
            <p:nvPr/>
          </p:nvSpPr>
          <p:spPr bwMode="auto">
            <a:xfrm rot="18900000">
              <a:off x="4785237" y="4930294"/>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170" name="TextBox 169">
              <a:extLst>
                <a:ext uri="{FF2B5EF4-FFF2-40B4-BE49-F238E27FC236}">
                  <a16:creationId xmlns:a16="http://schemas.microsoft.com/office/drawing/2014/main" id="{8CF444FB-2ABD-1B11-ABAD-F62A756F0798}"/>
                </a:ext>
              </a:extLst>
            </p:cNvPr>
            <p:cNvSpPr txBox="1"/>
            <p:nvPr/>
          </p:nvSpPr>
          <p:spPr bwMode="auto">
            <a:xfrm rot="18900000">
              <a:off x="7292829" y="5064613"/>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171" name="TextBox 170">
              <a:extLst>
                <a:ext uri="{FF2B5EF4-FFF2-40B4-BE49-F238E27FC236}">
                  <a16:creationId xmlns:a16="http://schemas.microsoft.com/office/drawing/2014/main" id="{35165FB4-E661-AB9D-7AFA-6DF9064A222A}"/>
                </a:ext>
              </a:extLst>
            </p:cNvPr>
            <p:cNvSpPr txBox="1"/>
            <p:nvPr/>
          </p:nvSpPr>
          <p:spPr bwMode="auto">
            <a:xfrm rot="18900000">
              <a:off x="7824016" y="4932969"/>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172" name="TextBox 171">
              <a:extLst>
                <a:ext uri="{FF2B5EF4-FFF2-40B4-BE49-F238E27FC236}">
                  <a16:creationId xmlns:a16="http://schemas.microsoft.com/office/drawing/2014/main" id="{BDEAF022-5BDF-57AE-9AD3-FA9FE966DC29}"/>
                </a:ext>
              </a:extLst>
            </p:cNvPr>
            <p:cNvSpPr txBox="1"/>
            <p:nvPr/>
          </p:nvSpPr>
          <p:spPr bwMode="auto">
            <a:xfrm rot="18900000">
              <a:off x="5184251" y="5045366"/>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173" name="TextBox 172">
              <a:extLst>
                <a:ext uri="{FF2B5EF4-FFF2-40B4-BE49-F238E27FC236}">
                  <a16:creationId xmlns:a16="http://schemas.microsoft.com/office/drawing/2014/main" id="{112DFCA5-0645-DCD4-A04B-5364FB34129A}"/>
                </a:ext>
              </a:extLst>
            </p:cNvPr>
            <p:cNvSpPr txBox="1"/>
            <p:nvPr/>
          </p:nvSpPr>
          <p:spPr bwMode="auto">
            <a:xfrm rot="18900000">
              <a:off x="7327802" y="4854350"/>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174" name="TextBox 173">
              <a:extLst>
                <a:ext uri="{FF2B5EF4-FFF2-40B4-BE49-F238E27FC236}">
                  <a16:creationId xmlns:a16="http://schemas.microsoft.com/office/drawing/2014/main" id="{F7603A35-EAC7-798C-82C0-4AA967F3C021}"/>
                </a:ext>
              </a:extLst>
            </p:cNvPr>
            <p:cNvSpPr txBox="1"/>
            <p:nvPr/>
          </p:nvSpPr>
          <p:spPr bwMode="auto">
            <a:xfrm rot="18900000">
              <a:off x="4982786" y="4926644"/>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175" name="TextBox 174">
              <a:extLst>
                <a:ext uri="{FF2B5EF4-FFF2-40B4-BE49-F238E27FC236}">
                  <a16:creationId xmlns:a16="http://schemas.microsoft.com/office/drawing/2014/main" id="{83C02810-8F11-5406-745B-772467CD88DB}"/>
                </a:ext>
              </a:extLst>
            </p:cNvPr>
            <p:cNvSpPr txBox="1"/>
            <p:nvPr/>
          </p:nvSpPr>
          <p:spPr bwMode="auto">
            <a:xfrm rot="18900000">
              <a:off x="5571800" y="4963709"/>
              <a:ext cx="744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Vomiting</a:t>
              </a:r>
            </a:p>
          </p:txBody>
        </p:sp>
        <p:sp>
          <p:nvSpPr>
            <p:cNvPr id="176" name="TextBox 175">
              <a:extLst>
                <a:ext uri="{FF2B5EF4-FFF2-40B4-BE49-F238E27FC236}">
                  <a16:creationId xmlns:a16="http://schemas.microsoft.com/office/drawing/2014/main" id="{1CC50B27-3EE5-5DE7-3731-28AE14D90943}"/>
                </a:ext>
              </a:extLst>
            </p:cNvPr>
            <p:cNvSpPr txBox="1"/>
            <p:nvPr/>
          </p:nvSpPr>
          <p:spPr bwMode="auto">
            <a:xfrm rot="18900000">
              <a:off x="4557679" y="4935395"/>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177" name="TextBox 176">
              <a:extLst>
                <a:ext uri="{FF2B5EF4-FFF2-40B4-BE49-F238E27FC236}">
                  <a16:creationId xmlns:a16="http://schemas.microsoft.com/office/drawing/2014/main" id="{828DA838-0C6B-7128-6091-A9B47A19240E}"/>
                </a:ext>
              </a:extLst>
            </p:cNvPr>
            <p:cNvSpPr txBox="1"/>
            <p:nvPr/>
          </p:nvSpPr>
          <p:spPr bwMode="auto">
            <a:xfrm rot="18900000">
              <a:off x="6232197" y="4959153"/>
              <a:ext cx="731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Asthenia</a:t>
              </a:r>
            </a:p>
          </p:txBody>
        </p:sp>
        <p:sp>
          <p:nvSpPr>
            <p:cNvPr id="178" name="TextBox 177">
              <a:extLst>
                <a:ext uri="{FF2B5EF4-FFF2-40B4-BE49-F238E27FC236}">
                  <a16:creationId xmlns:a16="http://schemas.microsoft.com/office/drawing/2014/main" id="{634E011A-8EB5-F438-9B1F-7DD27F51D24D}"/>
                </a:ext>
              </a:extLst>
            </p:cNvPr>
            <p:cNvSpPr txBox="1"/>
            <p:nvPr/>
          </p:nvSpPr>
          <p:spPr bwMode="auto">
            <a:xfrm rot="18900000">
              <a:off x="7268789" y="4983024"/>
              <a:ext cx="7986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Arthralgia</a:t>
              </a:r>
            </a:p>
          </p:txBody>
        </p:sp>
        <p:sp>
          <p:nvSpPr>
            <p:cNvPr id="202" name="TextBox 201">
              <a:extLst>
                <a:ext uri="{FF2B5EF4-FFF2-40B4-BE49-F238E27FC236}">
                  <a16:creationId xmlns:a16="http://schemas.microsoft.com/office/drawing/2014/main" id="{B2D4ADBB-94F8-69EF-F930-F6F734F7E417}"/>
                </a:ext>
              </a:extLst>
            </p:cNvPr>
            <p:cNvSpPr txBox="1"/>
            <p:nvPr/>
          </p:nvSpPr>
          <p:spPr bwMode="auto">
            <a:xfrm rot="18900000">
              <a:off x="6425541" y="5053482"/>
              <a:ext cx="9979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Hypokalemia</a:t>
              </a:r>
            </a:p>
          </p:txBody>
        </p:sp>
        <p:sp>
          <p:nvSpPr>
            <p:cNvPr id="203" name="TextBox 202">
              <a:extLst>
                <a:ext uri="{FF2B5EF4-FFF2-40B4-BE49-F238E27FC236}">
                  <a16:creationId xmlns:a16="http://schemas.microsoft.com/office/drawing/2014/main" id="{68D01A9A-3D33-42E5-25D9-407976A39996}"/>
                </a:ext>
              </a:extLst>
            </p:cNvPr>
            <p:cNvSpPr txBox="1"/>
            <p:nvPr/>
          </p:nvSpPr>
          <p:spPr bwMode="auto">
            <a:xfrm rot="18900000">
              <a:off x="6383771" y="5163227"/>
              <a:ext cx="1308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Hypomagnesemia</a:t>
              </a:r>
            </a:p>
          </p:txBody>
        </p:sp>
      </p:grpSp>
      <p:sp>
        <p:nvSpPr>
          <p:cNvPr id="205" name="Rectangle 204">
            <a:extLst>
              <a:ext uri="{FF2B5EF4-FFF2-40B4-BE49-F238E27FC236}">
                <a16:creationId xmlns:a16="http://schemas.microsoft.com/office/drawing/2014/main" id="{8CBBB2CA-51C9-B7B7-BA40-8B7E333BC58F}"/>
              </a:ext>
            </a:extLst>
          </p:cNvPr>
          <p:cNvSpPr/>
          <p:nvPr/>
        </p:nvSpPr>
        <p:spPr bwMode="auto">
          <a:xfrm rot="18900000">
            <a:off x="4627338" y="5006767"/>
            <a:ext cx="507277"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A35391F9-1A37-8552-C300-C250C71A2EF7}"/>
              </a:ext>
            </a:extLst>
          </p:cNvPr>
          <p:cNvSpPr/>
          <p:nvPr/>
        </p:nvSpPr>
        <p:spPr bwMode="auto">
          <a:xfrm rot="18900000">
            <a:off x="5224133" y="5030945"/>
            <a:ext cx="575660"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2CC4B53F-063C-86A3-DDFA-319168680788}"/>
              </a:ext>
            </a:extLst>
          </p:cNvPr>
          <p:cNvSpPr/>
          <p:nvPr/>
        </p:nvSpPr>
        <p:spPr bwMode="auto">
          <a:xfrm rot="18900000">
            <a:off x="7895638" y="5009203"/>
            <a:ext cx="514159"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93CB8070-C2AC-23DF-8F8D-D465B3FFF5CA}"/>
              </a:ext>
            </a:extLst>
          </p:cNvPr>
          <p:cNvSpPr/>
          <p:nvPr/>
        </p:nvSpPr>
        <p:spPr bwMode="auto">
          <a:xfrm rot="18900000">
            <a:off x="7364047" y="5139952"/>
            <a:ext cx="883973"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9" name="Group 208">
            <a:extLst>
              <a:ext uri="{FF2B5EF4-FFF2-40B4-BE49-F238E27FC236}">
                <a16:creationId xmlns:a16="http://schemas.microsoft.com/office/drawing/2014/main" id="{10AE6036-77AD-1867-AF50-E8B7B9262405}"/>
              </a:ext>
            </a:extLst>
          </p:cNvPr>
          <p:cNvGrpSpPr/>
          <p:nvPr/>
        </p:nvGrpSpPr>
        <p:grpSpPr>
          <a:xfrm>
            <a:off x="4706270" y="4793232"/>
            <a:ext cx="3671990" cy="85030"/>
            <a:chOff x="1174294" y="4784090"/>
            <a:chExt cx="3693363" cy="338562"/>
          </a:xfrm>
        </p:grpSpPr>
        <p:grpSp>
          <p:nvGrpSpPr>
            <p:cNvPr id="210" name="Group 209">
              <a:extLst>
                <a:ext uri="{FF2B5EF4-FFF2-40B4-BE49-F238E27FC236}">
                  <a16:creationId xmlns:a16="http://schemas.microsoft.com/office/drawing/2014/main" id="{BFCC974A-B625-2282-7CCC-118F197CA263}"/>
                </a:ext>
              </a:extLst>
            </p:cNvPr>
            <p:cNvGrpSpPr/>
            <p:nvPr/>
          </p:nvGrpSpPr>
          <p:grpSpPr>
            <a:xfrm rot="5400000">
              <a:off x="1878373" y="4080011"/>
              <a:ext cx="338548" cy="1746706"/>
              <a:chOff x="1580359" y="1182870"/>
              <a:chExt cx="103516" cy="3934194"/>
            </a:xfrm>
          </p:grpSpPr>
          <p:cxnSp>
            <p:nvCxnSpPr>
              <p:cNvPr id="219" name="Straight Connector 218">
                <a:extLst>
                  <a:ext uri="{FF2B5EF4-FFF2-40B4-BE49-F238E27FC236}">
                    <a16:creationId xmlns:a16="http://schemas.microsoft.com/office/drawing/2014/main" id="{14ACCD6B-BFC4-2210-52D4-F5F1E699B97C}"/>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F3D4505-C107-A00C-514C-E4D8419310CE}"/>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64B226F-96BD-1700-61DD-6EF25486817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17E9D4B-5F59-4B4D-81F5-79345E38A686}"/>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B17E7D6-1A16-BD8D-9B8C-3AFE1C3DFA7D}"/>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24FCA1B-E04C-5C72-EBC3-30B3F41FA3E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E2338A2-802F-ED86-C0FF-D41A36B14483}"/>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2A3FE9F4-B5DA-6FC7-0D6E-C60F11966D38}"/>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5AB7309-B361-995E-9286-34A048CB8ACB}"/>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49A7DFB0-A98F-E32B-B8F3-CB449BE5BAAB}"/>
                </a:ext>
              </a:extLst>
            </p:cNvPr>
            <p:cNvGrpSpPr/>
            <p:nvPr/>
          </p:nvGrpSpPr>
          <p:grpSpPr>
            <a:xfrm rot="5400000">
              <a:off x="3829598" y="4084594"/>
              <a:ext cx="338555" cy="1737562"/>
              <a:chOff x="1580359" y="1203464"/>
              <a:chExt cx="103518" cy="3913600"/>
            </a:xfrm>
          </p:grpSpPr>
          <p:cxnSp>
            <p:nvCxnSpPr>
              <p:cNvPr id="212" name="Straight Connector 211">
                <a:extLst>
                  <a:ext uri="{FF2B5EF4-FFF2-40B4-BE49-F238E27FC236}">
                    <a16:creationId xmlns:a16="http://schemas.microsoft.com/office/drawing/2014/main" id="{5EBC4BCA-560E-4D93-5B86-04EBC36498D0}"/>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0531156-4E86-3015-3CE1-8A877D1E22F3}"/>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63475080-A5A6-FF8F-8B56-15206413E74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9590D6F-657F-EB67-96D7-A0F0BA3E544D}"/>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48554E6-BB8D-3E9D-6319-804A48E74FD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1804B21-CF92-C873-5392-A471581BE4F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6838E3C-3185-FAC0-6A8C-1F7981599FBD}"/>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EE2B9DF-0F79-95DA-F72A-66C6916F3E7E}"/>
                  </a:ext>
                </a:extLst>
              </p:cNvPr>
              <p:cNvCxnSpPr>
                <a:cxnSpLocks/>
              </p:cNvCxnSpPr>
              <p:nvPr/>
            </p:nvCxnSpPr>
            <p:spPr bwMode="auto">
              <a:xfrm>
                <a:off x="1580361" y="167069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BB8942D-99D2-C903-4542-86339181E9BB}"/>
                  </a:ext>
                </a:extLst>
              </p:cNvPr>
              <p:cNvCxnSpPr>
                <a:cxnSpLocks/>
              </p:cNvCxnSpPr>
              <p:nvPr/>
            </p:nvCxnSpPr>
            <p:spPr bwMode="auto">
              <a:xfrm>
                <a:off x="1580361" y="1203464"/>
                <a:ext cx="10351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0" name="Group 229">
            <a:extLst>
              <a:ext uri="{FF2B5EF4-FFF2-40B4-BE49-F238E27FC236}">
                <a16:creationId xmlns:a16="http://schemas.microsoft.com/office/drawing/2014/main" id="{DC0BC74B-8576-D3AA-1009-DA271F834CBF}"/>
              </a:ext>
            </a:extLst>
          </p:cNvPr>
          <p:cNvGrpSpPr/>
          <p:nvPr/>
        </p:nvGrpSpPr>
        <p:grpSpPr>
          <a:xfrm>
            <a:off x="8168280" y="2734123"/>
            <a:ext cx="538948" cy="2208717"/>
            <a:chOff x="3085705" y="2246902"/>
            <a:chExt cx="538948" cy="3379711"/>
          </a:xfrm>
        </p:grpSpPr>
        <p:sp>
          <p:nvSpPr>
            <p:cNvPr id="231" name="TextBox 230">
              <a:extLst>
                <a:ext uri="{FF2B5EF4-FFF2-40B4-BE49-F238E27FC236}">
                  <a16:creationId xmlns:a16="http://schemas.microsoft.com/office/drawing/2014/main" id="{DFB7F064-C2E5-E526-B1EE-5FD1A3114276}"/>
                </a:ext>
              </a:extLst>
            </p:cNvPr>
            <p:cNvSpPr txBox="1"/>
            <p:nvPr/>
          </p:nvSpPr>
          <p:spPr bwMode="auto">
            <a:xfrm>
              <a:off x="3085705" y="2246902"/>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32" name="TextBox 231">
              <a:extLst>
                <a:ext uri="{FF2B5EF4-FFF2-40B4-BE49-F238E27FC236}">
                  <a16:creationId xmlns:a16="http://schemas.microsoft.com/office/drawing/2014/main" id="{09393B30-BC7B-9488-9DB8-50D4562683CE}"/>
                </a:ext>
              </a:extLst>
            </p:cNvPr>
            <p:cNvSpPr txBox="1"/>
            <p:nvPr/>
          </p:nvSpPr>
          <p:spPr bwMode="auto">
            <a:xfrm>
              <a:off x="3085705" y="2966745"/>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33" name="TextBox 232">
              <a:extLst>
                <a:ext uri="{FF2B5EF4-FFF2-40B4-BE49-F238E27FC236}">
                  <a16:creationId xmlns:a16="http://schemas.microsoft.com/office/drawing/2014/main" id="{90F97EE9-75ED-1BAE-A6D8-10FC5172F7BC}"/>
                </a:ext>
              </a:extLst>
            </p:cNvPr>
            <p:cNvSpPr txBox="1"/>
            <p:nvPr/>
          </p:nvSpPr>
          <p:spPr bwMode="auto">
            <a:xfrm>
              <a:off x="3085705" y="3728930"/>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34" name="TextBox 233">
              <a:extLst>
                <a:ext uri="{FF2B5EF4-FFF2-40B4-BE49-F238E27FC236}">
                  <a16:creationId xmlns:a16="http://schemas.microsoft.com/office/drawing/2014/main" id="{50436AD0-69F6-D52C-AEAB-52CD737632A6}"/>
                </a:ext>
              </a:extLst>
            </p:cNvPr>
            <p:cNvSpPr txBox="1"/>
            <p:nvPr/>
          </p:nvSpPr>
          <p:spPr bwMode="auto">
            <a:xfrm>
              <a:off x="3085705" y="4462886"/>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35" name="TextBox 234">
              <a:extLst>
                <a:ext uri="{FF2B5EF4-FFF2-40B4-BE49-F238E27FC236}">
                  <a16:creationId xmlns:a16="http://schemas.microsoft.com/office/drawing/2014/main" id="{9635565A-DB72-F5A2-5D93-B57DE50164F0}"/>
                </a:ext>
              </a:extLst>
            </p:cNvPr>
            <p:cNvSpPr txBox="1"/>
            <p:nvPr/>
          </p:nvSpPr>
          <p:spPr bwMode="auto">
            <a:xfrm>
              <a:off x="3085705" y="5210957"/>
              <a:ext cx="538948" cy="415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grpSp>
        <p:nvGrpSpPr>
          <p:cNvPr id="236" name="Group 235">
            <a:extLst>
              <a:ext uri="{FF2B5EF4-FFF2-40B4-BE49-F238E27FC236}">
                <a16:creationId xmlns:a16="http://schemas.microsoft.com/office/drawing/2014/main" id="{5D6C947E-349F-0CD9-CAA5-93B0F62F257A}"/>
              </a:ext>
            </a:extLst>
          </p:cNvPr>
          <p:cNvGrpSpPr/>
          <p:nvPr/>
        </p:nvGrpSpPr>
        <p:grpSpPr>
          <a:xfrm>
            <a:off x="8615247" y="2874433"/>
            <a:ext cx="91981" cy="1931646"/>
            <a:chOff x="1580359" y="3151722"/>
            <a:chExt cx="103516" cy="1965342"/>
          </a:xfrm>
        </p:grpSpPr>
        <p:cxnSp>
          <p:nvCxnSpPr>
            <p:cNvPr id="237" name="Straight Connector 236">
              <a:extLst>
                <a:ext uri="{FF2B5EF4-FFF2-40B4-BE49-F238E27FC236}">
                  <a16:creationId xmlns:a16="http://schemas.microsoft.com/office/drawing/2014/main" id="{A7418BD5-6FDF-E1AE-1CD8-0BEF7FF14FC3}"/>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46C0046-61CB-76AE-269E-ED9AC420340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A0D0EFF-9E68-3938-B6BC-0C984496CD60}"/>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701640B-9236-2011-2053-C8DD31E7F2F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540CCAD-3AB0-22C8-859B-D1AF20D4A603}"/>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42" name="Freeform: Shape 241">
            <a:extLst>
              <a:ext uri="{FF2B5EF4-FFF2-40B4-BE49-F238E27FC236}">
                <a16:creationId xmlns:a16="http://schemas.microsoft.com/office/drawing/2014/main" id="{47D7A9EF-1BFC-85E5-22CE-AA76B739B843}"/>
              </a:ext>
            </a:extLst>
          </p:cNvPr>
          <p:cNvSpPr/>
          <p:nvPr/>
        </p:nvSpPr>
        <p:spPr bwMode="auto">
          <a:xfrm>
            <a:off x="8697201" y="2865967"/>
            <a:ext cx="2840313" cy="1939713"/>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grpSp>
        <p:nvGrpSpPr>
          <p:cNvPr id="105" name="Group 104">
            <a:extLst>
              <a:ext uri="{FF2B5EF4-FFF2-40B4-BE49-F238E27FC236}">
                <a16:creationId xmlns:a16="http://schemas.microsoft.com/office/drawing/2014/main" id="{55210713-B885-D6BC-0043-78095E518F28}"/>
              </a:ext>
            </a:extLst>
          </p:cNvPr>
          <p:cNvGrpSpPr/>
          <p:nvPr/>
        </p:nvGrpSpPr>
        <p:grpSpPr>
          <a:xfrm>
            <a:off x="8338285" y="4859964"/>
            <a:ext cx="3305115" cy="618271"/>
            <a:chOff x="8338285" y="4828214"/>
            <a:chExt cx="3305115" cy="618271"/>
          </a:xfrm>
        </p:grpSpPr>
        <p:sp>
          <p:nvSpPr>
            <p:cNvPr id="244" name="TextBox 243">
              <a:extLst>
                <a:ext uri="{FF2B5EF4-FFF2-40B4-BE49-F238E27FC236}">
                  <a16:creationId xmlns:a16="http://schemas.microsoft.com/office/drawing/2014/main" id="{3FBE5FDC-941D-3770-CE34-8480E68C7F2E}"/>
                </a:ext>
              </a:extLst>
            </p:cNvPr>
            <p:cNvSpPr txBox="1">
              <a:spLocks/>
            </p:cNvSpPr>
            <p:nvPr/>
          </p:nvSpPr>
          <p:spPr bwMode="auto">
            <a:xfrm rot="18900000">
              <a:off x="8958917" y="4930228"/>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245" name="TextBox 244">
              <a:extLst>
                <a:ext uri="{FF2B5EF4-FFF2-40B4-BE49-F238E27FC236}">
                  <a16:creationId xmlns:a16="http://schemas.microsoft.com/office/drawing/2014/main" id="{3B1D19D3-0091-CA22-6243-212364AC9900}"/>
                </a:ext>
              </a:extLst>
            </p:cNvPr>
            <p:cNvSpPr txBox="1">
              <a:spLocks/>
            </p:cNvSpPr>
            <p:nvPr/>
          </p:nvSpPr>
          <p:spPr bwMode="auto">
            <a:xfrm rot="18900000">
              <a:off x="9872094" y="516948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247" name="TextBox 246">
              <a:extLst>
                <a:ext uri="{FF2B5EF4-FFF2-40B4-BE49-F238E27FC236}">
                  <a16:creationId xmlns:a16="http://schemas.microsoft.com/office/drawing/2014/main" id="{0061D333-0F66-6C19-FF9A-F6D373D20D6E}"/>
                </a:ext>
              </a:extLst>
            </p:cNvPr>
            <p:cNvSpPr txBox="1">
              <a:spLocks/>
            </p:cNvSpPr>
            <p:nvPr/>
          </p:nvSpPr>
          <p:spPr bwMode="auto">
            <a:xfrm rot="18900000">
              <a:off x="9136805" y="4930795"/>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248" name="TextBox 247">
              <a:extLst>
                <a:ext uri="{FF2B5EF4-FFF2-40B4-BE49-F238E27FC236}">
                  <a16:creationId xmlns:a16="http://schemas.microsoft.com/office/drawing/2014/main" id="{1AF43E1F-D9CF-2E2A-FAFC-D7555A483474}"/>
                </a:ext>
              </a:extLst>
            </p:cNvPr>
            <p:cNvSpPr txBox="1">
              <a:spLocks/>
            </p:cNvSpPr>
            <p:nvPr/>
          </p:nvSpPr>
          <p:spPr bwMode="auto">
            <a:xfrm rot="18900000">
              <a:off x="9825368" y="4929027"/>
              <a:ext cx="719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Epistaxis</a:t>
              </a:r>
            </a:p>
          </p:txBody>
        </p:sp>
        <p:sp>
          <p:nvSpPr>
            <p:cNvPr id="249" name="TextBox 248">
              <a:extLst>
                <a:ext uri="{FF2B5EF4-FFF2-40B4-BE49-F238E27FC236}">
                  <a16:creationId xmlns:a16="http://schemas.microsoft.com/office/drawing/2014/main" id="{22E584B5-1C86-5B1E-9BFB-10717D4711FB}"/>
                </a:ext>
              </a:extLst>
            </p:cNvPr>
            <p:cNvSpPr txBox="1">
              <a:spLocks/>
            </p:cNvSpPr>
            <p:nvPr/>
          </p:nvSpPr>
          <p:spPr bwMode="auto">
            <a:xfrm rot="18900000">
              <a:off x="8338285" y="4904158"/>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250" name="TextBox 249">
              <a:extLst>
                <a:ext uri="{FF2B5EF4-FFF2-40B4-BE49-F238E27FC236}">
                  <a16:creationId xmlns:a16="http://schemas.microsoft.com/office/drawing/2014/main" id="{9A6DE308-56DA-5384-CF3C-49278AD34EFD}"/>
                </a:ext>
              </a:extLst>
            </p:cNvPr>
            <p:cNvSpPr txBox="1">
              <a:spLocks/>
            </p:cNvSpPr>
            <p:nvPr/>
          </p:nvSpPr>
          <p:spPr bwMode="auto">
            <a:xfrm rot="18900000">
              <a:off x="10420920" y="5038477"/>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Conjunctivitis</a:t>
              </a:r>
            </a:p>
          </p:txBody>
        </p:sp>
        <p:sp>
          <p:nvSpPr>
            <p:cNvPr id="251" name="TextBox 250">
              <a:extLst>
                <a:ext uri="{FF2B5EF4-FFF2-40B4-BE49-F238E27FC236}">
                  <a16:creationId xmlns:a16="http://schemas.microsoft.com/office/drawing/2014/main" id="{750F1ED4-5A96-4E50-1E8C-CED023A2D035}"/>
                </a:ext>
              </a:extLst>
            </p:cNvPr>
            <p:cNvSpPr txBox="1">
              <a:spLocks/>
            </p:cNvSpPr>
            <p:nvPr/>
          </p:nvSpPr>
          <p:spPr bwMode="auto">
            <a:xfrm rot="18900000">
              <a:off x="9622753" y="4906833"/>
              <a:ext cx="657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Dry eye</a:t>
              </a:r>
            </a:p>
          </p:txBody>
        </p:sp>
        <p:sp>
          <p:nvSpPr>
            <p:cNvPr id="252" name="TextBox 251">
              <a:extLst>
                <a:ext uri="{FF2B5EF4-FFF2-40B4-BE49-F238E27FC236}">
                  <a16:creationId xmlns:a16="http://schemas.microsoft.com/office/drawing/2014/main" id="{EFBCD24C-7A23-7D9E-102E-229D2ACDB224}"/>
                </a:ext>
              </a:extLst>
            </p:cNvPr>
            <p:cNvSpPr txBox="1">
              <a:spLocks/>
            </p:cNvSpPr>
            <p:nvPr/>
          </p:nvSpPr>
          <p:spPr bwMode="auto">
            <a:xfrm rot="18900000">
              <a:off x="10043444" y="5019230"/>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253" name="TextBox 252">
              <a:extLst>
                <a:ext uri="{FF2B5EF4-FFF2-40B4-BE49-F238E27FC236}">
                  <a16:creationId xmlns:a16="http://schemas.microsoft.com/office/drawing/2014/main" id="{54883AD9-B494-970E-2C3F-1F0C7C9696C9}"/>
                </a:ext>
              </a:extLst>
            </p:cNvPr>
            <p:cNvSpPr txBox="1">
              <a:spLocks/>
            </p:cNvSpPr>
            <p:nvPr/>
          </p:nvSpPr>
          <p:spPr bwMode="auto">
            <a:xfrm rot="18900000">
              <a:off x="10281603" y="4828214"/>
              <a:ext cx="434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PSN</a:t>
              </a:r>
            </a:p>
          </p:txBody>
        </p:sp>
        <p:sp>
          <p:nvSpPr>
            <p:cNvPr id="254" name="TextBox 253">
              <a:extLst>
                <a:ext uri="{FF2B5EF4-FFF2-40B4-BE49-F238E27FC236}">
                  <a16:creationId xmlns:a16="http://schemas.microsoft.com/office/drawing/2014/main" id="{A1F27F30-8C5E-1221-7218-D67D6F5309F1}"/>
                </a:ext>
              </a:extLst>
            </p:cNvPr>
            <p:cNvSpPr txBox="1">
              <a:spLocks/>
            </p:cNvSpPr>
            <p:nvPr/>
          </p:nvSpPr>
          <p:spPr bwMode="auto">
            <a:xfrm rot="18900000">
              <a:off x="8759643" y="4900508"/>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255" name="TextBox 254">
              <a:extLst>
                <a:ext uri="{FF2B5EF4-FFF2-40B4-BE49-F238E27FC236}">
                  <a16:creationId xmlns:a16="http://schemas.microsoft.com/office/drawing/2014/main" id="{90F70F80-AA84-7CD4-B068-962EFB6258C8}"/>
                </a:ext>
              </a:extLst>
            </p:cNvPr>
            <p:cNvSpPr txBox="1">
              <a:spLocks/>
            </p:cNvSpPr>
            <p:nvPr/>
          </p:nvSpPr>
          <p:spPr bwMode="auto">
            <a:xfrm rot="18900000">
              <a:off x="9152205" y="5017757"/>
              <a:ext cx="970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Neutropenia</a:t>
              </a:r>
            </a:p>
          </p:txBody>
        </p:sp>
        <p:sp>
          <p:nvSpPr>
            <p:cNvPr id="256" name="TextBox 255">
              <a:extLst>
                <a:ext uri="{FF2B5EF4-FFF2-40B4-BE49-F238E27FC236}">
                  <a16:creationId xmlns:a16="http://schemas.microsoft.com/office/drawing/2014/main" id="{7F4C6413-731A-29F8-DFE6-8241C5B0720A}"/>
                </a:ext>
              </a:extLst>
            </p:cNvPr>
            <p:cNvSpPr txBox="1">
              <a:spLocks/>
            </p:cNvSpPr>
            <p:nvPr/>
          </p:nvSpPr>
          <p:spPr bwMode="auto">
            <a:xfrm rot="18900000">
              <a:off x="8555602" y="4909259"/>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257" name="TextBox 256">
              <a:extLst>
                <a:ext uri="{FF2B5EF4-FFF2-40B4-BE49-F238E27FC236}">
                  <a16:creationId xmlns:a16="http://schemas.microsoft.com/office/drawing/2014/main" id="{DF244E90-EA8D-0DDC-3E37-6960D9F31DBB}"/>
                </a:ext>
              </a:extLst>
            </p:cNvPr>
            <p:cNvSpPr txBox="1">
              <a:spLocks/>
            </p:cNvSpPr>
            <p:nvPr/>
          </p:nvSpPr>
          <p:spPr bwMode="auto">
            <a:xfrm rot="18900000">
              <a:off x="10899350" y="4937573"/>
              <a:ext cx="744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Vomiting</a:t>
              </a:r>
            </a:p>
          </p:txBody>
        </p:sp>
      </p:grpSp>
      <p:grpSp>
        <p:nvGrpSpPr>
          <p:cNvPr id="278" name="Group 277">
            <a:extLst>
              <a:ext uri="{FF2B5EF4-FFF2-40B4-BE49-F238E27FC236}">
                <a16:creationId xmlns:a16="http://schemas.microsoft.com/office/drawing/2014/main" id="{81625283-1023-33DD-C725-9555D00AB568}"/>
              </a:ext>
            </a:extLst>
          </p:cNvPr>
          <p:cNvGrpSpPr/>
          <p:nvPr/>
        </p:nvGrpSpPr>
        <p:grpSpPr>
          <a:xfrm>
            <a:off x="10407358" y="3009021"/>
            <a:ext cx="1027945" cy="523220"/>
            <a:chOff x="2001102" y="5070742"/>
            <a:chExt cx="1027945" cy="523220"/>
          </a:xfrm>
        </p:grpSpPr>
        <p:sp>
          <p:nvSpPr>
            <p:cNvPr id="279" name="TextBox 278">
              <a:extLst>
                <a:ext uri="{FF2B5EF4-FFF2-40B4-BE49-F238E27FC236}">
                  <a16:creationId xmlns:a16="http://schemas.microsoft.com/office/drawing/2014/main" id="{1FE1455E-9E39-E452-70C2-AF2DB918DD9A}"/>
                </a:ext>
              </a:extLst>
            </p:cNvPr>
            <p:cNvSpPr txBox="1"/>
            <p:nvPr/>
          </p:nvSpPr>
          <p:spPr bwMode="auto">
            <a:xfrm>
              <a:off x="2109052" y="5070742"/>
              <a:ext cx="919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Grade 1/2</a:t>
              </a:r>
            </a:p>
            <a:p>
              <a:pPr algn="l">
                <a:lnSpc>
                  <a:spcPct val="100000"/>
                </a:lnSpc>
                <a:spcAft>
                  <a:spcPct val="0"/>
                </a:spcAft>
                <a:buClrTx/>
                <a:buFontTx/>
                <a:buNone/>
              </a:pPr>
              <a:r>
                <a:rPr lang="en-US" sz="1400" dirty="0">
                  <a:solidFill>
                    <a:schemeClr val="bg1"/>
                  </a:solidFill>
                  <a:latin typeface="Calibri" panose="020F0502020204030204" pitchFamily="34" charset="0"/>
                </a:rPr>
                <a:t>Grade 3+</a:t>
              </a:r>
            </a:p>
          </p:txBody>
        </p:sp>
        <p:sp>
          <p:nvSpPr>
            <p:cNvPr id="280" name="Rectangle 279">
              <a:extLst>
                <a:ext uri="{FF2B5EF4-FFF2-40B4-BE49-F238E27FC236}">
                  <a16:creationId xmlns:a16="http://schemas.microsoft.com/office/drawing/2014/main" id="{183F91D8-F826-8F67-1389-AC93112E711E}"/>
                </a:ext>
              </a:extLst>
            </p:cNvPr>
            <p:cNvSpPr/>
            <p:nvPr/>
          </p:nvSpPr>
          <p:spPr bwMode="auto">
            <a:xfrm>
              <a:off x="2001102" y="5182061"/>
              <a:ext cx="133350" cy="133350"/>
            </a:xfrm>
            <a:prstGeom prst="rect">
              <a:avLst/>
            </a:prstGeom>
            <a:solidFill>
              <a:schemeClr val="accent4">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4E176B57-D314-CD1B-5FF3-2475ACD9852F}"/>
                </a:ext>
              </a:extLst>
            </p:cNvPr>
            <p:cNvSpPr/>
            <p:nvPr/>
          </p:nvSpPr>
          <p:spPr bwMode="auto">
            <a:xfrm>
              <a:off x="2001102" y="5388879"/>
              <a:ext cx="133350" cy="13335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3" name="Group 282">
            <a:extLst>
              <a:ext uri="{FF2B5EF4-FFF2-40B4-BE49-F238E27FC236}">
                <a16:creationId xmlns:a16="http://schemas.microsoft.com/office/drawing/2014/main" id="{FEF8FF98-9D63-2E02-A109-EB1E27913A28}"/>
              </a:ext>
            </a:extLst>
          </p:cNvPr>
          <p:cNvGrpSpPr/>
          <p:nvPr/>
        </p:nvGrpSpPr>
        <p:grpSpPr>
          <a:xfrm>
            <a:off x="8697201" y="4808006"/>
            <a:ext cx="2828373" cy="80433"/>
            <a:chOff x="1174294" y="4784090"/>
            <a:chExt cx="2828373" cy="338549"/>
          </a:xfrm>
        </p:grpSpPr>
        <p:grpSp>
          <p:nvGrpSpPr>
            <p:cNvPr id="284" name="Group 283">
              <a:extLst>
                <a:ext uri="{FF2B5EF4-FFF2-40B4-BE49-F238E27FC236}">
                  <a16:creationId xmlns:a16="http://schemas.microsoft.com/office/drawing/2014/main" id="{FB330580-CB40-2856-A9B5-81E290E64229}"/>
                </a:ext>
              </a:extLst>
            </p:cNvPr>
            <p:cNvGrpSpPr/>
            <p:nvPr/>
          </p:nvGrpSpPr>
          <p:grpSpPr>
            <a:xfrm rot="5400000">
              <a:off x="1878373" y="4080011"/>
              <a:ext cx="338548" cy="1746706"/>
              <a:chOff x="1580359" y="1182870"/>
              <a:chExt cx="103516" cy="3934194"/>
            </a:xfrm>
          </p:grpSpPr>
          <p:cxnSp>
            <p:nvCxnSpPr>
              <p:cNvPr id="291" name="Straight Connector 290">
                <a:extLst>
                  <a:ext uri="{FF2B5EF4-FFF2-40B4-BE49-F238E27FC236}">
                    <a16:creationId xmlns:a16="http://schemas.microsoft.com/office/drawing/2014/main" id="{362C7217-78F2-D0AC-D22F-FA52DEBD1946}"/>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0DE43543-DA4F-D900-0848-BA9CF7A8D760}"/>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299A10D-32DE-0296-73E0-297586AD2866}"/>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93AA9F18-1A6E-04F0-3224-D7BEB137526C}"/>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2ADBE53-2B64-7AF7-8625-E15CD4911D3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E7167DE-C97B-00DD-15AA-67B8C4BE6C99}"/>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0F8EF2B-A684-F6F9-7049-06159AF5628D}"/>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2F983A0-5957-BB17-ACFF-8DF7850DBBAB}"/>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3665AF7-3B34-D301-8EF8-B9BC233BFCB5}"/>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752DC24-0F10-7884-7C3F-CD39010B9EAA}"/>
                </a:ext>
              </a:extLst>
            </p:cNvPr>
            <p:cNvGrpSpPr/>
            <p:nvPr/>
          </p:nvGrpSpPr>
          <p:grpSpPr>
            <a:xfrm rot="5400000">
              <a:off x="3397106" y="4517078"/>
              <a:ext cx="338548" cy="872574"/>
              <a:chOff x="1580359" y="3151722"/>
              <a:chExt cx="103516" cy="1965342"/>
            </a:xfrm>
          </p:grpSpPr>
          <p:cxnSp>
            <p:nvCxnSpPr>
              <p:cNvPr id="286" name="Straight Connector 285">
                <a:extLst>
                  <a:ext uri="{FF2B5EF4-FFF2-40B4-BE49-F238E27FC236}">
                    <a16:creationId xmlns:a16="http://schemas.microsoft.com/office/drawing/2014/main" id="{4B0FABD5-6BF2-FBE6-F86B-660DDCA73AF6}"/>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1160734-B310-E0B0-E6E0-8D923953F328}"/>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B67F937A-F637-6397-18A9-91C3D5FDC828}"/>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218F341-862C-FB3B-F67A-0B7889B6C3AB}"/>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1DBC2C8-1BC5-BE37-5B2D-70AC4CD2EC2F}"/>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00" name="Rectangle 299">
            <a:extLst>
              <a:ext uri="{FF2B5EF4-FFF2-40B4-BE49-F238E27FC236}">
                <a16:creationId xmlns:a16="http://schemas.microsoft.com/office/drawing/2014/main" id="{6B29701E-C16A-79C0-39F1-5F8FD87558A1}"/>
              </a:ext>
            </a:extLst>
          </p:cNvPr>
          <p:cNvSpPr/>
          <p:nvPr/>
        </p:nvSpPr>
        <p:spPr bwMode="auto">
          <a:xfrm rot="18900000">
            <a:off x="9694289" y="5024882"/>
            <a:ext cx="514159"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Rectangle 300">
            <a:extLst>
              <a:ext uri="{FF2B5EF4-FFF2-40B4-BE49-F238E27FC236}">
                <a16:creationId xmlns:a16="http://schemas.microsoft.com/office/drawing/2014/main" id="{6067DFB4-8CE8-BB89-D2F3-38AC779B3358}"/>
              </a:ext>
            </a:extLst>
          </p:cNvPr>
          <p:cNvSpPr/>
          <p:nvPr/>
        </p:nvSpPr>
        <p:spPr bwMode="auto">
          <a:xfrm rot="18900000">
            <a:off x="9889541" y="5026675"/>
            <a:ext cx="589362" cy="161781"/>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D096CEC9-C5C6-BA64-8193-776186E20164}"/>
              </a:ext>
            </a:extLst>
          </p:cNvPr>
          <p:cNvSpPr/>
          <p:nvPr/>
        </p:nvSpPr>
        <p:spPr bwMode="auto">
          <a:xfrm rot="18900000">
            <a:off x="10470302" y="5130842"/>
            <a:ext cx="917074" cy="161781"/>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A140438A-24B3-1BDD-08A2-88B18F5772A7}"/>
              </a:ext>
            </a:extLst>
          </p:cNvPr>
          <p:cNvSpPr/>
          <p:nvPr/>
        </p:nvSpPr>
        <p:spPr bwMode="auto">
          <a:xfrm rot="18900000">
            <a:off x="8607907" y="5011463"/>
            <a:ext cx="542025" cy="15118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TextBox 380">
            <a:extLst>
              <a:ext uri="{FF2B5EF4-FFF2-40B4-BE49-F238E27FC236}">
                <a16:creationId xmlns:a16="http://schemas.microsoft.com/office/drawing/2014/main" id="{EBE7F048-B7F7-832B-2113-BAC6EA676EEF}"/>
              </a:ext>
            </a:extLst>
          </p:cNvPr>
          <p:cNvSpPr txBox="1"/>
          <p:nvPr/>
        </p:nvSpPr>
        <p:spPr bwMode="auto">
          <a:xfrm>
            <a:off x="8646830" y="29728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15</a:t>
            </a:r>
          </a:p>
        </p:txBody>
      </p:sp>
      <p:sp>
        <p:nvSpPr>
          <p:cNvPr id="409" name="TextBox 408">
            <a:extLst>
              <a:ext uri="{FF2B5EF4-FFF2-40B4-BE49-F238E27FC236}">
                <a16:creationId xmlns:a16="http://schemas.microsoft.com/office/drawing/2014/main" id="{34C216B5-CD83-926C-8448-982844A9D4F0}"/>
              </a:ext>
            </a:extLst>
          </p:cNvPr>
          <p:cNvSpPr txBox="1"/>
          <p:nvPr/>
        </p:nvSpPr>
        <p:spPr bwMode="auto">
          <a:xfrm>
            <a:off x="8646830" y="390238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64</a:t>
            </a:r>
          </a:p>
        </p:txBody>
      </p:sp>
      <p:sp>
        <p:nvSpPr>
          <p:cNvPr id="410" name="TextBox 409">
            <a:extLst>
              <a:ext uri="{FF2B5EF4-FFF2-40B4-BE49-F238E27FC236}">
                <a16:creationId xmlns:a16="http://schemas.microsoft.com/office/drawing/2014/main" id="{2F4C42C2-49E8-2563-4DAC-9990A3CE04D4}"/>
              </a:ext>
            </a:extLst>
          </p:cNvPr>
          <p:cNvSpPr txBox="1"/>
          <p:nvPr/>
        </p:nvSpPr>
        <p:spPr bwMode="auto">
          <a:xfrm>
            <a:off x="8861507" y="375938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39</a:t>
            </a:r>
          </a:p>
        </p:txBody>
      </p:sp>
      <p:sp>
        <p:nvSpPr>
          <p:cNvPr id="411" name="TextBox 410">
            <a:extLst>
              <a:ext uri="{FF2B5EF4-FFF2-40B4-BE49-F238E27FC236}">
                <a16:creationId xmlns:a16="http://schemas.microsoft.com/office/drawing/2014/main" id="{0E60DD5E-E3C9-002C-29FF-7F67D18154E1}"/>
              </a:ext>
            </a:extLst>
          </p:cNvPr>
          <p:cNvSpPr txBox="1"/>
          <p:nvPr/>
        </p:nvSpPr>
        <p:spPr bwMode="auto">
          <a:xfrm>
            <a:off x="8852471" y="444483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18</a:t>
            </a:r>
          </a:p>
        </p:txBody>
      </p:sp>
      <p:sp>
        <p:nvSpPr>
          <p:cNvPr id="412" name="TextBox 411">
            <a:extLst>
              <a:ext uri="{FF2B5EF4-FFF2-40B4-BE49-F238E27FC236}">
                <a16:creationId xmlns:a16="http://schemas.microsoft.com/office/drawing/2014/main" id="{2679D929-8F8C-01E0-35DE-595E0D84EBFB}"/>
              </a:ext>
            </a:extLst>
          </p:cNvPr>
          <p:cNvSpPr txBox="1"/>
          <p:nvPr/>
        </p:nvSpPr>
        <p:spPr bwMode="auto">
          <a:xfrm>
            <a:off x="9073488" y="4090952"/>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49</a:t>
            </a:r>
          </a:p>
        </p:txBody>
      </p:sp>
      <p:sp>
        <p:nvSpPr>
          <p:cNvPr id="413" name="TextBox 412">
            <a:extLst>
              <a:ext uri="{FF2B5EF4-FFF2-40B4-BE49-F238E27FC236}">
                <a16:creationId xmlns:a16="http://schemas.microsoft.com/office/drawing/2014/main" id="{934948B4-7D9E-069A-F72A-946CAA51EE0D}"/>
              </a:ext>
            </a:extLst>
          </p:cNvPr>
          <p:cNvSpPr txBox="1"/>
          <p:nvPr/>
        </p:nvSpPr>
        <p:spPr bwMode="auto">
          <a:xfrm>
            <a:off x="9120599" y="340348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14" name="TextBox 413">
            <a:extLst>
              <a:ext uri="{FF2B5EF4-FFF2-40B4-BE49-F238E27FC236}">
                <a16:creationId xmlns:a16="http://schemas.microsoft.com/office/drawing/2014/main" id="{A59EF627-2BFD-3EBC-B5DE-2D51CE8017FC}"/>
              </a:ext>
            </a:extLst>
          </p:cNvPr>
          <p:cNvSpPr txBox="1"/>
          <p:nvPr/>
        </p:nvSpPr>
        <p:spPr bwMode="auto">
          <a:xfrm>
            <a:off x="9306237" y="403079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55</a:t>
            </a:r>
          </a:p>
        </p:txBody>
      </p:sp>
      <p:sp>
        <p:nvSpPr>
          <p:cNvPr id="415" name="TextBox 414">
            <a:extLst>
              <a:ext uri="{FF2B5EF4-FFF2-40B4-BE49-F238E27FC236}">
                <a16:creationId xmlns:a16="http://schemas.microsoft.com/office/drawing/2014/main" id="{27BBBC9F-9192-5B71-C552-61280488D59B}"/>
              </a:ext>
            </a:extLst>
          </p:cNvPr>
          <p:cNvSpPr txBox="1"/>
          <p:nvPr/>
        </p:nvSpPr>
        <p:spPr bwMode="auto">
          <a:xfrm>
            <a:off x="9327748" y="336095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16" name="TextBox 415">
            <a:extLst>
              <a:ext uri="{FF2B5EF4-FFF2-40B4-BE49-F238E27FC236}">
                <a16:creationId xmlns:a16="http://schemas.microsoft.com/office/drawing/2014/main" id="{C29278FB-9938-ADB0-AABF-313BA3DE6882}"/>
              </a:ext>
            </a:extLst>
          </p:cNvPr>
          <p:cNvSpPr txBox="1"/>
          <p:nvPr/>
        </p:nvSpPr>
        <p:spPr bwMode="auto">
          <a:xfrm>
            <a:off x="9517264" y="375938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15</a:t>
            </a:r>
          </a:p>
        </p:txBody>
      </p:sp>
      <p:sp>
        <p:nvSpPr>
          <p:cNvPr id="417" name="TextBox 416">
            <a:extLst>
              <a:ext uri="{FF2B5EF4-FFF2-40B4-BE49-F238E27FC236}">
                <a16:creationId xmlns:a16="http://schemas.microsoft.com/office/drawing/2014/main" id="{30D60168-20C5-0E00-8F9C-9389AC5B09F2}"/>
              </a:ext>
            </a:extLst>
          </p:cNvPr>
          <p:cNvSpPr txBox="1"/>
          <p:nvPr/>
        </p:nvSpPr>
        <p:spPr bwMode="auto">
          <a:xfrm>
            <a:off x="9739508" y="373635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12</a:t>
            </a:r>
          </a:p>
        </p:txBody>
      </p:sp>
      <p:sp>
        <p:nvSpPr>
          <p:cNvPr id="418" name="TextBox 417">
            <a:extLst>
              <a:ext uri="{FF2B5EF4-FFF2-40B4-BE49-F238E27FC236}">
                <a16:creationId xmlns:a16="http://schemas.microsoft.com/office/drawing/2014/main" id="{A8D084E8-CEB7-E961-1306-C74E6AA0FD61}"/>
              </a:ext>
            </a:extLst>
          </p:cNvPr>
          <p:cNvSpPr txBox="1"/>
          <p:nvPr/>
        </p:nvSpPr>
        <p:spPr bwMode="auto">
          <a:xfrm>
            <a:off x="9992912" y="362203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19" name="TextBox 418">
            <a:extLst>
              <a:ext uri="{FF2B5EF4-FFF2-40B4-BE49-F238E27FC236}">
                <a16:creationId xmlns:a16="http://schemas.microsoft.com/office/drawing/2014/main" id="{EE545F0A-140C-AA2E-AE58-CFD3192BDE7D}"/>
              </a:ext>
            </a:extLst>
          </p:cNvPr>
          <p:cNvSpPr txBox="1"/>
          <p:nvPr/>
        </p:nvSpPr>
        <p:spPr bwMode="auto">
          <a:xfrm>
            <a:off x="10428302" y="36953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20" name="TextBox 419">
            <a:extLst>
              <a:ext uri="{FF2B5EF4-FFF2-40B4-BE49-F238E27FC236}">
                <a16:creationId xmlns:a16="http://schemas.microsoft.com/office/drawing/2014/main" id="{77B0AB71-02BD-72CE-912C-7218D363BB93}"/>
              </a:ext>
            </a:extLst>
          </p:cNvPr>
          <p:cNvSpPr txBox="1"/>
          <p:nvPr/>
        </p:nvSpPr>
        <p:spPr bwMode="auto">
          <a:xfrm>
            <a:off x="10860479" y="386381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21" name="TextBox 420">
            <a:extLst>
              <a:ext uri="{FF2B5EF4-FFF2-40B4-BE49-F238E27FC236}">
                <a16:creationId xmlns:a16="http://schemas.microsoft.com/office/drawing/2014/main" id="{8B93977D-B3D0-8257-21AA-F8C0A0AF045F}"/>
              </a:ext>
            </a:extLst>
          </p:cNvPr>
          <p:cNvSpPr txBox="1"/>
          <p:nvPr/>
        </p:nvSpPr>
        <p:spPr bwMode="auto">
          <a:xfrm>
            <a:off x="10211089" y="358451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2" name="TextBox 421">
            <a:extLst>
              <a:ext uri="{FF2B5EF4-FFF2-40B4-BE49-F238E27FC236}">
                <a16:creationId xmlns:a16="http://schemas.microsoft.com/office/drawing/2014/main" id="{E7CC4F33-1054-3798-4677-76BA51971998}"/>
              </a:ext>
            </a:extLst>
          </p:cNvPr>
          <p:cNvSpPr txBox="1"/>
          <p:nvPr/>
        </p:nvSpPr>
        <p:spPr bwMode="auto">
          <a:xfrm>
            <a:off x="10642680" y="372442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3" name="TextBox 422">
            <a:extLst>
              <a:ext uri="{FF2B5EF4-FFF2-40B4-BE49-F238E27FC236}">
                <a16:creationId xmlns:a16="http://schemas.microsoft.com/office/drawing/2014/main" id="{90CE90E8-0C2F-7106-B9B9-021425749423}"/>
              </a:ext>
            </a:extLst>
          </p:cNvPr>
          <p:cNvSpPr txBox="1"/>
          <p:nvPr/>
        </p:nvSpPr>
        <p:spPr bwMode="auto">
          <a:xfrm>
            <a:off x="11083829" y="387069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4" name="TextBox 423">
            <a:extLst>
              <a:ext uri="{FF2B5EF4-FFF2-40B4-BE49-F238E27FC236}">
                <a16:creationId xmlns:a16="http://schemas.microsoft.com/office/drawing/2014/main" id="{FD9489A2-0669-82CA-9290-C5CDDBE48A92}"/>
              </a:ext>
            </a:extLst>
          </p:cNvPr>
          <p:cNvSpPr txBox="1"/>
          <p:nvPr/>
        </p:nvSpPr>
        <p:spPr bwMode="auto">
          <a:xfrm>
            <a:off x="11306414" y="394054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25" name="TextBox 424">
            <a:extLst>
              <a:ext uri="{FF2B5EF4-FFF2-40B4-BE49-F238E27FC236}">
                <a16:creationId xmlns:a16="http://schemas.microsoft.com/office/drawing/2014/main" id="{D558E6A0-20C9-B49E-16BD-86E3B5E2A0C5}"/>
              </a:ext>
            </a:extLst>
          </p:cNvPr>
          <p:cNvSpPr txBox="1"/>
          <p:nvPr/>
        </p:nvSpPr>
        <p:spPr bwMode="auto">
          <a:xfrm>
            <a:off x="11271375"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26" name="TextBox 425">
            <a:extLst>
              <a:ext uri="{FF2B5EF4-FFF2-40B4-BE49-F238E27FC236}">
                <a16:creationId xmlns:a16="http://schemas.microsoft.com/office/drawing/2014/main" id="{EE855BEF-41E3-6BE6-0F5D-2175BBFD1FEF}"/>
              </a:ext>
            </a:extLst>
          </p:cNvPr>
          <p:cNvSpPr txBox="1"/>
          <p:nvPr/>
        </p:nvSpPr>
        <p:spPr bwMode="auto">
          <a:xfrm>
            <a:off x="11049014" y="426744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27" name="TextBox 426">
            <a:extLst>
              <a:ext uri="{FF2B5EF4-FFF2-40B4-BE49-F238E27FC236}">
                <a16:creationId xmlns:a16="http://schemas.microsoft.com/office/drawing/2014/main" id="{9CAEFB60-8A93-23BF-3131-D80F8336A2C5}"/>
              </a:ext>
            </a:extLst>
          </p:cNvPr>
          <p:cNvSpPr txBox="1"/>
          <p:nvPr/>
        </p:nvSpPr>
        <p:spPr bwMode="auto">
          <a:xfrm>
            <a:off x="10827073"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28" name="TextBox 427">
            <a:extLst>
              <a:ext uri="{FF2B5EF4-FFF2-40B4-BE49-F238E27FC236}">
                <a16:creationId xmlns:a16="http://schemas.microsoft.com/office/drawing/2014/main" id="{26E1E321-2E27-CA08-E98B-74FE8A150344}"/>
              </a:ext>
            </a:extLst>
          </p:cNvPr>
          <p:cNvSpPr txBox="1"/>
          <p:nvPr/>
        </p:nvSpPr>
        <p:spPr bwMode="auto">
          <a:xfrm>
            <a:off x="10609748" y="41950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29" name="TextBox 428">
            <a:extLst>
              <a:ext uri="{FF2B5EF4-FFF2-40B4-BE49-F238E27FC236}">
                <a16:creationId xmlns:a16="http://schemas.microsoft.com/office/drawing/2014/main" id="{FDA2BF50-E1EB-7080-44EF-5383754B658D}"/>
              </a:ext>
            </a:extLst>
          </p:cNvPr>
          <p:cNvSpPr txBox="1"/>
          <p:nvPr/>
        </p:nvSpPr>
        <p:spPr bwMode="auto">
          <a:xfrm>
            <a:off x="10398481" y="419502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30" name="TextBox 429">
            <a:extLst>
              <a:ext uri="{FF2B5EF4-FFF2-40B4-BE49-F238E27FC236}">
                <a16:creationId xmlns:a16="http://schemas.microsoft.com/office/drawing/2014/main" id="{01DF016E-3FC4-DFC4-524F-EB3FA874B61F}"/>
              </a:ext>
            </a:extLst>
          </p:cNvPr>
          <p:cNvSpPr txBox="1"/>
          <p:nvPr/>
        </p:nvSpPr>
        <p:spPr bwMode="auto">
          <a:xfrm>
            <a:off x="10178610" y="411857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46</a:t>
            </a:r>
          </a:p>
        </p:txBody>
      </p:sp>
      <p:sp>
        <p:nvSpPr>
          <p:cNvPr id="431" name="TextBox 430">
            <a:extLst>
              <a:ext uri="{FF2B5EF4-FFF2-40B4-BE49-F238E27FC236}">
                <a16:creationId xmlns:a16="http://schemas.microsoft.com/office/drawing/2014/main" id="{5306FFEB-45D6-2F7B-5C32-2C9E3FD8BD22}"/>
              </a:ext>
            </a:extLst>
          </p:cNvPr>
          <p:cNvSpPr txBox="1"/>
          <p:nvPr/>
        </p:nvSpPr>
        <p:spPr bwMode="auto">
          <a:xfrm>
            <a:off x="9965628" y="415390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42</a:t>
            </a:r>
          </a:p>
        </p:txBody>
      </p:sp>
      <p:sp>
        <p:nvSpPr>
          <p:cNvPr id="433" name="TextBox 432">
            <a:extLst>
              <a:ext uri="{FF2B5EF4-FFF2-40B4-BE49-F238E27FC236}">
                <a16:creationId xmlns:a16="http://schemas.microsoft.com/office/drawing/2014/main" id="{4FC44D1D-8B05-ABBB-D4AD-2779990801D1}"/>
              </a:ext>
            </a:extLst>
          </p:cNvPr>
          <p:cNvSpPr txBox="1"/>
          <p:nvPr/>
        </p:nvSpPr>
        <p:spPr bwMode="auto">
          <a:xfrm>
            <a:off x="9750794" y="426744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34" name="TextBox 433">
            <a:extLst>
              <a:ext uri="{FF2B5EF4-FFF2-40B4-BE49-F238E27FC236}">
                <a16:creationId xmlns:a16="http://schemas.microsoft.com/office/drawing/2014/main" id="{748EC722-D4C1-61AF-C7FD-E164DF55E81D}"/>
              </a:ext>
            </a:extLst>
          </p:cNvPr>
          <p:cNvSpPr txBox="1"/>
          <p:nvPr/>
        </p:nvSpPr>
        <p:spPr bwMode="auto">
          <a:xfrm>
            <a:off x="9517264" y="431725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35" name="TextBox 434">
            <a:extLst>
              <a:ext uri="{FF2B5EF4-FFF2-40B4-BE49-F238E27FC236}">
                <a16:creationId xmlns:a16="http://schemas.microsoft.com/office/drawing/2014/main" id="{550438E2-A172-8DEA-EA26-50441EDD77C5}"/>
              </a:ext>
            </a:extLst>
          </p:cNvPr>
          <p:cNvSpPr txBox="1"/>
          <p:nvPr/>
        </p:nvSpPr>
        <p:spPr bwMode="auto">
          <a:xfrm>
            <a:off x="8117536"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36" name="TextBox 435">
            <a:extLst>
              <a:ext uri="{FF2B5EF4-FFF2-40B4-BE49-F238E27FC236}">
                <a16:creationId xmlns:a16="http://schemas.microsoft.com/office/drawing/2014/main" id="{2AE1869E-6A19-C542-E9BA-60675FA900A1}"/>
              </a:ext>
            </a:extLst>
          </p:cNvPr>
          <p:cNvSpPr txBox="1"/>
          <p:nvPr/>
        </p:nvSpPr>
        <p:spPr bwMode="auto">
          <a:xfrm>
            <a:off x="8157180"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37" name="TextBox 436">
            <a:extLst>
              <a:ext uri="{FF2B5EF4-FFF2-40B4-BE49-F238E27FC236}">
                <a16:creationId xmlns:a16="http://schemas.microsoft.com/office/drawing/2014/main" id="{0EF50894-C935-513E-1898-5E1581DC9AB5}"/>
              </a:ext>
            </a:extLst>
          </p:cNvPr>
          <p:cNvSpPr txBox="1"/>
          <p:nvPr/>
        </p:nvSpPr>
        <p:spPr bwMode="auto">
          <a:xfrm>
            <a:off x="7922251"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38" name="TextBox 437">
            <a:extLst>
              <a:ext uri="{FF2B5EF4-FFF2-40B4-BE49-F238E27FC236}">
                <a16:creationId xmlns:a16="http://schemas.microsoft.com/office/drawing/2014/main" id="{D603A266-D3E2-6652-A4BB-684AA1BFA661}"/>
              </a:ext>
            </a:extLst>
          </p:cNvPr>
          <p:cNvSpPr txBox="1"/>
          <p:nvPr/>
        </p:nvSpPr>
        <p:spPr bwMode="auto">
          <a:xfrm>
            <a:off x="7907166"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39" name="TextBox 438">
            <a:extLst>
              <a:ext uri="{FF2B5EF4-FFF2-40B4-BE49-F238E27FC236}">
                <a16:creationId xmlns:a16="http://schemas.microsoft.com/office/drawing/2014/main" id="{97E826F7-9DE6-E690-CD21-79DB41E2A28E}"/>
              </a:ext>
            </a:extLst>
          </p:cNvPr>
          <p:cNvSpPr txBox="1"/>
          <p:nvPr/>
        </p:nvSpPr>
        <p:spPr bwMode="auto">
          <a:xfrm>
            <a:off x="7713170" y="406556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0" name="TextBox 439">
            <a:extLst>
              <a:ext uri="{FF2B5EF4-FFF2-40B4-BE49-F238E27FC236}">
                <a16:creationId xmlns:a16="http://schemas.microsoft.com/office/drawing/2014/main" id="{57BDA381-C21A-EED2-CA12-97FE91C8D8C7}"/>
              </a:ext>
            </a:extLst>
          </p:cNvPr>
          <p:cNvSpPr txBox="1"/>
          <p:nvPr/>
        </p:nvSpPr>
        <p:spPr bwMode="auto">
          <a:xfrm>
            <a:off x="7698085" y="4376240"/>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41" name="TextBox 440">
            <a:extLst>
              <a:ext uri="{FF2B5EF4-FFF2-40B4-BE49-F238E27FC236}">
                <a16:creationId xmlns:a16="http://schemas.microsoft.com/office/drawing/2014/main" id="{42C1DACA-C30D-FA95-90CE-BA7DBA91ED0C}"/>
              </a:ext>
            </a:extLst>
          </p:cNvPr>
          <p:cNvSpPr txBox="1"/>
          <p:nvPr/>
        </p:nvSpPr>
        <p:spPr bwMode="auto">
          <a:xfrm>
            <a:off x="7507002" y="409856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42" name="TextBox 441">
            <a:extLst>
              <a:ext uri="{FF2B5EF4-FFF2-40B4-BE49-F238E27FC236}">
                <a16:creationId xmlns:a16="http://schemas.microsoft.com/office/drawing/2014/main" id="{02C04A87-867D-6096-D4BE-80FF73BAC881}"/>
              </a:ext>
            </a:extLst>
          </p:cNvPr>
          <p:cNvSpPr txBox="1"/>
          <p:nvPr/>
        </p:nvSpPr>
        <p:spPr bwMode="auto">
          <a:xfrm>
            <a:off x="7293615" y="41415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43" name="TextBox 442">
            <a:extLst>
              <a:ext uri="{FF2B5EF4-FFF2-40B4-BE49-F238E27FC236}">
                <a16:creationId xmlns:a16="http://schemas.microsoft.com/office/drawing/2014/main" id="{DE44ADCB-CF7C-6EC9-2671-DDAB6573C22A}"/>
              </a:ext>
            </a:extLst>
          </p:cNvPr>
          <p:cNvSpPr txBox="1"/>
          <p:nvPr/>
        </p:nvSpPr>
        <p:spPr bwMode="auto">
          <a:xfrm>
            <a:off x="7071610" y="414156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44" name="TextBox 443">
            <a:extLst>
              <a:ext uri="{FF2B5EF4-FFF2-40B4-BE49-F238E27FC236}">
                <a16:creationId xmlns:a16="http://schemas.microsoft.com/office/drawing/2014/main" id="{E8BAFB7C-BD2B-3734-3F3C-0D0C23F52110}"/>
              </a:ext>
            </a:extLst>
          </p:cNvPr>
          <p:cNvSpPr txBox="1"/>
          <p:nvPr/>
        </p:nvSpPr>
        <p:spPr bwMode="auto">
          <a:xfrm>
            <a:off x="6855498" y="416432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45" name="TextBox 444">
            <a:extLst>
              <a:ext uri="{FF2B5EF4-FFF2-40B4-BE49-F238E27FC236}">
                <a16:creationId xmlns:a16="http://schemas.microsoft.com/office/drawing/2014/main" id="{413F9DB6-3136-8990-EE4F-70B76672F4B7}"/>
              </a:ext>
            </a:extLst>
          </p:cNvPr>
          <p:cNvSpPr txBox="1"/>
          <p:nvPr/>
        </p:nvSpPr>
        <p:spPr bwMode="auto">
          <a:xfrm>
            <a:off x="6642914" y="4164323"/>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46" name="TextBox 445">
            <a:extLst>
              <a:ext uri="{FF2B5EF4-FFF2-40B4-BE49-F238E27FC236}">
                <a16:creationId xmlns:a16="http://schemas.microsoft.com/office/drawing/2014/main" id="{301C1F31-22D8-D0B8-C2E5-300D36BCF366}"/>
              </a:ext>
            </a:extLst>
          </p:cNvPr>
          <p:cNvSpPr txBox="1"/>
          <p:nvPr/>
        </p:nvSpPr>
        <p:spPr bwMode="auto">
          <a:xfrm>
            <a:off x="6421493" y="393330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7" name="TextBox 446">
            <a:extLst>
              <a:ext uri="{FF2B5EF4-FFF2-40B4-BE49-F238E27FC236}">
                <a16:creationId xmlns:a16="http://schemas.microsoft.com/office/drawing/2014/main" id="{D8631131-57AB-088A-4298-10FA8E6F59E5}"/>
              </a:ext>
            </a:extLst>
          </p:cNvPr>
          <p:cNvSpPr txBox="1"/>
          <p:nvPr/>
        </p:nvSpPr>
        <p:spPr bwMode="auto">
          <a:xfrm>
            <a:off x="6196625" y="3933301"/>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8" name="TextBox 447">
            <a:extLst>
              <a:ext uri="{FF2B5EF4-FFF2-40B4-BE49-F238E27FC236}">
                <a16:creationId xmlns:a16="http://schemas.microsoft.com/office/drawing/2014/main" id="{8F973254-D216-390D-B9DA-95375D4E57BD}"/>
              </a:ext>
            </a:extLst>
          </p:cNvPr>
          <p:cNvSpPr txBox="1"/>
          <p:nvPr/>
        </p:nvSpPr>
        <p:spPr bwMode="auto">
          <a:xfrm>
            <a:off x="5552138" y="3794025"/>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49" name="TextBox 448">
            <a:extLst>
              <a:ext uri="{FF2B5EF4-FFF2-40B4-BE49-F238E27FC236}">
                <a16:creationId xmlns:a16="http://schemas.microsoft.com/office/drawing/2014/main" id="{3754CDCA-230C-8068-8B29-18B66CFE098A}"/>
              </a:ext>
            </a:extLst>
          </p:cNvPr>
          <p:cNvSpPr txBox="1"/>
          <p:nvPr/>
        </p:nvSpPr>
        <p:spPr bwMode="auto">
          <a:xfrm>
            <a:off x="5117365" y="35845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50" name="TextBox 449">
            <a:extLst>
              <a:ext uri="{FF2B5EF4-FFF2-40B4-BE49-F238E27FC236}">
                <a16:creationId xmlns:a16="http://schemas.microsoft.com/office/drawing/2014/main" id="{012847A0-2EA8-78E4-0BEE-FF4219756599}"/>
              </a:ext>
            </a:extLst>
          </p:cNvPr>
          <p:cNvSpPr txBox="1"/>
          <p:nvPr/>
        </p:nvSpPr>
        <p:spPr bwMode="auto">
          <a:xfrm>
            <a:off x="5987203" y="396265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51" name="TextBox 450">
            <a:extLst>
              <a:ext uri="{FF2B5EF4-FFF2-40B4-BE49-F238E27FC236}">
                <a16:creationId xmlns:a16="http://schemas.microsoft.com/office/drawing/2014/main" id="{7B17B518-A445-F8E1-583D-953825A216ED}"/>
              </a:ext>
            </a:extLst>
          </p:cNvPr>
          <p:cNvSpPr txBox="1"/>
          <p:nvPr/>
        </p:nvSpPr>
        <p:spPr bwMode="auto">
          <a:xfrm>
            <a:off x="5764533" y="3890317"/>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52" name="TextBox 451">
            <a:extLst>
              <a:ext uri="{FF2B5EF4-FFF2-40B4-BE49-F238E27FC236}">
                <a16:creationId xmlns:a16="http://schemas.microsoft.com/office/drawing/2014/main" id="{F1DD3729-2137-4BE4-BF17-D447EC70598E}"/>
              </a:ext>
            </a:extLst>
          </p:cNvPr>
          <p:cNvSpPr txBox="1"/>
          <p:nvPr/>
        </p:nvSpPr>
        <p:spPr bwMode="auto">
          <a:xfrm>
            <a:off x="5331642" y="376720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9</a:t>
            </a:r>
          </a:p>
        </p:txBody>
      </p:sp>
      <p:sp>
        <p:nvSpPr>
          <p:cNvPr id="453" name="TextBox 452">
            <a:extLst>
              <a:ext uri="{FF2B5EF4-FFF2-40B4-BE49-F238E27FC236}">
                <a16:creationId xmlns:a16="http://schemas.microsoft.com/office/drawing/2014/main" id="{71558D21-00AB-AD52-57C1-246D494384AF}"/>
              </a:ext>
            </a:extLst>
          </p:cNvPr>
          <p:cNvSpPr txBox="1"/>
          <p:nvPr/>
        </p:nvSpPr>
        <p:spPr bwMode="auto">
          <a:xfrm>
            <a:off x="4686659" y="344973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6</a:t>
            </a:r>
          </a:p>
        </p:txBody>
      </p:sp>
      <p:sp>
        <p:nvSpPr>
          <p:cNvPr id="454" name="TextBox 453">
            <a:extLst>
              <a:ext uri="{FF2B5EF4-FFF2-40B4-BE49-F238E27FC236}">
                <a16:creationId xmlns:a16="http://schemas.microsoft.com/office/drawing/2014/main" id="{C72588F6-BD28-F127-DE7D-762E0B52A5A3}"/>
              </a:ext>
            </a:extLst>
          </p:cNvPr>
          <p:cNvSpPr txBox="1"/>
          <p:nvPr/>
        </p:nvSpPr>
        <p:spPr bwMode="auto">
          <a:xfrm>
            <a:off x="4867157" y="372549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29</a:t>
            </a:r>
          </a:p>
        </p:txBody>
      </p:sp>
      <p:sp>
        <p:nvSpPr>
          <p:cNvPr id="455" name="TextBox 454">
            <a:extLst>
              <a:ext uri="{FF2B5EF4-FFF2-40B4-BE49-F238E27FC236}">
                <a16:creationId xmlns:a16="http://schemas.microsoft.com/office/drawing/2014/main" id="{78414FB5-A9F1-278B-8B86-69DDCF722417}"/>
              </a:ext>
            </a:extLst>
          </p:cNvPr>
          <p:cNvSpPr txBox="1"/>
          <p:nvPr/>
        </p:nvSpPr>
        <p:spPr bwMode="auto">
          <a:xfrm>
            <a:off x="7475807" y="440807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23</a:t>
            </a:r>
          </a:p>
        </p:txBody>
      </p:sp>
      <p:sp>
        <p:nvSpPr>
          <p:cNvPr id="456" name="TextBox 455">
            <a:extLst>
              <a:ext uri="{FF2B5EF4-FFF2-40B4-BE49-F238E27FC236}">
                <a16:creationId xmlns:a16="http://schemas.microsoft.com/office/drawing/2014/main" id="{E1720C33-C62B-99A7-5A1A-DF96665685D3}"/>
              </a:ext>
            </a:extLst>
          </p:cNvPr>
          <p:cNvSpPr txBox="1"/>
          <p:nvPr/>
        </p:nvSpPr>
        <p:spPr bwMode="auto">
          <a:xfrm>
            <a:off x="7253529" y="445111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a:t>
            </a:r>
          </a:p>
        </p:txBody>
      </p:sp>
      <p:sp>
        <p:nvSpPr>
          <p:cNvPr id="457" name="TextBox 456">
            <a:extLst>
              <a:ext uri="{FF2B5EF4-FFF2-40B4-BE49-F238E27FC236}">
                <a16:creationId xmlns:a16="http://schemas.microsoft.com/office/drawing/2014/main" id="{7E2BDC18-456E-6E90-7495-705332037F87}"/>
              </a:ext>
            </a:extLst>
          </p:cNvPr>
          <p:cNvSpPr txBox="1"/>
          <p:nvPr/>
        </p:nvSpPr>
        <p:spPr bwMode="auto">
          <a:xfrm>
            <a:off x="7042408" y="445111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20</a:t>
            </a:r>
          </a:p>
        </p:txBody>
      </p:sp>
      <p:sp>
        <p:nvSpPr>
          <p:cNvPr id="458" name="TextBox 457">
            <a:extLst>
              <a:ext uri="{FF2B5EF4-FFF2-40B4-BE49-F238E27FC236}">
                <a16:creationId xmlns:a16="http://schemas.microsoft.com/office/drawing/2014/main" id="{BE54EC52-17EF-B8F5-E365-7CD5DACBFA78}"/>
              </a:ext>
            </a:extLst>
          </p:cNvPr>
          <p:cNvSpPr txBox="1"/>
          <p:nvPr/>
        </p:nvSpPr>
        <p:spPr bwMode="auto">
          <a:xfrm>
            <a:off x="6825990" y="44771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17</a:t>
            </a:r>
          </a:p>
        </p:txBody>
      </p:sp>
      <p:sp>
        <p:nvSpPr>
          <p:cNvPr id="459" name="TextBox 458">
            <a:extLst>
              <a:ext uri="{FF2B5EF4-FFF2-40B4-BE49-F238E27FC236}">
                <a16:creationId xmlns:a16="http://schemas.microsoft.com/office/drawing/2014/main" id="{E8BE31EB-9BEE-3D82-A801-E3DB2732DC0C}"/>
              </a:ext>
            </a:extLst>
          </p:cNvPr>
          <p:cNvSpPr txBox="1"/>
          <p:nvPr/>
        </p:nvSpPr>
        <p:spPr bwMode="auto">
          <a:xfrm>
            <a:off x="6596785" y="447710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17</a:t>
            </a:r>
          </a:p>
        </p:txBody>
      </p:sp>
      <p:sp>
        <p:nvSpPr>
          <p:cNvPr id="460" name="TextBox 459">
            <a:extLst>
              <a:ext uri="{FF2B5EF4-FFF2-40B4-BE49-F238E27FC236}">
                <a16:creationId xmlns:a16="http://schemas.microsoft.com/office/drawing/2014/main" id="{92154004-AC16-341A-C1B1-7022591A577B}"/>
              </a:ext>
            </a:extLst>
          </p:cNvPr>
          <p:cNvSpPr txBox="1"/>
          <p:nvPr/>
        </p:nvSpPr>
        <p:spPr bwMode="auto">
          <a:xfrm>
            <a:off x="6396763"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1" name="TextBox 460">
            <a:extLst>
              <a:ext uri="{FF2B5EF4-FFF2-40B4-BE49-F238E27FC236}">
                <a16:creationId xmlns:a16="http://schemas.microsoft.com/office/drawing/2014/main" id="{B39A7B61-D69A-43EB-6B6E-67DFB5EC92EA}"/>
              </a:ext>
            </a:extLst>
          </p:cNvPr>
          <p:cNvSpPr txBox="1"/>
          <p:nvPr/>
        </p:nvSpPr>
        <p:spPr bwMode="auto">
          <a:xfrm>
            <a:off x="6183975"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2" name="TextBox 461">
            <a:extLst>
              <a:ext uri="{FF2B5EF4-FFF2-40B4-BE49-F238E27FC236}">
                <a16:creationId xmlns:a16="http://schemas.microsoft.com/office/drawing/2014/main" id="{4B50D837-E1E5-6F1A-C2AE-131ADF9FB608}"/>
              </a:ext>
            </a:extLst>
          </p:cNvPr>
          <p:cNvSpPr txBox="1"/>
          <p:nvPr/>
        </p:nvSpPr>
        <p:spPr bwMode="auto">
          <a:xfrm>
            <a:off x="5750333" y="431506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31</a:t>
            </a:r>
          </a:p>
        </p:txBody>
      </p:sp>
      <p:sp>
        <p:nvSpPr>
          <p:cNvPr id="463" name="TextBox 462">
            <a:extLst>
              <a:ext uri="{FF2B5EF4-FFF2-40B4-BE49-F238E27FC236}">
                <a16:creationId xmlns:a16="http://schemas.microsoft.com/office/drawing/2014/main" id="{23B6CCFB-1F91-C082-6E66-EB3B72080124}"/>
              </a:ext>
            </a:extLst>
          </p:cNvPr>
          <p:cNvSpPr txBox="1"/>
          <p:nvPr/>
        </p:nvSpPr>
        <p:spPr bwMode="auto">
          <a:xfrm>
            <a:off x="5517042" y="423872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37</a:t>
            </a:r>
          </a:p>
        </p:txBody>
      </p:sp>
      <p:sp>
        <p:nvSpPr>
          <p:cNvPr id="464" name="TextBox 463">
            <a:extLst>
              <a:ext uri="{FF2B5EF4-FFF2-40B4-BE49-F238E27FC236}">
                <a16:creationId xmlns:a16="http://schemas.microsoft.com/office/drawing/2014/main" id="{B125F742-BB56-24FA-C475-D0640A43A553}"/>
              </a:ext>
            </a:extLst>
          </p:cNvPr>
          <p:cNvSpPr txBox="1"/>
          <p:nvPr/>
        </p:nvSpPr>
        <p:spPr bwMode="auto">
          <a:xfrm>
            <a:off x="5301022" y="427523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34</a:t>
            </a:r>
          </a:p>
        </p:txBody>
      </p:sp>
      <p:sp>
        <p:nvSpPr>
          <p:cNvPr id="465" name="TextBox 464">
            <a:extLst>
              <a:ext uri="{FF2B5EF4-FFF2-40B4-BE49-F238E27FC236}">
                <a16:creationId xmlns:a16="http://schemas.microsoft.com/office/drawing/2014/main" id="{C99B7335-56E4-5C61-365C-B6D1C5B5BBBD}"/>
              </a:ext>
            </a:extLst>
          </p:cNvPr>
          <p:cNvSpPr txBox="1"/>
          <p:nvPr/>
        </p:nvSpPr>
        <p:spPr bwMode="auto">
          <a:xfrm>
            <a:off x="5951562" y="434259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29</a:t>
            </a:r>
          </a:p>
        </p:txBody>
      </p:sp>
      <p:sp>
        <p:nvSpPr>
          <p:cNvPr id="466" name="TextBox 465">
            <a:extLst>
              <a:ext uri="{FF2B5EF4-FFF2-40B4-BE49-F238E27FC236}">
                <a16:creationId xmlns:a16="http://schemas.microsoft.com/office/drawing/2014/main" id="{4EF4266B-7F44-EBF8-CF2B-F3FFBC340D89}"/>
              </a:ext>
            </a:extLst>
          </p:cNvPr>
          <p:cNvSpPr txBox="1"/>
          <p:nvPr/>
        </p:nvSpPr>
        <p:spPr bwMode="auto">
          <a:xfrm>
            <a:off x="5089005" y="413930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46</a:t>
            </a:r>
          </a:p>
        </p:txBody>
      </p:sp>
      <p:sp>
        <p:nvSpPr>
          <p:cNvPr id="467" name="TextBox 466">
            <a:extLst>
              <a:ext uri="{FF2B5EF4-FFF2-40B4-BE49-F238E27FC236}">
                <a16:creationId xmlns:a16="http://schemas.microsoft.com/office/drawing/2014/main" id="{23DCF944-44FA-8934-0EE1-12CE7C51305B}"/>
              </a:ext>
            </a:extLst>
          </p:cNvPr>
          <p:cNvSpPr txBox="1"/>
          <p:nvPr/>
        </p:nvSpPr>
        <p:spPr bwMode="auto">
          <a:xfrm>
            <a:off x="4658002" y="410078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49</a:t>
            </a:r>
          </a:p>
        </p:txBody>
      </p:sp>
      <p:sp>
        <p:nvSpPr>
          <p:cNvPr id="468" name="TextBox 467">
            <a:extLst>
              <a:ext uri="{FF2B5EF4-FFF2-40B4-BE49-F238E27FC236}">
                <a16:creationId xmlns:a16="http://schemas.microsoft.com/office/drawing/2014/main" id="{37A1B2B2-CAA9-36E0-1AD2-E8DC43EC3A9E}"/>
              </a:ext>
            </a:extLst>
          </p:cNvPr>
          <p:cNvSpPr txBox="1"/>
          <p:nvPr/>
        </p:nvSpPr>
        <p:spPr bwMode="auto">
          <a:xfrm>
            <a:off x="4870501" y="4385526"/>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26</a:t>
            </a:r>
          </a:p>
        </p:txBody>
      </p:sp>
      <p:sp>
        <p:nvSpPr>
          <p:cNvPr id="469" name="TextBox 468">
            <a:extLst>
              <a:ext uri="{FF2B5EF4-FFF2-40B4-BE49-F238E27FC236}">
                <a16:creationId xmlns:a16="http://schemas.microsoft.com/office/drawing/2014/main" id="{C282A782-4247-78FC-90F9-58250D8503BA}"/>
              </a:ext>
            </a:extLst>
          </p:cNvPr>
          <p:cNvSpPr txBox="1"/>
          <p:nvPr/>
        </p:nvSpPr>
        <p:spPr bwMode="auto">
          <a:xfrm>
            <a:off x="4197835" y="403190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0" name="TextBox 469">
            <a:extLst>
              <a:ext uri="{FF2B5EF4-FFF2-40B4-BE49-F238E27FC236}">
                <a16:creationId xmlns:a16="http://schemas.microsoft.com/office/drawing/2014/main" id="{5B7D9A08-AF39-CE8D-867A-5D168575F908}"/>
              </a:ext>
            </a:extLst>
          </p:cNvPr>
          <p:cNvSpPr txBox="1"/>
          <p:nvPr/>
        </p:nvSpPr>
        <p:spPr bwMode="auto">
          <a:xfrm>
            <a:off x="3333525" y="388797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1" name="TextBox 470">
            <a:extLst>
              <a:ext uri="{FF2B5EF4-FFF2-40B4-BE49-F238E27FC236}">
                <a16:creationId xmlns:a16="http://schemas.microsoft.com/office/drawing/2014/main" id="{E71FB8CB-D6A7-4D44-285D-F0F76B4CF9CC}"/>
              </a:ext>
            </a:extLst>
          </p:cNvPr>
          <p:cNvSpPr txBox="1"/>
          <p:nvPr/>
        </p:nvSpPr>
        <p:spPr bwMode="auto">
          <a:xfrm>
            <a:off x="2682303" y="373888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2" name="TextBox 471">
            <a:extLst>
              <a:ext uri="{FF2B5EF4-FFF2-40B4-BE49-F238E27FC236}">
                <a16:creationId xmlns:a16="http://schemas.microsoft.com/office/drawing/2014/main" id="{80D609D9-40CB-CC2F-ECC6-764C4411022E}"/>
              </a:ext>
            </a:extLst>
          </p:cNvPr>
          <p:cNvSpPr txBox="1"/>
          <p:nvPr/>
        </p:nvSpPr>
        <p:spPr bwMode="auto">
          <a:xfrm>
            <a:off x="2454590" y="374922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3" name="TextBox 472">
            <a:extLst>
              <a:ext uri="{FF2B5EF4-FFF2-40B4-BE49-F238E27FC236}">
                <a16:creationId xmlns:a16="http://schemas.microsoft.com/office/drawing/2014/main" id="{DF84D349-60E6-C910-ED4E-F55DFA5D701B}"/>
              </a:ext>
            </a:extLst>
          </p:cNvPr>
          <p:cNvSpPr txBox="1"/>
          <p:nvPr/>
        </p:nvSpPr>
        <p:spPr bwMode="auto">
          <a:xfrm>
            <a:off x="1813282" y="359143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4" name="TextBox 473">
            <a:extLst>
              <a:ext uri="{FF2B5EF4-FFF2-40B4-BE49-F238E27FC236}">
                <a16:creationId xmlns:a16="http://schemas.microsoft.com/office/drawing/2014/main" id="{01B1589C-D4B3-D561-D9AA-7EE7CFE00DD8}"/>
              </a:ext>
            </a:extLst>
          </p:cNvPr>
          <p:cNvSpPr txBox="1"/>
          <p:nvPr/>
        </p:nvSpPr>
        <p:spPr bwMode="auto">
          <a:xfrm>
            <a:off x="1600551" y="3527594"/>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0</a:t>
            </a:r>
          </a:p>
        </p:txBody>
      </p:sp>
      <p:sp>
        <p:nvSpPr>
          <p:cNvPr id="475" name="TextBox 474">
            <a:extLst>
              <a:ext uri="{FF2B5EF4-FFF2-40B4-BE49-F238E27FC236}">
                <a16:creationId xmlns:a16="http://schemas.microsoft.com/office/drawing/2014/main" id="{AF5CE721-7098-DDE5-DED0-BCB0401FDD4E}"/>
              </a:ext>
            </a:extLst>
          </p:cNvPr>
          <p:cNvSpPr txBox="1"/>
          <p:nvPr/>
        </p:nvSpPr>
        <p:spPr bwMode="auto">
          <a:xfrm>
            <a:off x="3976414" y="4001604"/>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6" name="TextBox 475">
            <a:extLst>
              <a:ext uri="{FF2B5EF4-FFF2-40B4-BE49-F238E27FC236}">
                <a16:creationId xmlns:a16="http://schemas.microsoft.com/office/drawing/2014/main" id="{1F57DF68-7324-D7D5-5315-CA99ED3A336D}"/>
              </a:ext>
            </a:extLst>
          </p:cNvPr>
          <p:cNvSpPr txBox="1"/>
          <p:nvPr/>
        </p:nvSpPr>
        <p:spPr bwMode="auto">
          <a:xfrm>
            <a:off x="3773843" y="399842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7" name="TextBox 476">
            <a:extLst>
              <a:ext uri="{FF2B5EF4-FFF2-40B4-BE49-F238E27FC236}">
                <a16:creationId xmlns:a16="http://schemas.microsoft.com/office/drawing/2014/main" id="{796AB6A6-1A16-6DC2-95AC-680D939D7BE4}"/>
              </a:ext>
            </a:extLst>
          </p:cNvPr>
          <p:cNvSpPr txBox="1"/>
          <p:nvPr/>
        </p:nvSpPr>
        <p:spPr bwMode="auto">
          <a:xfrm>
            <a:off x="3122621" y="3924452"/>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8" name="TextBox 477">
            <a:extLst>
              <a:ext uri="{FF2B5EF4-FFF2-40B4-BE49-F238E27FC236}">
                <a16:creationId xmlns:a16="http://schemas.microsoft.com/office/drawing/2014/main" id="{7A20E724-020F-D37C-33D9-379597D59B75}"/>
              </a:ext>
            </a:extLst>
          </p:cNvPr>
          <p:cNvSpPr txBox="1"/>
          <p:nvPr/>
        </p:nvSpPr>
        <p:spPr bwMode="auto">
          <a:xfrm>
            <a:off x="2887870" y="3851275"/>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79" name="TextBox 478">
            <a:extLst>
              <a:ext uri="{FF2B5EF4-FFF2-40B4-BE49-F238E27FC236}">
                <a16:creationId xmlns:a16="http://schemas.microsoft.com/office/drawing/2014/main" id="{CC16402B-7125-5BF9-CFC0-D9BAF51853B1}"/>
              </a:ext>
            </a:extLst>
          </p:cNvPr>
          <p:cNvSpPr txBox="1"/>
          <p:nvPr/>
        </p:nvSpPr>
        <p:spPr bwMode="auto">
          <a:xfrm>
            <a:off x="2245417" y="3702050"/>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0" name="TextBox 479">
            <a:extLst>
              <a:ext uri="{FF2B5EF4-FFF2-40B4-BE49-F238E27FC236}">
                <a16:creationId xmlns:a16="http://schemas.microsoft.com/office/drawing/2014/main" id="{FFB7A48F-905E-DD92-F7FB-CF49497125DA}"/>
              </a:ext>
            </a:extLst>
          </p:cNvPr>
          <p:cNvSpPr txBox="1"/>
          <p:nvPr/>
        </p:nvSpPr>
        <p:spPr bwMode="auto">
          <a:xfrm>
            <a:off x="2041077" y="3622238"/>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1" name="TextBox 480">
            <a:extLst>
              <a:ext uri="{FF2B5EF4-FFF2-40B4-BE49-F238E27FC236}">
                <a16:creationId xmlns:a16="http://schemas.microsoft.com/office/drawing/2014/main" id="{5A30A085-CAA0-9DEF-3C65-2571E7D54DDC}"/>
              </a:ext>
            </a:extLst>
          </p:cNvPr>
          <p:cNvSpPr txBox="1"/>
          <p:nvPr/>
        </p:nvSpPr>
        <p:spPr bwMode="auto">
          <a:xfrm>
            <a:off x="1386274" y="3410096"/>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2" name="TextBox 481">
            <a:extLst>
              <a:ext uri="{FF2B5EF4-FFF2-40B4-BE49-F238E27FC236}">
                <a16:creationId xmlns:a16="http://schemas.microsoft.com/office/drawing/2014/main" id="{C858E06B-4B59-48CD-F49D-B113225BD1A3}"/>
              </a:ext>
            </a:extLst>
          </p:cNvPr>
          <p:cNvSpPr txBox="1"/>
          <p:nvPr/>
        </p:nvSpPr>
        <p:spPr bwMode="auto">
          <a:xfrm>
            <a:off x="1164620" y="32703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3</a:t>
            </a:r>
          </a:p>
        </p:txBody>
      </p:sp>
      <p:sp>
        <p:nvSpPr>
          <p:cNvPr id="483" name="TextBox 482">
            <a:extLst>
              <a:ext uri="{FF2B5EF4-FFF2-40B4-BE49-F238E27FC236}">
                <a16:creationId xmlns:a16="http://schemas.microsoft.com/office/drawing/2014/main" id="{004C4D5B-9850-B7DC-1EB5-BA7539C7A407}"/>
              </a:ext>
            </a:extLst>
          </p:cNvPr>
          <p:cNvSpPr txBox="1"/>
          <p:nvPr/>
        </p:nvSpPr>
        <p:spPr bwMode="auto">
          <a:xfrm>
            <a:off x="3513963" y="411007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latin typeface="Calibri" panose="020F0502020204030204" pitchFamily="34" charset="0"/>
              </a:rPr>
              <a:t>12</a:t>
            </a:r>
          </a:p>
        </p:txBody>
      </p:sp>
      <p:sp>
        <p:nvSpPr>
          <p:cNvPr id="484" name="TextBox 483">
            <a:extLst>
              <a:ext uri="{FF2B5EF4-FFF2-40B4-BE49-F238E27FC236}">
                <a16:creationId xmlns:a16="http://schemas.microsoft.com/office/drawing/2014/main" id="{DD0BA5C4-4DE9-851B-5F9F-A43C526AB533}"/>
              </a:ext>
            </a:extLst>
          </p:cNvPr>
          <p:cNvSpPr txBox="1"/>
          <p:nvPr/>
        </p:nvSpPr>
        <p:spPr bwMode="auto">
          <a:xfrm>
            <a:off x="4171837"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5" name="TextBox 484">
            <a:extLst>
              <a:ext uri="{FF2B5EF4-FFF2-40B4-BE49-F238E27FC236}">
                <a16:creationId xmlns:a16="http://schemas.microsoft.com/office/drawing/2014/main" id="{24483734-C16C-10BE-8573-2DE9A13730AD}"/>
              </a:ext>
            </a:extLst>
          </p:cNvPr>
          <p:cNvSpPr txBox="1"/>
          <p:nvPr/>
        </p:nvSpPr>
        <p:spPr bwMode="auto">
          <a:xfrm>
            <a:off x="3949521"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6" name="TextBox 485">
            <a:extLst>
              <a:ext uri="{FF2B5EF4-FFF2-40B4-BE49-F238E27FC236}">
                <a16:creationId xmlns:a16="http://schemas.microsoft.com/office/drawing/2014/main" id="{24C09D09-D4B9-D496-3545-87D9402BBDE9}"/>
              </a:ext>
            </a:extLst>
          </p:cNvPr>
          <p:cNvSpPr txBox="1"/>
          <p:nvPr/>
        </p:nvSpPr>
        <p:spPr bwMode="auto">
          <a:xfrm>
            <a:off x="3737345" y="436750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27</a:t>
            </a:r>
          </a:p>
        </p:txBody>
      </p:sp>
      <p:sp>
        <p:nvSpPr>
          <p:cNvPr id="487" name="TextBox 486">
            <a:extLst>
              <a:ext uri="{FF2B5EF4-FFF2-40B4-BE49-F238E27FC236}">
                <a16:creationId xmlns:a16="http://schemas.microsoft.com/office/drawing/2014/main" id="{EF3B4A71-EFBA-D429-2FA1-4E2C82FECA55}"/>
              </a:ext>
            </a:extLst>
          </p:cNvPr>
          <p:cNvSpPr txBox="1"/>
          <p:nvPr/>
        </p:nvSpPr>
        <p:spPr bwMode="auto">
          <a:xfrm>
            <a:off x="3514099" y="4472097"/>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18</a:t>
            </a:r>
          </a:p>
        </p:txBody>
      </p:sp>
      <p:sp>
        <p:nvSpPr>
          <p:cNvPr id="488" name="TextBox 487">
            <a:extLst>
              <a:ext uri="{FF2B5EF4-FFF2-40B4-BE49-F238E27FC236}">
                <a16:creationId xmlns:a16="http://schemas.microsoft.com/office/drawing/2014/main" id="{B03C905A-256C-EED1-6F78-348FD35BE77B}"/>
              </a:ext>
            </a:extLst>
          </p:cNvPr>
          <p:cNvSpPr txBox="1"/>
          <p:nvPr/>
        </p:nvSpPr>
        <p:spPr bwMode="auto">
          <a:xfrm>
            <a:off x="3306471" y="428352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89" name="TextBox 488">
            <a:extLst>
              <a:ext uri="{FF2B5EF4-FFF2-40B4-BE49-F238E27FC236}">
                <a16:creationId xmlns:a16="http://schemas.microsoft.com/office/drawing/2014/main" id="{22004B42-21A4-673E-5570-68B2A338D896}"/>
              </a:ext>
            </a:extLst>
          </p:cNvPr>
          <p:cNvSpPr txBox="1"/>
          <p:nvPr/>
        </p:nvSpPr>
        <p:spPr bwMode="auto">
          <a:xfrm>
            <a:off x="2874414" y="428352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33</a:t>
            </a:r>
          </a:p>
        </p:txBody>
      </p:sp>
      <p:sp>
        <p:nvSpPr>
          <p:cNvPr id="490" name="TextBox 489">
            <a:extLst>
              <a:ext uri="{FF2B5EF4-FFF2-40B4-BE49-F238E27FC236}">
                <a16:creationId xmlns:a16="http://schemas.microsoft.com/office/drawing/2014/main" id="{E82A2CCD-C5B3-9C77-BDC4-AD45354BA126}"/>
              </a:ext>
            </a:extLst>
          </p:cNvPr>
          <p:cNvSpPr txBox="1"/>
          <p:nvPr/>
        </p:nvSpPr>
        <p:spPr bwMode="auto">
          <a:xfrm>
            <a:off x="3087134" y="432605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30</a:t>
            </a:r>
          </a:p>
        </p:txBody>
      </p:sp>
      <p:sp>
        <p:nvSpPr>
          <p:cNvPr id="491" name="TextBox 490">
            <a:extLst>
              <a:ext uri="{FF2B5EF4-FFF2-40B4-BE49-F238E27FC236}">
                <a16:creationId xmlns:a16="http://schemas.microsoft.com/office/drawing/2014/main" id="{854FBF9E-70BE-7A1E-93C7-400EFB90C3EC}"/>
              </a:ext>
            </a:extLst>
          </p:cNvPr>
          <p:cNvSpPr txBox="1"/>
          <p:nvPr/>
        </p:nvSpPr>
        <p:spPr bwMode="auto">
          <a:xfrm>
            <a:off x="2653530"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2" name="TextBox 491">
            <a:extLst>
              <a:ext uri="{FF2B5EF4-FFF2-40B4-BE49-F238E27FC236}">
                <a16:creationId xmlns:a16="http://schemas.microsoft.com/office/drawing/2014/main" id="{35E34E7B-184C-AD37-7BB6-93E4BA8781B2}"/>
              </a:ext>
            </a:extLst>
          </p:cNvPr>
          <p:cNvSpPr txBox="1"/>
          <p:nvPr/>
        </p:nvSpPr>
        <p:spPr bwMode="auto">
          <a:xfrm>
            <a:off x="2438915"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3" name="TextBox 492">
            <a:extLst>
              <a:ext uri="{FF2B5EF4-FFF2-40B4-BE49-F238E27FC236}">
                <a16:creationId xmlns:a16="http://schemas.microsoft.com/office/drawing/2014/main" id="{E821317A-27DC-1321-4EEE-FD8639878605}"/>
              </a:ext>
            </a:extLst>
          </p:cNvPr>
          <p:cNvSpPr txBox="1"/>
          <p:nvPr/>
        </p:nvSpPr>
        <p:spPr bwMode="auto">
          <a:xfrm>
            <a:off x="2217506" y="421181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39</a:t>
            </a:r>
          </a:p>
        </p:txBody>
      </p:sp>
      <p:sp>
        <p:nvSpPr>
          <p:cNvPr id="494" name="TextBox 493">
            <a:extLst>
              <a:ext uri="{FF2B5EF4-FFF2-40B4-BE49-F238E27FC236}">
                <a16:creationId xmlns:a16="http://schemas.microsoft.com/office/drawing/2014/main" id="{CF69956C-C028-14E3-D27D-3E0699FAF95F}"/>
              </a:ext>
            </a:extLst>
          </p:cNvPr>
          <p:cNvSpPr txBox="1"/>
          <p:nvPr/>
        </p:nvSpPr>
        <p:spPr bwMode="auto">
          <a:xfrm>
            <a:off x="1995346" y="4174745"/>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42</a:t>
            </a:r>
          </a:p>
        </p:txBody>
      </p:sp>
      <p:sp>
        <p:nvSpPr>
          <p:cNvPr id="495" name="TextBox 494">
            <a:extLst>
              <a:ext uri="{FF2B5EF4-FFF2-40B4-BE49-F238E27FC236}">
                <a16:creationId xmlns:a16="http://schemas.microsoft.com/office/drawing/2014/main" id="{10AAAC5B-F4BF-9A6A-6E1C-61265C5906CC}"/>
              </a:ext>
            </a:extLst>
          </p:cNvPr>
          <p:cNvSpPr txBox="1"/>
          <p:nvPr/>
        </p:nvSpPr>
        <p:spPr bwMode="auto">
          <a:xfrm>
            <a:off x="1782709" y="4132951"/>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45</a:t>
            </a:r>
          </a:p>
        </p:txBody>
      </p:sp>
      <p:sp>
        <p:nvSpPr>
          <p:cNvPr id="496" name="TextBox 495">
            <a:extLst>
              <a:ext uri="{FF2B5EF4-FFF2-40B4-BE49-F238E27FC236}">
                <a16:creationId xmlns:a16="http://schemas.microsoft.com/office/drawing/2014/main" id="{7C730E8E-9E46-3097-3C02-69519E055865}"/>
              </a:ext>
            </a:extLst>
          </p:cNvPr>
          <p:cNvSpPr txBox="1"/>
          <p:nvPr/>
        </p:nvSpPr>
        <p:spPr bwMode="auto">
          <a:xfrm>
            <a:off x="1568388" y="4106703"/>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48</a:t>
            </a:r>
          </a:p>
        </p:txBody>
      </p:sp>
      <p:sp>
        <p:nvSpPr>
          <p:cNvPr id="497" name="TextBox 496">
            <a:extLst>
              <a:ext uri="{FF2B5EF4-FFF2-40B4-BE49-F238E27FC236}">
                <a16:creationId xmlns:a16="http://schemas.microsoft.com/office/drawing/2014/main" id="{7DBB7809-4D10-10A8-3441-9ECBEC2F2028}"/>
              </a:ext>
            </a:extLst>
          </p:cNvPr>
          <p:cNvSpPr txBox="1"/>
          <p:nvPr/>
        </p:nvSpPr>
        <p:spPr bwMode="auto">
          <a:xfrm>
            <a:off x="1349862" y="4064564"/>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52</a:t>
            </a:r>
          </a:p>
        </p:txBody>
      </p:sp>
      <p:sp>
        <p:nvSpPr>
          <p:cNvPr id="498" name="TextBox 497">
            <a:extLst>
              <a:ext uri="{FF2B5EF4-FFF2-40B4-BE49-F238E27FC236}">
                <a16:creationId xmlns:a16="http://schemas.microsoft.com/office/drawing/2014/main" id="{7EAD07D3-7D7C-C680-7AD0-FE4562B1275D}"/>
              </a:ext>
            </a:extLst>
          </p:cNvPr>
          <p:cNvSpPr txBox="1"/>
          <p:nvPr/>
        </p:nvSpPr>
        <p:spPr bwMode="auto">
          <a:xfrm>
            <a:off x="1135723" y="3997968"/>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58</a:t>
            </a:r>
          </a:p>
        </p:txBody>
      </p:sp>
      <p:grpSp>
        <p:nvGrpSpPr>
          <p:cNvPr id="407" name="Group 406">
            <a:extLst>
              <a:ext uri="{FF2B5EF4-FFF2-40B4-BE49-F238E27FC236}">
                <a16:creationId xmlns:a16="http://schemas.microsoft.com/office/drawing/2014/main" id="{DA7DC2D9-2738-E0F2-32A5-23ABD36752BF}"/>
              </a:ext>
            </a:extLst>
          </p:cNvPr>
          <p:cNvGrpSpPr/>
          <p:nvPr/>
        </p:nvGrpSpPr>
        <p:grpSpPr>
          <a:xfrm>
            <a:off x="9392911" y="6207927"/>
            <a:ext cx="2488502" cy="454909"/>
            <a:chOff x="9392911" y="6207927"/>
            <a:chExt cx="2488502" cy="454909"/>
          </a:xfrm>
        </p:grpSpPr>
        <p:pic>
          <p:nvPicPr>
            <p:cNvPr id="408" name="Picture 407" descr="A picture containing text, ax, wheel&#10;&#10;Description automatically generated">
              <a:extLst>
                <a:ext uri="{FF2B5EF4-FFF2-40B4-BE49-F238E27FC236}">
                  <a16:creationId xmlns:a16="http://schemas.microsoft.com/office/drawing/2014/main" id="{095E1E0F-22D5-0582-2B5A-66C8EF427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32" name="Rectangle 8">
              <a:extLst>
                <a:ext uri="{FF2B5EF4-FFF2-40B4-BE49-F238E27FC236}">
                  <a16:creationId xmlns:a16="http://schemas.microsoft.com/office/drawing/2014/main" id="{C4FF5E7D-73A1-BD8D-EC40-F68A699E6AB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981035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ENGOT Cx8/GOG 3024/innovaTV 205: </a:t>
            </a:r>
            <a:br>
              <a:rPr lang="en-US" dirty="0"/>
            </a:br>
            <a:r>
              <a:rPr lang="en-US" dirty="0"/>
              <a:t>Adverse Events of Special Interest</a:t>
            </a:r>
            <a:endParaRPr lang="en-US" altLang="en-US" dirty="0"/>
          </a:p>
        </p:txBody>
      </p:sp>
      <p:sp>
        <p:nvSpPr>
          <p:cNvPr id="6" name="Text Box 15">
            <a:extLst>
              <a:ext uri="{FF2B5EF4-FFF2-40B4-BE49-F238E27FC236}">
                <a16:creationId xmlns:a16="http://schemas.microsoft.com/office/drawing/2014/main" id="{F618EE29-EB7C-7678-AEEC-D9CE835D17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Lorusso. ASCO 2022. Abstr 5507.</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AACAD61-874A-0BD0-E360-577E9644E196}"/>
              </a:ext>
            </a:extLst>
          </p:cNvPr>
          <p:cNvGraphicFramePr>
            <a:graphicFrameLocks/>
          </p:cNvGraphicFramePr>
          <p:nvPr>
            <p:extLst>
              <p:ext uri="{D42A27DB-BD31-4B8C-83A1-F6EECF244321}">
                <p14:modId xmlns:p14="http://schemas.microsoft.com/office/powerpoint/2010/main" val="1184129358"/>
              </p:ext>
            </p:extLst>
          </p:nvPr>
        </p:nvGraphicFramePr>
        <p:xfrm>
          <a:off x="720725" y="1630402"/>
          <a:ext cx="10755313" cy="3413824"/>
        </p:xfrm>
        <a:graphic>
          <a:graphicData uri="http://schemas.openxmlformats.org/drawingml/2006/table">
            <a:tbl>
              <a:tblPr/>
              <a:tblGrid>
                <a:gridCol w="4269136">
                  <a:extLst>
                    <a:ext uri="{9D8B030D-6E8A-4147-A177-3AD203B41FA5}">
                      <a16:colId xmlns:a16="http://schemas.microsoft.com/office/drawing/2014/main" val="20000"/>
                    </a:ext>
                  </a:extLst>
                </a:gridCol>
                <a:gridCol w="2162059">
                  <a:extLst>
                    <a:ext uri="{9D8B030D-6E8A-4147-A177-3AD203B41FA5}">
                      <a16:colId xmlns:a16="http://schemas.microsoft.com/office/drawing/2014/main" val="20001"/>
                    </a:ext>
                  </a:extLst>
                </a:gridCol>
                <a:gridCol w="2294504">
                  <a:extLst>
                    <a:ext uri="{9D8B030D-6E8A-4147-A177-3AD203B41FA5}">
                      <a16:colId xmlns:a16="http://schemas.microsoft.com/office/drawing/2014/main" val="2139100663"/>
                    </a:ext>
                  </a:extLst>
                </a:gridCol>
                <a:gridCol w="202961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1L TV + 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2L/3L TV + Pembro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1L TV + Carbo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Ocular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Bleeding</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neuropathy</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54924845"/>
                  </a:ext>
                </a:extLst>
              </a:tr>
            </a:tbl>
          </a:graphicData>
        </a:graphic>
      </p:graphicFrame>
      <p:sp>
        <p:nvSpPr>
          <p:cNvPr id="3" name="TextBox 2">
            <a:extLst>
              <a:ext uri="{FF2B5EF4-FFF2-40B4-BE49-F238E27FC236}">
                <a16:creationId xmlns:a16="http://schemas.microsoft.com/office/drawing/2014/main" id="{D9FF37AF-1489-94B7-C52F-EFCF35F96C04}"/>
              </a:ext>
            </a:extLst>
          </p:cNvPr>
          <p:cNvSpPr txBox="1"/>
          <p:nvPr/>
        </p:nvSpPr>
        <p:spPr bwMode="auto">
          <a:xfrm>
            <a:off x="659777" y="5076715"/>
            <a:ext cx="55252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400" b="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Includes 1 patient with grade 5 disseminated intravascular coagulation.</a:t>
            </a:r>
            <a:br>
              <a:rPr lang="en-US" sz="1400" dirty="0">
                <a:solidFill>
                  <a:schemeClr val="bg1"/>
                </a:solidFill>
                <a:latin typeface="Calibri" panose="020F0502020204030204" pitchFamily="34" charset="0"/>
              </a:rPr>
            </a:br>
            <a:r>
              <a:rPr lang="en-US" sz="1400" baseline="30000" dirty="0">
                <a:solidFill>
                  <a:schemeClr val="bg2">
                    <a:lumMod val="10000"/>
                  </a:schemeClr>
                </a:solidFill>
                <a:latin typeface="Calibri" panose="020F0502020204030204" pitchFamily="34" charset="0"/>
              </a:rPr>
              <a:t>† </a:t>
            </a:r>
            <a:r>
              <a:rPr lang="en-US" sz="1400" dirty="0">
                <a:solidFill>
                  <a:schemeClr val="bg2">
                    <a:lumMod val="10000"/>
                  </a:schemeClr>
                </a:solidFill>
                <a:latin typeface="Calibri" panose="020F0502020204030204" pitchFamily="34" charset="0"/>
              </a:rPr>
              <a:t>Includes 1 patient with grade 4 hematuria.</a:t>
            </a:r>
            <a:endParaRPr lang="en-US" sz="1400" b="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49460E0F-3156-5BD0-E105-DC95FD236AB2}"/>
              </a:ext>
            </a:extLst>
          </p:cNvPr>
          <p:cNvSpPr txBox="1"/>
          <p:nvPr/>
        </p:nvSpPr>
        <p:spPr bwMode="auto">
          <a:xfrm>
            <a:off x="607959" y="5704058"/>
            <a:ext cx="114056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AEs of special interest with tisotumab vedotin were mostly grade 1-2 and were consistent across cohorts</a:t>
            </a:r>
          </a:p>
        </p:txBody>
      </p:sp>
      <p:grpSp>
        <p:nvGrpSpPr>
          <p:cNvPr id="8" name="Group 7">
            <a:extLst>
              <a:ext uri="{FF2B5EF4-FFF2-40B4-BE49-F238E27FC236}">
                <a16:creationId xmlns:a16="http://schemas.microsoft.com/office/drawing/2014/main" id="{501B4CB7-9081-2DA7-40F8-7D3A3E84F0A6}"/>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53C1D4E-683B-CE3C-5F05-091724524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1BB1C44D-871F-0995-6209-B39F3DA4FE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9277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F014-3DF8-4CAB-A6DB-CD634009AE12}"/>
              </a:ext>
            </a:extLst>
          </p:cNvPr>
          <p:cNvSpPr>
            <a:spLocks noGrp="1"/>
          </p:cNvSpPr>
          <p:nvPr>
            <p:ph type="title"/>
          </p:nvPr>
        </p:nvSpPr>
        <p:spPr/>
        <p:txBody>
          <a:bodyPr/>
          <a:lstStyle/>
          <a:p>
            <a:r>
              <a:rPr lang="en-US" dirty="0"/>
              <a:t>Management of Ocular AEs With Tisotumab Vedotin:</a:t>
            </a:r>
            <a:br>
              <a:rPr lang="en-US" dirty="0"/>
            </a:br>
            <a:r>
              <a:rPr lang="en-US" dirty="0"/>
              <a:t>Care Plan and Mitigation Approaches</a:t>
            </a:r>
          </a:p>
        </p:txBody>
      </p:sp>
      <p:sp>
        <p:nvSpPr>
          <p:cNvPr id="3" name="Content Placeholder 2">
            <a:extLst>
              <a:ext uri="{FF2B5EF4-FFF2-40B4-BE49-F238E27FC236}">
                <a16:creationId xmlns:a16="http://schemas.microsoft.com/office/drawing/2014/main" id="{A189ABBB-4141-405E-A29F-47578FBAE9AD}"/>
              </a:ext>
            </a:extLst>
          </p:cNvPr>
          <p:cNvSpPr>
            <a:spLocks noGrp="1"/>
          </p:cNvSpPr>
          <p:nvPr>
            <p:ph sz="half" idx="1"/>
          </p:nvPr>
        </p:nvSpPr>
        <p:spPr>
          <a:xfrm>
            <a:off x="601820" y="1510729"/>
            <a:ext cx="4713758" cy="4958195"/>
          </a:xfrm>
        </p:spPr>
        <p:txBody>
          <a:bodyPr/>
          <a:lstStyle/>
          <a:p>
            <a:pPr marL="0" indent="0">
              <a:spcAft>
                <a:spcPts val="0"/>
              </a:spcAft>
              <a:buNone/>
            </a:pPr>
            <a:r>
              <a:rPr lang="en-US" sz="1600" b="1" dirty="0"/>
              <a:t>Mitigation of ocular AEs during infusion:</a:t>
            </a:r>
          </a:p>
          <a:p>
            <a:pPr>
              <a:spcAft>
                <a:spcPts val="0"/>
              </a:spcAft>
            </a:pPr>
            <a:r>
              <a:rPr lang="en-US" sz="1600" dirty="0"/>
              <a:t>Confirm administration of corticosteroid and vasoconstrictor eye drops before infusion</a:t>
            </a:r>
          </a:p>
          <a:p>
            <a:pPr>
              <a:spcAft>
                <a:spcPts val="0"/>
              </a:spcAft>
            </a:pPr>
            <a:r>
              <a:rPr lang="en-US" sz="1600" dirty="0"/>
              <a:t>Apply cold packs covering the eyes after administration of vasoconstrictor eye drops </a:t>
            </a:r>
            <a:br>
              <a:rPr lang="en-US" sz="1600" dirty="0"/>
            </a:br>
            <a:r>
              <a:rPr lang="en-US" sz="1600" dirty="0"/>
              <a:t>and leaving/changing pads during infusion</a:t>
            </a:r>
          </a:p>
          <a:p>
            <a:pPr lvl="1">
              <a:spcAft>
                <a:spcPts val="0"/>
              </a:spcAft>
            </a:pPr>
            <a:r>
              <a:rPr lang="en-US" sz="1400" dirty="0"/>
              <a:t>Keep cold packs on for ~20 min after infusion</a:t>
            </a:r>
          </a:p>
          <a:p>
            <a:pPr lvl="1"/>
            <a:r>
              <a:rPr lang="en-US" sz="1400" dirty="0"/>
              <a:t>Patient to self-administer corticosteroid eye drops 2x throughout the remainder of the day</a:t>
            </a:r>
          </a:p>
          <a:p>
            <a:pPr marL="0" indent="0">
              <a:spcAft>
                <a:spcPts val="300"/>
              </a:spcAft>
              <a:buNone/>
            </a:pPr>
            <a:r>
              <a:rPr lang="en-US" sz="1600" b="1" dirty="0"/>
              <a:t>Mitigation/assessment of ocular AEs during infusion:</a:t>
            </a:r>
            <a:endParaRPr lang="en-US" sz="1400" dirty="0"/>
          </a:p>
          <a:p>
            <a:pPr>
              <a:spcAft>
                <a:spcPts val="300"/>
              </a:spcAft>
            </a:pPr>
            <a:r>
              <a:rPr lang="en-US" sz="1600" dirty="0"/>
              <a:t>Use corticosteroid eye drops 3x day for 2-3 days after infusion</a:t>
            </a:r>
          </a:p>
          <a:p>
            <a:pPr>
              <a:spcAft>
                <a:spcPts val="0"/>
              </a:spcAft>
            </a:pPr>
            <a:r>
              <a:rPr lang="en-US" sz="1600" dirty="0"/>
              <a:t>Administer lubricating eye drops for the duration of treatment and 30 days after the last dose</a:t>
            </a:r>
          </a:p>
          <a:p>
            <a:r>
              <a:rPr lang="en-US" sz="1600" dirty="0"/>
              <a:t>Monitor for new or worsening ocular signs/</a:t>
            </a:r>
            <a:br>
              <a:rPr lang="en-US" sz="1600" dirty="0"/>
            </a:br>
            <a:r>
              <a:rPr lang="en-US" sz="1600" dirty="0"/>
              <a:t>symptoms and promptly refer to eye care provider if warranted</a:t>
            </a:r>
          </a:p>
        </p:txBody>
      </p:sp>
      <p:sp>
        <p:nvSpPr>
          <p:cNvPr id="8" name="Text Box 15">
            <a:extLst>
              <a:ext uri="{FF2B5EF4-FFF2-40B4-BE49-F238E27FC236}">
                <a16:creationId xmlns:a16="http://schemas.microsoft.com/office/drawing/2014/main" id="{57A3F2DC-E46C-4A2F-A343-CE01EE5150F2}"/>
              </a:ext>
            </a:extLst>
          </p:cNvPr>
          <p:cNvSpPr txBox="1">
            <a:spLocks noChangeArrowheads="1"/>
          </p:cNvSpPr>
          <p:nvPr/>
        </p:nvSpPr>
        <p:spPr bwMode="auto">
          <a:xfrm>
            <a:off x="412751" y="6368444"/>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Tisotumab vedotin PI.</a:t>
            </a:r>
          </a:p>
        </p:txBody>
      </p:sp>
      <p:graphicFrame>
        <p:nvGraphicFramePr>
          <p:cNvPr id="9" name="object 7">
            <a:extLst>
              <a:ext uri="{FF2B5EF4-FFF2-40B4-BE49-F238E27FC236}">
                <a16:creationId xmlns:a16="http://schemas.microsoft.com/office/drawing/2014/main" id="{EFC20DE9-6C18-4814-81E8-9BA73462FF26}"/>
              </a:ext>
            </a:extLst>
          </p:cNvPr>
          <p:cNvGraphicFramePr>
            <a:graphicFrameLocks noGrp="1"/>
          </p:cNvGraphicFramePr>
          <p:nvPr>
            <p:extLst>
              <p:ext uri="{D42A27DB-BD31-4B8C-83A1-F6EECF244321}">
                <p14:modId xmlns:p14="http://schemas.microsoft.com/office/powerpoint/2010/main" val="3896148853"/>
              </p:ext>
            </p:extLst>
          </p:nvPr>
        </p:nvGraphicFramePr>
        <p:xfrm>
          <a:off x="5406013" y="1631311"/>
          <a:ext cx="6352600" cy="4203156"/>
        </p:xfrm>
        <a:graphic>
          <a:graphicData uri="http://schemas.openxmlformats.org/drawingml/2006/table">
            <a:tbl>
              <a:tblPr firstRow="1" bandRow="1">
                <a:tableStyleId>{2D5ABB26-0587-4C30-8999-92F81FD0307C}</a:tableStyleId>
              </a:tblPr>
              <a:tblGrid>
                <a:gridCol w="1600613">
                  <a:extLst>
                    <a:ext uri="{9D8B030D-6E8A-4147-A177-3AD203B41FA5}">
                      <a16:colId xmlns:a16="http://schemas.microsoft.com/office/drawing/2014/main" val="20000"/>
                    </a:ext>
                  </a:extLst>
                </a:gridCol>
                <a:gridCol w="4751987">
                  <a:extLst>
                    <a:ext uri="{9D8B030D-6E8A-4147-A177-3AD203B41FA5}">
                      <a16:colId xmlns:a16="http://schemas.microsoft.com/office/drawing/2014/main" val="2164919064"/>
                    </a:ext>
                  </a:extLst>
                </a:gridCol>
              </a:tblGrid>
              <a:tr h="287247">
                <a:tc gridSpan="2">
                  <a:txBody>
                    <a:bodyPr/>
                    <a:lstStyle/>
                    <a:p>
                      <a:pPr marL="117475" indent="0">
                        <a:lnSpc>
                          <a:spcPct val="100000"/>
                        </a:lnSpc>
                      </a:pPr>
                      <a:r>
                        <a:rPr lang="en-US" sz="1400" b="1" baseline="0" dirty="0">
                          <a:latin typeface="Calibri" panose="020F0502020204030204" pitchFamily="34" charset="0"/>
                          <a:cs typeface="Calibri" panose="020F0502020204030204" pitchFamily="34" charset="0"/>
                        </a:rPr>
                        <a:t>Resources for Healthcare Professionals</a:t>
                      </a:r>
                      <a:endParaRPr sz="1400" b="1" baseline="0" dirty="0">
                        <a:latin typeface="Calibri" panose="020F0502020204030204" pitchFamily="34" charset="0"/>
                        <a:cs typeface="Calibri" panose="020F0502020204030204" pitchFamily="34" charset="0"/>
                      </a:endParaRPr>
                    </a:p>
                  </a:txBody>
                  <a:tcPr marL="0" marR="0" marT="0" marB="0" anchor="ctr">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697601">
                <a:tc>
                  <a:txBody>
                    <a:bodyPr/>
                    <a:lstStyle/>
                    <a:p>
                      <a:pPr marL="54610" marR="274320">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Eye care checklist</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74320">
                        <a:lnSpc>
                          <a:spcPct val="100000"/>
                        </a:lnSpc>
                        <a:spcBef>
                          <a:spcPts val="0"/>
                        </a:spcBef>
                      </a:pPr>
                      <a:r>
                        <a:rPr lang="en-US" sz="1400" spc="-5" dirty="0">
                          <a:solidFill>
                            <a:schemeClr val="accent6"/>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tivdakhcp.com/TivdakHCP_Tivdak_Eye_Care_Checklist.pdf</a:t>
                      </a:r>
                      <a:r>
                        <a:rPr lang="en-US" sz="1400" spc="-5"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984848">
                <a:tc>
                  <a:txBody>
                    <a:bodyPr/>
                    <a:lstStyle/>
                    <a:p>
                      <a:pPr marL="54610">
                        <a:lnSpc>
                          <a:spcPct val="100000"/>
                        </a:lnSpc>
                        <a:spcBef>
                          <a:spcPts val="0"/>
                        </a:spcBef>
                      </a:pPr>
                      <a:r>
                        <a:rPr lang="en-US" sz="1400" spc="-5" dirty="0">
                          <a:solidFill>
                            <a:schemeClr val="bg1"/>
                          </a:solidFill>
                          <a:latin typeface="Calibri" panose="020F0502020204030204" pitchFamily="34" charset="0"/>
                          <a:cs typeface="Calibri" panose="020F0502020204030204" pitchFamily="34" charset="0"/>
                        </a:rPr>
                        <a:t>Dosing and administration and eye care guide</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a:lnSpc>
                          <a:spcPct val="100000"/>
                        </a:lnSpc>
                        <a:spcBef>
                          <a:spcPts val="0"/>
                        </a:spcBef>
                      </a:pPr>
                      <a:r>
                        <a:rPr lang="en-US" sz="1400" spc="-10" dirty="0">
                          <a:solidFill>
                            <a:schemeClr val="accent6"/>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tivdakhcp.com/TivdakHCP_Dosing_Administration_</a:t>
                      </a:r>
                      <a:br>
                        <a:rPr lang="en-US" sz="1400" spc="-10" dirty="0">
                          <a:solidFill>
                            <a:schemeClr val="accent6"/>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br>
                      <a:r>
                        <a:rPr lang="en-US" sz="1400" spc="-10" dirty="0">
                          <a:solidFill>
                            <a:schemeClr val="accent6"/>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and_Eye_Care_Guide.pdf</a:t>
                      </a:r>
                      <a:r>
                        <a:rPr lang="en-US" sz="1400" spc="-10"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272493">
                <a:tc gridSpan="2">
                  <a:txBody>
                    <a:bodyPr/>
                    <a:lstStyle/>
                    <a:p>
                      <a:pPr marL="0" indent="0" algn="l">
                        <a:lnSpc>
                          <a:spcPct val="100000"/>
                        </a:lnSpc>
                      </a:pPr>
                      <a:r>
                        <a:rPr lang="en-US" sz="1400" b="1" baseline="0" dirty="0">
                          <a:solidFill>
                            <a:schemeClr val="tx1"/>
                          </a:solidFill>
                          <a:latin typeface="Calibri" panose="020F0502020204030204" pitchFamily="34" charset="0"/>
                          <a:cs typeface="Calibri" panose="020F0502020204030204" pitchFamily="34" charset="0"/>
                        </a:rPr>
                        <a:t>Resources for </a:t>
                      </a:r>
                      <a:r>
                        <a:rPr lang="en-US" sz="1400" b="1" kern="1200" baseline="0" dirty="0">
                          <a:solidFill>
                            <a:schemeClr val="tx1"/>
                          </a:solidFill>
                          <a:latin typeface="Calibri" panose="020F0502020204030204" pitchFamily="34" charset="0"/>
                          <a:ea typeface="+mn-ea"/>
                          <a:cs typeface="Calibri" panose="020F0502020204030204" pitchFamily="34" charset="0"/>
                        </a:rPr>
                        <a:t>Patients</a:t>
                      </a: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3"/>
                  </a:ext>
                </a:extLst>
              </a:tr>
              <a:tr h="410353">
                <a:tc>
                  <a:txBody>
                    <a:bodyPr/>
                    <a:lstStyle/>
                    <a:p>
                      <a:pPr marL="54610" marR="229870">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Important facts</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29870">
                        <a:lnSpc>
                          <a:spcPct val="100000"/>
                        </a:lnSpc>
                        <a:spcBef>
                          <a:spcPts val="0"/>
                        </a:spcBef>
                      </a:pPr>
                      <a:r>
                        <a:rPr lang="en-US" sz="1400" dirty="0">
                          <a:solidFill>
                            <a:schemeClr val="accent6"/>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seagendocs.com/Tivdak_Important_Facts.pdf</a:t>
                      </a:r>
                      <a:r>
                        <a:rPr lang="en-US" sz="1400"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2617143"/>
                  </a:ext>
                </a:extLst>
              </a:tr>
              <a:tr h="410353">
                <a:tc>
                  <a:txBody>
                    <a:bodyPr/>
                    <a:lstStyle/>
                    <a:p>
                      <a:pPr marL="54610" marR="229870">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Eye care guide</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marR="229870">
                        <a:lnSpc>
                          <a:spcPct val="100000"/>
                        </a:lnSpc>
                        <a:spcBef>
                          <a:spcPts val="0"/>
                        </a:spcBef>
                      </a:pPr>
                      <a:r>
                        <a:rPr lang="en-US" sz="1400" dirty="0">
                          <a:solidFill>
                            <a:schemeClr val="accent6"/>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tivdakhcp.com/Tivdak_Eye_Care_Guide_for_Patients.pdf</a:t>
                      </a:r>
                      <a:r>
                        <a:rPr lang="en-US" sz="1400"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04077106"/>
                  </a:ext>
                </a:extLst>
              </a:tr>
              <a:tr h="697601">
                <a:tc>
                  <a:txBody>
                    <a:bodyPr/>
                    <a:lstStyle/>
                    <a:p>
                      <a:pPr marL="54610" marR="229870">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Eye drops tracker</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29870">
                        <a:lnSpc>
                          <a:spcPct val="100000"/>
                        </a:lnSpc>
                        <a:spcBef>
                          <a:spcPts val="0"/>
                        </a:spcBef>
                      </a:pPr>
                      <a:r>
                        <a:rPr lang="en-US" sz="1400" dirty="0">
                          <a:solidFill>
                            <a:schemeClr val="accent6"/>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tivdakhcp.com/Eye_Drop_Tracker.pdf</a:t>
                      </a:r>
                      <a:r>
                        <a:rPr lang="en-US" sz="1400"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25280239"/>
                  </a:ext>
                </a:extLst>
              </a:tr>
              <a:tr h="410353">
                <a:tc>
                  <a:txBody>
                    <a:bodyPr/>
                    <a:lstStyle/>
                    <a:p>
                      <a:pPr marL="54610" marR="229870">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TV wallet card</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marR="229870">
                        <a:lnSpc>
                          <a:spcPct val="100000"/>
                        </a:lnSpc>
                        <a:spcBef>
                          <a:spcPts val="0"/>
                        </a:spcBef>
                      </a:pPr>
                      <a:r>
                        <a:rPr lang="en-US" sz="1400" dirty="0">
                          <a:solidFill>
                            <a:schemeClr val="accent6"/>
                          </a:solidFill>
                          <a:latin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tivdakhcp.com/Tivdak_Wallet_Card.pdf</a:t>
                      </a:r>
                      <a:r>
                        <a:rPr lang="en-US" sz="1400" dirty="0">
                          <a:solidFill>
                            <a:schemeClr val="accent6"/>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407549"/>
                  </a:ext>
                </a:extLst>
              </a:tr>
            </a:tbl>
          </a:graphicData>
        </a:graphic>
      </p:graphicFrame>
      <p:grpSp>
        <p:nvGrpSpPr>
          <p:cNvPr id="10" name="Group 9">
            <a:extLst>
              <a:ext uri="{FF2B5EF4-FFF2-40B4-BE49-F238E27FC236}">
                <a16:creationId xmlns:a16="http://schemas.microsoft.com/office/drawing/2014/main" id="{2D12BBE4-23CB-4D56-B45A-07A10AD5FD8D}"/>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75A66496-4333-4F68-BB76-59A68C8D0EB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00FC589F-1504-45A9-B1DB-AC73CF6610C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10"/>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61790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03EBAC-680F-FFEE-4F98-AE885D58CA32}"/>
              </a:ext>
            </a:extLst>
          </p:cNvPr>
          <p:cNvSpPr>
            <a:spLocks noGrp="1"/>
          </p:cNvSpPr>
          <p:nvPr>
            <p:ph type="title"/>
          </p:nvPr>
        </p:nvSpPr>
        <p:spPr/>
        <p:txBody>
          <a:bodyPr/>
          <a:lstStyle/>
          <a:p>
            <a:r>
              <a:rPr lang="en-US" dirty="0"/>
              <a:t>Special Considerations for Managing AEs With  Tisotumab Vedotin From Phase II innovaTV 204</a:t>
            </a:r>
          </a:p>
        </p:txBody>
      </p:sp>
      <p:sp>
        <p:nvSpPr>
          <p:cNvPr id="10" name="Text Box 11">
            <a:extLst>
              <a:ext uri="{FF2B5EF4-FFF2-40B4-BE49-F238E27FC236}">
                <a16:creationId xmlns:a16="http://schemas.microsoft.com/office/drawing/2014/main" id="{8D19316C-8DE8-5BF1-21F3-370DFBA48297}"/>
              </a:ext>
            </a:extLst>
          </p:cNvPr>
          <p:cNvSpPr txBox="1">
            <a:spLocks noChangeArrowheads="1"/>
          </p:cNvSpPr>
          <p:nvPr/>
        </p:nvSpPr>
        <p:spPr bwMode="auto">
          <a:xfrm>
            <a:off x="387667" y="637847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Tisotumab vedotin PI.</a:t>
            </a:r>
          </a:p>
        </p:txBody>
      </p:sp>
      <p:sp>
        <p:nvSpPr>
          <p:cNvPr id="14" name="Rectangle 13">
            <a:extLst>
              <a:ext uri="{FF2B5EF4-FFF2-40B4-BE49-F238E27FC236}">
                <a16:creationId xmlns:a16="http://schemas.microsoft.com/office/drawing/2014/main" id="{3A39862B-5484-03A1-C54C-5CC4A5EEC8F9}"/>
              </a:ext>
            </a:extLst>
          </p:cNvPr>
          <p:cNvSpPr/>
          <p:nvPr/>
        </p:nvSpPr>
        <p:spPr>
          <a:xfrm>
            <a:off x="495300" y="3715128"/>
            <a:ext cx="11010900" cy="1463041"/>
          </a:xfrm>
          <a:prstGeom prst="rect">
            <a:avLst/>
          </a:prstGeom>
          <a:solidFill>
            <a:schemeClr val="accent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7" name="Content Placeholder 7">
            <a:extLst>
              <a:ext uri="{FF2B5EF4-FFF2-40B4-BE49-F238E27FC236}">
                <a16:creationId xmlns:a16="http://schemas.microsoft.com/office/drawing/2014/main" id="{6D6795E1-D0A4-93C9-C4BA-A4AA07654F72}"/>
              </a:ext>
            </a:extLst>
          </p:cNvPr>
          <p:cNvSpPr txBox="1">
            <a:spLocks/>
          </p:cNvSpPr>
          <p:nvPr/>
        </p:nvSpPr>
        <p:spPr bwMode="auto">
          <a:xfrm>
            <a:off x="628671" y="1540096"/>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SAEs occurred in 43% of patients</a:t>
            </a:r>
          </a:p>
          <a:p>
            <a:r>
              <a:rPr lang="en-US" sz="1800" b="0" kern="0" dirty="0"/>
              <a:t>Fatal AEs occurred in 4% of patients on trial</a:t>
            </a:r>
          </a:p>
          <a:p>
            <a:r>
              <a:rPr lang="en-US" sz="1800" b="0" kern="0" dirty="0"/>
              <a:t>AEs leading to permanent discontinuation occurred in 13% of patients</a:t>
            </a:r>
          </a:p>
          <a:p>
            <a:r>
              <a:rPr lang="en-US" sz="1800" b="0" kern="0" dirty="0"/>
              <a:t>AEs leading to dose interruption occurred in 47% of patients</a:t>
            </a:r>
          </a:p>
          <a:p>
            <a:r>
              <a:rPr lang="en-US" sz="1800" b="0" kern="0" dirty="0"/>
              <a:t>AEs leading to dose reduction in 23% of patients</a:t>
            </a:r>
          </a:p>
          <a:p>
            <a:pPr>
              <a:spcBef>
                <a:spcPts val="600"/>
              </a:spcBef>
              <a:buClr>
                <a:schemeClr val="tx1"/>
              </a:buClr>
            </a:pPr>
            <a:r>
              <a:rPr lang="en-US" sz="1800" kern="0" dirty="0">
                <a:solidFill>
                  <a:schemeClr val="tx1"/>
                </a:solidFill>
              </a:rPr>
              <a:t>Most common grade 3/4 AEs: fatigue, hemorrhage, peripheral neuropathy, and corneal AEs</a:t>
            </a:r>
          </a:p>
          <a:p>
            <a:pPr lvl="1">
              <a:spcBef>
                <a:spcPts val="600"/>
              </a:spcBef>
              <a:buClr>
                <a:schemeClr val="tx1"/>
              </a:buClr>
            </a:pPr>
            <a:r>
              <a:rPr lang="en-US" sz="1600" b="0" kern="0" dirty="0">
                <a:solidFill>
                  <a:schemeClr val="tx1"/>
                </a:solidFill>
              </a:rPr>
              <a:t>Peripheral neuropathy: grade 2, withhold dose until grade 1, then resume at lower dose; grade 3/4, permanently d/c</a:t>
            </a:r>
          </a:p>
          <a:p>
            <a:pPr lvl="1">
              <a:spcBef>
                <a:spcPts val="600"/>
              </a:spcBef>
              <a:buClr>
                <a:schemeClr val="tx1"/>
              </a:buClr>
            </a:pPr>
            <a:r>
              <a:rPr lang="en-US" sz="1600" b="0" kern="0" dirty="0">
                <a:solidFill>
                  <a:schemeClr val="tx1"/>
                </a:solidFill>
              </a:rPr>
              <a:t>Hemorrhage: in CNS, of any grade, permanently d/c; if grade 2, withhold until resolved; if grade 3, </a:t>
            </a:r>
            <a:br>
              <a:rPr lang="en-US" sz="1600" b="0" kern="0" dirty="0">
                <a:solidFill>
                  <a:schemeClr val="tx1"/>
                </a:solidFill>
              </a:rPr>
            </a:br>
            <a:r>
              <a:rPr lang="en-US" sz="1600" b="0" kern="0" dirty="0">
                <a:solidFill>
                  <a:schemeClr val="tx1"/>
                </a:solidFill>
              </a:rPr>
              <a:t>first occurrence, withhold until resolved; second occurrence of grade 3, or grade 4, permanently d/c</a:t>
            </a:r>
          </a:p>
          <a:p>
            <a:r>
              <a:rPr lang="en-US" sz="1800" b="0" kern="0" dirty="0"/>
              <a:t>Clinically relevant AEs occurred in &lt;10% of patients and included DVT and pneumonitis</a:t>
            </a:r>
          </a:p>
          <a:p>
            <a:r>
              <a:rPr lang="en-US" sz="1800" b="0" kern="0" dirty="0"/>
              <a:t>Dose reductions schedule recommendations: follow drug prescribing information</a:t>
            </a:r>
          </a:p>
          <a:p>
            <a:endParaRPr lang="en-US" b="0" kern="0" dirty="0"/>
          </a:p>
        </p:txBody>
      </p:sp>
      <p:grpSp>
        <p:nvGrpSpPr>
          <p:cNvPr id="18" name="Group 17">
            <a:extLst>
              <a:ext uri="{FF2B5EF4-FFF2-40B4-BE49-F238E27FC236}">
                <a16:creationId xmlns:a16="http://schemas.microsoft.com/office/drawing/2014/main" id="{CB4ED408-CB2A-6183-A937-29EE1E110EC9}"/>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6681B411-6F40-E9F2-2802-FAB1C3994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417DC2E9-C9DF-759B-E32C-859F609B08A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434996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58BF9F-617E-4D42-903C-1876FDAB62E7}"/>
              </a:ext>
            </a:extLst>
          </p:cNvPr>
          <p:cNvSpPr>
            <a:spLocks noGrp="1"/>
          </p:cNvSpPr>
          <p:nvPr>
            <p:ph type="title"/>
          </p:nvPr>
        </p:nvSpPr>
        <p:spPr/>
        <p:txBody>
          <a:bodyPr/>
          <a:lstStyle/>
          <a:p>
            <a:r>
              <a:rPr lang="en-US" dirty="0"/>
              <a:t>Ongoing Studies of Interest</a:t>
            </a:r>
          </a:p>
        </p:txBody>
      </p:sp>
    </p:spTree>
    <p:extLst>
      <p:ext uri="{BB962C8B-B14F-4D97-AF65-F5344CB8AC3E}">
        <p14:creationId xmlns:p14="http://schemas.microsoft.com/office/powerpoint/2010/main" val="8037615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F84C8183-86FB-4989-AC80-48AF9D1C4BB6}"/>
              </a:ext>
            </a:extLst>
          </p:cNvPr>
          <p:cNvGraphicFramePr>
            <a:graphicFrameLocks noGrp="1"/>
          </p:cNvGraphicFramePr>
          <p:nvPr>
            <p:extLst>
              <p:ext uri="{D42A27DB-BD31-4B8C-83A1-F6EECF244321}">
                <p14:modId xmlns:p14="http://schemas.microsoft.com/office/powerpoint/2010/main" val="2748191675"/>
              </p:ext>
            </p:extLst>
          </p:nvPr>
        </p:nvGraphicFramePr>
        <p:xfrm>
          <a:off x="719138" y="1628775"/>
          <a:ext cx="10787062" cy="4389060"/>
        </p:xfrm>
        <a:graphic>
          <a:graphicData uri="http://schemas.openxmlformats.org/drawingml/2006/table">
            <a:tbl>
              <a:tblPr firstRow="1" bandRow="1">
                <a:tableStyleId>{5C22544A-7EE6-4342-B048-85BDC9FD1C3A}</a:tableStyleId>
              </a:tblPr>
              <a:tblGrid>
                <a:gridCol w="4137074">
                  <a:extLst>
                    <a:ext uri="{9D8B030D-6E8A-4147-A177-3AD203B41FA5}">
                      <a16:colId xmlns:a16="http://schemas.microsoft.com/office/drawing/2014/main" val="20000"/>
                    </a:ext>
                  </a:extLst>
                </a:gridCol>
                <a:gridCol w="1209089">
                  <a:extLst>
                    <a:ext uri="{9D8B030D-6E8A-4147-A177-3AD203B41FA5}">
                      <a16:colId xmlns:a16="http://schemas.microsoft.com/office/drawing/2014/main" val="20001"/>
                    </a:ext>
                  </a:extLst>
                </a:gridCol>
                <a:gridCol w="2035712">
                  <a:extLst>
                    <a:ext uri="{9D8B030D-6E8A-4147-A177-3AD203B41FA5}">
                      <a16:colId xmlns:a16="http://schemas.microsoft.com/office/drawing/2014/main" val="929146692"/>
                    </a:ext>
                  </a:extLst>
                </a:gridCol>
                <a:gridCol w="3405187">
                  <a:extLst>
                    <a:ext uri="{9D8B030D-6E8A-4147-A177-3AD203B41FA5}">
                      <a16:colId xmlns:a16="http://schemas.microsoft.com/office/drawing/2014/main" val="1603609942"/>
                    </a:ext>
                  </a:extLst>
                </a:gridCol>
              </a:tblGrid>
              <a:tr h="222706">
                <a:tc>
                  <a:txBody>
                    <a:bodyPr/>
                    <a:lstStyle/>
                    <a:p>
                      <a:r>
                        <a:rPr lang="en-US" sz="1400" dirty="0">
                          <a:latin typeface="Calibri" panose="020F0502020204030204" pitchFamily="34" charset="0"/>
                          <a:cs typeface="Calibri" panose="020F0502020204030204" pitchFamily="34" charset="0"/>
                        </a:rPr>
                        <a:t>Agent</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N</a:t>
                      </a:r>
                    </a:p>
                  </a:txBody>
                  <a:tcPr marL="68580" marR="68580"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Trial Status</a:t>
                      </a:r>
                    </a:p>
                  </a:txBody>
                  <a:tcPr marL="68580" marR="68580"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Available Results</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56775">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III EMPOWER-CERVICAL 1: </a:t>
                      </a:r>
                      <a:b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cemiplimab vs investigator’s choice CT</a:t>
                      </a:r>
                      <a:r>
                        <a:rPr kumimoji="0" lang="en-GB" sz="18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608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a:t>
                      </a: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50% vs 19%</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PFS: </a:t>
                      </a: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2.8 vs 2.9 mo</a:t>
                      </a:r>
                      <a:endPar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OS:</a:t>
                      </a: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12.0 vs 8.5 mo</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224913">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I/II CheckMate 358: </a:t>
                      </a:r>
                      <a:b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nivolumab monotherapy in recurrent or </a:t>
                      </a:r>
                      <a:b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metastatic cervical, vaginal, or vulvar cancer</a:t>
                      </a:r>
                      <a:r>
                        <a:rPr kumimoji="0" lang="en-GB" sz="18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follow-up of 19.2 mo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Cervical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a:t>
                      </a: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26.3%</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DoR: NR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Vaginal/vulvar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a:t>
                      </a: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20.0%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DoR: 5.0 mo </a:t>
                      </a:r>
                      <a:endPar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6903287"/>
                  </a:ext>
                </a:extLst>
              </a:tr>
              <a:tr h="222706">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 of balstilimab in recurrent/metastatic </a:t>
                      </a:r>
                      <a:b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cervical cancer</a:t>
                      </a:r>
                      <a:r>
                        <a:rPr lang="en-US" sz="1800" b="0" kern="0" baseline="30000" dirty="0">
                          <a:solidFill>
                            <a:schemeClr val="bg1"/>
                          </a:solidFill>
                          <a:latin typeface="Calibri" panose="020F0502020204030204" pitchFamily="34" charset="0"/>
                          <a:cs typeface="Calibri" panose="020F0502020204030204" pitchFamily="34" charset="0"/>
                        </a:rPr>
                        <a:t>*</a:t>
                      </a:r>
                      <a:r>
                        <a:rPr kumimoji="0" lang="en-GB" sz="18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161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15.0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6146132"/>
                  </a:ext>
                </a:extLst>
              </a:tr>
              <a:tr h="222706">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Balstilimab + zalifrelimab</a:t>
                      </a:r>
                      <a:r>
                        <a:rPr lang="en-US" sz="1800" b="0" kern="0" baseline="0" dirty="0">
                          <a:solidFill>
                            <a:schemeClr val="bg1"/>
                          </a:solidFill>
                          <a:latin typeface="Calibri" panose="020F0502020204030204" pitchFamily="34" charset="0"/>
                          <a:cs typeface="Calibri" panose="020F0502020204030204" pitchFamily="34" charset="0"/>
                        </a:rPr>
                        <a:t>*</a:t>
                      </a:r>
                      <a:r>
                        <a:rPr kumimoji="0" lang="en-GB" sz="18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34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21.7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4049765"/>
                  </a:ext>
                </a:extLst>
              </a:tr>
            </a:tbl>
          </a:graphicData>
        </a:graphic>
      </p:graphicFrame>
      <p:sp>
        <p:nvSpPr>
          <p:cNvPr id="12" name="Title 1">
            <a:extLst>
              <a:ext uri="{FF2B5EF4-FFF2-40B4-BE49-F238E27FC236}">
                <a16:creationId xmlns:a16="http://schemas.microsoft.com/office/drawing/2014/main" id="{B2C788BE-FA60-41DE-A803-AB18222AF964}"/>
              </a:ext>
            </a:extLst>
          </p:cNvPr>
          <p:cNvSpPr txBox="1">
            <a:spLocks/>
          </p:cNvSpPr>
          <p:nvPr/>
        </p:nvSpPr>
        <p:spPr>
          <a:xfrm>
            <a:off x="609759" y="238135"/>
            <a:ext cx="10872444" cy="1103313"/>
          </a:xfrm>
          <a:prstGeom prst="rect">
            <a:avLst/>
          </a:prstGeom>
        </p:spPr>
        <p:txBody>
          <a:bodyPr>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sz="3730" kern="0" dirty="0"/>
              <a:t>Preliminary Data for Agents in Development </a:t>
            </a:r>
            <a:br>
              <a:rPr lang="en-US" sz="3730" kern="0" dirty="0"/>
            </a:br>
            <a:r>
              <a:rPr lang="en-US" sz="3730" kern="0" dirty="0"/>
              <a:t>for </a:t>
            </a:r>
            <a:r>
              <a:rPr lang="en-SG" sz="3730" kern="0" dirty="0">
                <a:cs typeface="Calibri" panose="020F0502020204030204" pitchFamily="34" charset="0"/>
              </a:rPr>
              <a:t>Recurrent/Metastatic </a:t>
            </a:r>
            <a:r>
              <a:rPr lang="en-US" sz="3730" kern="0" dirty="0">
                <a:cs typeface="Calibri" panose="020F0502020204030204" pitchFamily="34" charset="0"/>
              </a:rPr>
              <a:t>Cervical Cancer (2L+)</a:t>
            </a:r>
          </a:p>
        </p:txBody>
      </p:sp>
      <p:sp>
        <p:nvSpPr>
          <p:cNvPr id="16" name="Title 1">
            <a:extLst>
              <a:ext uri="{FF2B5EF4-FFF2-40B4-BE49-F238E27FC236}">
                <a16:creationId xmlns:a16="http://schemas.microsoft.com/office/drawing/2014/main" id="{5E4AB935-34AF-4F98-9CF8-37131FA0EAF5}"/>
              </a:ext>
            </a:extLst>
          </p:cNvPr>
          <p:cNvSpPr txBox="1">
            <a:spLocks/>
          </p:cNvSpPr>
          <p:nvPr/>
        </p:nvSpPr>
        <p:spPr bwMode="auto">
          <a:xfrm>
            <a:off x="5568229" y="6166559"/>
            <a:ext cx="3701882" cy="260524"/>
          </a:xfrm>
          <a:prstGeom prst="rect">
            <a:avLst/>
          </a:prstGeom>
          <a:noFill/>
          <a:ln>
            <a:noFill/>
          </a:ln>
          <a:effectLst/>
        </p:spPr>
        <p:txBody>
          <a:bodyPr vert="horz" wrap="square" lIns="0" tIns="0" rIns="0" bIns="0" numCol="1" anchor="t" anchorCtr="0" compatLnSpc="1">
            <a:prstTxWarp prst="textNoShape">
              <a:avLst/>
            </a:prstTxWarp>
            <a:noAutofit/>
          </a:bodyPr>
          <a:lst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Imago" pitchFamily="2" charset="0"/>
              </a:defRPr>
            </a:lvl2pPr>
            <a:lvl3pPr algn="l" rtl="0" eaLnBrk="0" fontAlgn="base" hangingPunct="0">
              <a:spcBef>
                <a:spcPct val="0"/>
              </a:spcBef>
              <a:spcAft>
                <a:spcPct val="0"/>
              </a:spcAft>
              <a:defRPr sz="2600" b="1">
                <a:solidFill>
                  <a:schemeClr val="tx1"/>
                </a:solidFill>
                <a:latin typeface="Imago" pitchFamily="2" charset="0"/>
              </a:defRPr>
            </a:lvl3pPr>
            <a:lvl4pPr algn="l" rtl="0" eaLnBrk="0" fontAlgn="base" hangingPunct="0">
              <a:spcBef>
                <a:spcPct val="0"/>
              </a:spcBef>
              <a:spcAft>
                <a:spcPct val="0"/>
              </a:spcAft>
              <a:defRPr sz="2600" b="1">
                <a:solidFill>
                  <a:schemeClr val="tx1"/>
                </a:solidFill>
                <a:latin typeface="Imago" pitchFamily="2" charset="0"/>
              </a:defRPr>
            </a:lvl4pPr>
            <a:lvl5pPr algn="l" rtl="0" eaLnBrk="0" fontAlgn="base" hangingPunct="0">
              <a:spcBef>
                <a:spcPct val="0"/>
              </a:spcBef>
              <a:spcAft>
                <a:spcPct val="0"/>
              </a:spcAft>
              <a:defRPr sz="2600" b="1">
                <a:solidFill>
                  <a:schemeClr val="tx1"/>
                </a:solidFill>
                <a:latin typeface="Imago" pitchFamily="2" charset="0"/>
              </a:defRPr>
            </a:lvl5pPr>
            <a:lvl6pPr marL="457200" algn="l" rtl="0" eaLnBrk="0" fontAlgn="base" hangingPunct="0">
              <a:spcBef>
                <a:spcPct val="0"/>
              </a:spcBef>
              <a:spcAft>
                <a:spcPct val="0"/>
              </a:spcAft>
              <a:defRPr sz="2600" b="1">
                <a:solidFill>
                  <a:schemeClr val="tx1"/>
                </a:solidFill>
                <a:latin typeface="Imago" pitchFamily="2" charset="0"/>
              </a:defRPr>
            </a:lvl6pPr>
            <a:lvl7pPr marL="914400" algn="l" rtl="0" eaLnBrk="0" fontAlgn="base" hangingPunct="0">
              <a:spcBef>
                <a:spcPct val="0"/>
              </a:spcBef>
              <a:spcAft>
                <a:spcPct val="0"/>
              </a:spcAft>
              <a:defRPr sz="2600" b="1">
                <a:solidFill>
                  <a:schemeClr val="tx1"/>
                </a:solidFill>
                <a:latin typeface="Imago" pitchFamily="2" charset="0"/>
              </a:defRPr>
            </a:lvl7pPr>
            <a:lvl8pPr marL="1371600" algn="l" rtl="0" eaLnBrk="0" fontAlgn="base" hangingPunct="0">
              <a:spcBef>
                <a:spcPct val="0"/>
              </a:spcBef>
              <a:spcAft>
                <a:spcPct val="0"/>
              </a:spcAft>
              <a:defRPr sz="2600" b="1">
                <a:solidFill>
                  <a:schemeClr val="tx1"/>
                </a:solidFill>
                <a:latin typeface="Imago" pitchFamily="2" charset="0"/>
              </a:defRPr>
            </a:lvl8pPr>
            <a:lvl9pPr marL="1828800" algn="l" rtl="0" eaLnBrk="0" fontAlgn="base" hangingPunct="0">
              <a:spcBef>
                <a:spcPct val="0"/>
              </a:spcBef>
              <a:spcAft>
                <a:spcPct val="0"/>
              </a:spcAft>
              <a:defRPr sz="2600" b="1">
                <a:solidFill>
                  <a:schemeClr val="tx1"/>
                </a:solidFill>
                <a:latin typeface="Imago" pitchFamily="2" charset="0"/>
              </a:defRPr>
            </a:lvl9pPr>
          </a:lstStyle>
          <a:p>
            <a:r>
              <a:rPr lang="en-US" sz="1399" b="0" kern="0" dirty="0">
                <a:solidFill>
                  <a:schemeClr val="bg1"/>
                </a:solidFill>
                <a:latin typeface="Calibri" panose="020F0502020204030204" pitchFamily="34" charset="0"/>
                <a:cs typeface="Calibri" panose="020F0502020204030204" pitchFamily="34" charset="0"/>
              </a:rPr>
              <a:t>*FDA fast track designation. </a:t>
            </a:r>
            <a:endParaRPr lang="en-US" sz="1998" kern="0" dirty="0">
              <a:solidFill>
                <a:schemeClr val="bg1"/>
              </a:solidFill>
              <a:latin typeface="Calibri" panose="020F0502020204030204" pitchFamily="34" charset="0"/>
              <a:cs typeface="Calibri" panose="020F0502020204030204" pitchFamily="34" charset="0"/>
            </a:endParaRPr>
          </a:p>
        </p:txBody>
      </p:sp>
      <p:sp>
        <p:nvSpPr>
          <p:cNvPr id="17" name="Text Box 15">
            <a:extLst>
              <a:ext uri="{FF2B5EF4-FFF2-40B4-BE49-F238E27FC236}">
                <a16:creationId xmlns:a16="http://schemas.microsoft.com/office/drawing/2014/main" id="{51463714-DF85-4BCD-A54B-3421E775D07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Tewari. IGCS 2021. Abstr 331. 2. Naumann. JCO. 2019;37:2825.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O’Malley. Gynecol Oncol. 2021;163:274. Clinicaltrials.gov </a:t>
            </a:r>
          </a:p>
        </p:txBody>
      </p:sp>
      <p:grpSp>
        <p:nvGrpSpPr>
          <p:cNvPr id="9" name="Group 8">
            <a:extLst>
              <a:ext uri="{FF2B5EF4-FFF2-40B4-BE49-F238E27FC236}">
                <a16:creationId xmlns:a16="http://schemas.microsoft.com/office/drawing/2014/main" id="{B7DFAF37-0ADC-4A80-B102-104E1221A49F}"/>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7AA0F2-60BA-4C7C-9E00-5DE23D5AA7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D1CCAACF-5A9C-47BD-8497-4A07D453417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2079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B5DEFC-BFAB-422F-818C-43B56FAA256F}"/>
              </a:ext>
            </a:extLst>
          </p:cNvPr>
          <p:cNvSpPr>
            <a:spLocks noGrp="1"/>
          </p:cNvSpPr>
          <p:nvPr>
            <p:ph type="title"/>
          </p:nvPr>
        </p:nvSpPr>
        <p:spPr/>
        <p:txBody>
          <a:bodyPr/>
          <a:lstStyle/>
          <a:p>
            <a:r>
              <a:rPr lang="en-US" dirty="0"/>
              <a:t>Select Randomized Phase III Immunotherapy Trials </a:t>
            </a:r>
            <a:br>
              <a:rPr lang="en-US" dirty="0"/>
            </a:br>
            <a:r>
              <a:rPr lang="en-US" dirty="0"/>
              <a:t>in Recurrent/Metastatic Cervical Cancer </a:t>
            </a:r>
          </a:p>
        </p:txBody>
      </p:sp>
      <p:sp>
        <p:nvSpPr>
          <p:cNvPr id="13" name="Text Box 15">
            <a:extLst>
              <a:ext uri="{FF2B5EF4-FFF2-40B4-BE49-F238E27FC236}">
                <a16:creationId xmlns:a16="http://schemas.microsoft.com/office/drawing/2014/main" id="{3DA7CE02-FFE8-43CD-B2EC-A483A8851FC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ClinicalTrials.gov.</a:t>
            </a:r>
          </a:p>
        </p:txBody>
      </p:sp>
      <p:graphicFrame>
        <p:nvGraphicFramePr>
          <p:cNvPr id="8" name="Table 7">
            <a:extLst>
              <a:ext uri="{FF2B5EF4-FFF2-40B4-BE49-F238E27FC236}">
                <a16:creationId xmlns:a16="http://schemas.microsoft.com/office/drawing/2014/main" id="{4BA1D99D-85B1-4007-8150-B87F78B07187}"/>
              </a:ext>
            </a:extLst>
          </p:cNvPr>
          <p:cNvGraphicFramePr>
            <a:graphicFrameLocks noGrp="1"/>
          </p:cNvGraphicFramePr>
          <p:nvPr>
            <p:extLst>
              <p:ext uri="{D42A27DB-BD31-4B8C-83A1-F6EECF244321}">
                <p14:modId xmlns:p14="http://schemas.microsoft.com/office/powerpoint/2010/main" val="3403233863"/>
              </p:ext>
            </p:extLst>
          </p:nvPr>
        </p:nvGraphicFramePr>
        <p:xfrm>
          <a:off x="719139" y="1628930"/>
          <a:ext cx="10787062" cy="3268968"/>
        </p:xfrm>
        <a:graphic>
          <a:graphicData uri="http://schemas.openxmlformats.org/drawingml/2006/table">
            <a:tbl>
              <a:tblPr firstRow="1" bandRow="1">
                <a:tableStyleId>{5C22544A-7EE6-4342-B048-85BDC9FD1C3A}</a:tableStyleId>
              </a:tblPr>
              <a:tblGrid>
                <a:gridCol w="1866096">
                  <a:extLst>
                    <a:ext uri="{9D8B030D-6E8A-4147-A177-3AD203B41FA5}">
                      <a16:colId xmlns:a16="http://schemas.microsoft.com/office/drawing/2014/main" val="20000"/>
                    </a:ext>
                  </a:extLst>
                </a:gridCol>
                <a:gridCol w="2915020">
                  <a:extLst>
                    <a:ext uri="{9D8B030D-6E8A-4147-A177-3AD203B41FA5}">
                      <a16:colId xmlns:a16="http://schemas.microsoft.com/office/drawing/2014/main" val="20001"/>
                    </a:ext>
                  </a:extLst>
                </a:gridCol>
                <a:gridCol w="1664130">
                  <a:extLst>
                    <a:ext uri="{9D8B030D-6E8A-4147-A177-3AD203B41FA5}">
                      <a16:colId xmlns:a16="http://schemas.microsoft.com/office/drawing/2014/main" val="1603609942"/>
                    </a:ext>
                  </a:extLst>
                </a:gridCol>
                <a:gridCol w="1362576">
                  <a:extLst>
                    <a:ext uri="{9D8B030D-6E8A-4147-A177-3AD203B41FA5}">
                      <a16:colId xmlns:a16="http://schemas.microsoft.com/office/drawing/2014/main" val="255152719"/>
                    </a:ext>
                  </a:extLst>
                </a:gridCol>
                <a:gridCol w="1172709">
                  <a:extLst>
                    <a:ext uri="{9D8B030D-6E8A-4147-A177-3AD203B41FA5}">
                      <a16:colId xmlns:a16="http://schemas.microsoft.com/office/drawing/2014/main" val="2905282071"/>
                    </a:ext>
                  </a:extLst>
                </a:gridCol>
                <a:gridCol w="1806531">
                  <a:extLst>
                    <a:ext uri="{9D8B030D-6E8A-4147-A177-3AD203B41FA5}">
                      <a16:colId xmlns:a16="http://schemas.microsoft.com/office/drawing/2014/main" val="4169587138"/>
                    </a:ext>
                  </a:extLst>
                </a:gridCol>
              </a:tblGrid>
              <a:tr h="409871">
                <a:tc>
                  <a:txBody>
                    <a:bodyPr/>
                    <a:lstStyle/>
                    <a:p>
                      <a:r>
                        <a:rPr lang="en-US" sz="1600" dirty="0">
                          <a:latin typeface="Calibri "/>
                          <a:cs typeface="Calibri" panose="020F0502020204030204" pitchFamily="34" charset="0"/>
                        </a:rPr>
                        <a:t>Study</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GB" sz="1600" dirty="0">
                          <a:latin typeface="Calibri "/>
                          <a:cs typeface="Calibri" panose="020F0502020204030204" pitchFamily="34" charset="0"/>
                        </a:rPr>
                        <a:t>Population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
                          <a:cs typeface="Calibri" panose="020F0502020204030204" pitchFamily="34" charset="0"/>
                        </a:rPr>
                        <a:t>Treatment Arms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
                          <a:cs typeface="Calibri" panose="020F0502020204030204" pitchFamily="34" charset="0"/>
                        </a:rPr>
                        <a:t>Estimated 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
                          <a:cs typeface="Calibri" panose="020F0502020204030204" pitchFamily="34" charset="0"/>
                        </a:rPr>
                        <a:t>Trial</a:t>
                      </a:r>
                    </a:p>
                    <a:p>
                      <a:pPr algn="ctr"/>
                      <a:r>
                        <a:rPr lang="en-US" sz="1600" b="1" dirty="0">
                          <a:solidFill>
                            <a:schemeClr val="tx1"/>
                          </a:solidFill>
                          <a:latin typeface="Calibri "/>
                          <a:cs typeface="Calibri" panose="020F0502020204030204" pitchFamily="34" charset="0"/>
                        </a:rPr>
                        <a:t>Status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
                          <a:cs typeface="Calibri" panose="020F0502020204030204" pitchFamily="34" charset="0"/>
                        </a:rPr>
                        <a:t>Primary Endpoints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946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
                          <a:ea typeface="+mn-ea"/>
                          <a:cs typeface="Calibri" panose="020F0502020204030204" pitchFamily="34" charset="0"/>
                        </a:rPr>
                        <a:t>R2810-ONC-</a:t>
                      </a:r>
                      <a:br>
                        <a:rPr kumimoji="0" lang="en-US" sz="1600" b="0" i="0" u="none" strike="noStrike" kern="1200" cap="none" spc="0" normalizeH="0" baseline="0" noProof="0" dirty="0">
                          <a:ln>
                            <a:noFill/>
                          </a:ln>
                          <a:solidFill>
                            <a:schemeClr val="bg1"/>
                          </a:solidFill>
                          <a:effectLst/>
                          <a:uLnTx/>
                          <a:uFillTx/>
                          <a:latin typeface="Calibri "/>
                          <a:ea typeface="+mn-ea"/>
                          <a:cs typeface="Calibri" panose="020F0502020204030204" pitchFamily="34" charset="0"/>
                        </a:rPr>
                      </a:br>
                      <a:r>
                        <a:rPr kumimoji="0" lang="en-US" sz="1600" b="0" i="0" u="none" strike="noStrike" kern="1200" cap="none" spc="0" normalizeH="0" baseline="0" noProof="0" dirty="0">
                          <a:ln>
                            <a:noFill/>
                          </a:ln>
                          <a:solidFill>
                            <a:schemeClr val="bg1"/>
                          </a:solidFill>
                          <a:effectLst/>
                          <a:uLnTx/>
                          <a:uFillTx/>
                          <a:latin typeface="Calibri "/>
                          <a:ea typeface="+mn-ea"/>
                          <a:cs typeface="Calibri" panose="020F0502020204030204" pitchFamily="34" charset="0"/>
                        </a:rPr>
                        <a:t>ISA-1981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
                          <a:ea typeface="+mn-ea"/>
                          <a:cs typeface="Calibri" panose="020F0502020204030204" pitchFamily="34" charset="0"/>
                        </a:rPr>
                        <a:t>(NCT04646005)</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HPV16-positive recurrent/metastatic cervical cancer</a:t>
                      </a:r>
                    </a:p>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Progression after first-line therapy</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Cemiplimab + ISA101b </a:t>
                      </a:r>
                      <a:br>
                        <a:rPr kumimoji="0" lang="en-US"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br>
                      <a:r>
                        <a:rPr kumimoji="0" lang="en-US"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(HPV16 vaccine) </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105</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ORR </a:t>
                      </a:r>
                      <a:b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b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(time frame: </a:t>
                      </a:r>
                      <a:b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b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36 mo)</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9710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
                          <a:ea typeface="+mn-ea"/>
                          <a:cs typeface="+mn-cs"/>
                        </a:rPr>
                        <a:t>STAR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
                          <a:ea typeface="+mn-ea"/>
                          <a:cs typeface="+mn-cs"/>
                        </a:rPr>
                        <a:t>(NCT04068753)</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Recurrent or progressive cervical cancer</a:t>
                      </a:r>
                    </a:p>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
                          <a:ea typeface="ＭＳ Ｐゴシック" charset="0"/>
                          <a:cs typeface="Calibri" panose="020F0502020204030204" pitchFamily="34" charset="0"/>
                        </a:rPr>
                        <a:t>Measurable </a:t>
                      </a:r>
                      <a:br>
                        <a:rPr kumimoji="0" lang="en-US" sz="1600" b="0" i="0" u="none" strike="noStrike" kern="1200" cap="none" spc="0" normalizeH="0" baseline="0" noProof="0" dirty="0">
                          <a:ln>
                            <a:noFill/>
                          </a:ln>
                          <a:solidFill>
                            <a:schemeClr val="bg1"/>
                          </a:solidFill>
                          <a:effectLst/>
                          <a:uLnTx/>
                          <a:uFillTx/>
                          <a:latin typeface="Calibri "/>
                          <a:ea typeface="ＭＳ Ｐゴシック" charset="0"/>
                          <a:cs typeface="Calibri" panose="020F0502020204030204" pitchFamily="34" charset="0"/>
                        </a:rPr>
                      </a:br>
                      <a:r>
                        <a:rPr kumimoji="0" lang="en-US" sz="1600" b="0" i="0" u="none" strike="noStrike" kern="1200" cap="none" spc="0" normalizeH="0" baseline="0" noProof="0" dirty="0">
                          <a:ln>
                            <a:noFill/>
                          </a:ln>
                          <a:solidFill>
                            <a:schemeClr val="bg1"/>
                          </a:solidFill>
                          <a:effectLst/>
                          <a:uLnTx/>
                          <a:uFillTx/>
                          <a:latin typeface="Calibri "/>
                          <a:ea typeface="ＭＳ Ｐゴシック" charset="0"/>
                          <a:cs typeface="Calibri" panose="020F0502020204030204" pitchFamily="34" charset="0"/>
                        </a:rPr>
                        <a:t>RECIST v1.1</a:t>
                      </a:r>
                    </a:p>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
                          <a:ea typeface="ＭＳ Ｐゴシック" charset="0"/>
                          <a:cs typeface="Calibri" panose="020F0502020204030204" pitchFamily="34" charset="0"/>
                        </a:rPr>
                        <a:t>ECOG PS 0/1    </a:t>
                      </a:r>
                      <a:endPar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endParaRP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600" b="0" i="0" u="none" strike="noStrike" kern="1200" cap="none" spc="0" normalizeH="0" baseline="0" dirty="0">
                          <a:ln>
                            <a:noFill/>
                          </a:ln>
                          <a:solidFill>
                            <a:schemeClr val="bg1"/>
                          </a:solidFill>
                          <a:effectLst/>
                          <a:uLnTx/>
                          <a:uFillTx/>
                          <a:latin typeface="Calibri "/>
                          <a:ea typeface="+mn-ea"/>
                          <a:cs typeface="+mn-cs"/>
                        </a:rPr>
                        <a:t>Niraparib + dostarlimab</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
                          <a:ea typeface="+mn-ea"/>
                          <a:cs typeface="+mn-cs"/>
                        </a:rPr>
                        <a:t>66</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dirty="0">
                          <a:ln>
                            <a:noFill/>
                          </a:ln>
                          <a:solidFill>
                            <a:schemeClr val="bg1"/>
                          </a:solidFill>
                          <a:effectLst/>
                          <a:uLnTx/>
                          <a:uFillTx/>
                          <a:latin typeface="Calibri "/>
                          <a:ea typeface="+mn-ea"/>
                          <a:cs typeface="+mn-cs"/>
                        </a:rPr>
                        <a:t>Response </a:t>
                      </a:r>
                      <a:br>
                        <a:rPr kumimoji="0" lang="en-US" sz="1600" b="0" i="0" u="none" strike="noStrike" kern="1200" cap="none" spc="0" normalizeH="0" baseline="0" dirty="0">
                          <a:ln>
                            <a:noFill/>
                          </a:ln>
                          <a:solidFill>
                            <a:schemeClr val="bg1"/>
                          </a:solidFill>
                          <a:effectLst/>
                          <a:uLnTx/>
                          <a:uFillTx/>
                          <a:latin typeface="Calibri "/>
                          <a:ea typeface="+mn-ea"/>
                          <a:cs typeface="+mn-cs"/>
                        </a:rPr>
                      </a:br>
                      <a:r>
                        <a:rPr kumimoji="0" lang="en-US" sz="1600" b="0" i="0" u="none" strike="noStrike" kern="1200" cap="none" spc="0" normalizeH="0" baseline="0" dirty="0">
                          <a:ln>
                            <a:noFill/>
                          </a:ln>
                          <a:solidFill>
                            <a:schemeClr val="bg1"/>
                          </a:solidFill>
                          <a:effectLst/>
                          <a:uLnTx/>
                          <a:uFillTx/>
                          <a:latin typeface="Calibri "/>
                          <a:ea typeface="+mn-ea"/>
                          <a:cs typeface="+mn-cs"/>
                        </a:rPr>
                        <a:t>(CR or PR) at 1 yr</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5849337"/>
                  </a:ext>
                </a:extLst>
              </a:tr>
            </a:tbl>
          </a:graphicData>
        </a:graphic>
      </p:graphicFrame>
      <p:grpSp>
        <p:nvGrpSpPr>
          <p:cNvPr id="9" name="Group 8">
            <a:extLst>
              <a:ext uri="{FF2B5EF4-FFF2-40B4-BE49-F238E27FC236}">
                <a16:creationId xmlns:a16="http://schemas.microsoft.com/office/drawing/2014/main" id="{C29B1CFA-4200-4884-8DDC-BC239712B3A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04A00181-9465-4479-A5A7-486A7B82E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451F9942-792A-4555-88E3-31499ABAE43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35008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B5DEFC-BFAB-422F-818C-43B56FAA256F}"/>
              </a:ext>
            </a:extLst>
          </p:cNvPr>
          <p:cNvSpPr>
            <a:spLocks noGrp="1"/>
          </p:cNvSpPr>
          <p:nvPr>
            <p:ph type="title"/>
          </p:nvPr>
        </p:nvSpPr>
        <p:spPr/>
        <p:txBody>
          <a:bodyPr/>
          <a:lstStyle/>
          <a:p>
            <a:r>
              <a:rPr lang="en-US" dirty="0"/>
              <a:t>Select Phase III Immunotherapy Trials </a:t>
            </a:r>
            <a:br>
              <a:rPr lang="en-US" dirty="0"/>
            </a:br>
            <a:r>
              <a:rPr lang="en-US" dirty="0"/>
              <a:t>in Recurrent/Metastatic Cervical Cancer  </a:t>
            </a:r>
          </a:p>
        </p:txBody>
      </p:sp>
      <p:sp>
        <p:nvSpPr>
          <p:cNvPr id="13" name="Text Box 15">
            <a:extLst>
              <a:ext uri="{FF2B5EF4-FFF2-40B4-BE49-F238E27FC236}">
                <a16:creationId xmlns:a16="http://schemas.microsoft.com/office/drawing/2014/main" id="{3DA7CE02-FFE8-43CD-B2EC-A483A8851FC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ClinicalTrials.gov.</a:t>
            </a:r>
          </a:p>
        </p:txBody>
      </p:sp>
      <p:graphicFrame>
        <p:nvGraphicFramePr>
          <p:cNvPr id="8" name="Table 7">
            <a:extLst>
              <a:ext uri="{FF2B5EF4-FFF2-40B4-BE49-F238E27FC236}">
                <a16:creationId xmlns:a16="http://schemas.microsoft.com/office/drawing/2014/main" id="{4BA1D99D-85B1-4007-8150-B87F78B07187}"/>
              </a:ext>
            </a:extLst>
          </p:cNvPr>
          <p:cNvGraphicFramePr>
            <a:graphicFrameLocks noGrp="1"/>
          </p:cNvGraphicFramePr>
          <p:nvPr>
            <p:extLst>
              <p:ext uri="{D42A27DB-BD31-4B8C-83A1-F6EECF244321}">
                <p14:modId xmlns:p14="http://schemas.microsoft.com/office/powerpoint/2010/main" val="1642495172"/>
              </p:ext>
            </p:extLst>
          </p:nvPr>
        </p:nvGraphicFramePr>
        <p:xfrm>
          <a:off x="719139" y="1640459"/>
          <a:ext cx="10787062" cy="4076688"/>
        </p:xfrm>
        <a:graphic>
          <a:graphicData uri="http://schemas.openxmlformats.org/drawingml/2006/table">
            <a:tbl>
              <a:tblPr firstRow="1" bandRow="1">
                <a:tableStyleId>{5C22544A-7EE6-4342-B048-85BDC9FD1C3A}</a:tableStyleId>
              </a:tblPr>
              <a:tblGrid>
                <a:gridCol w="1828225">
                  <a:extLst>
                    <a:ext uri="{9D8B030D-6E8A-4147-A177-3AD203B41FA5}">
                      <a16:colId xmlns:a16="http://schemas.microsoft.com/office/drawing/2014/main" val="20000"/>
                    </a:ext>
                  </a:extLst>
                </a:gridCol>
                <a:gridCol w="1851281">
                  <a:extLst>
                    <a:ext uri="{9D8B030D-6E8A-4147-A177-3AD203B41FA5}">
                      <a16:colId xmlns:a16="http://schemas.microsoft.com/office/drawing/2014/main" val="20001"/>
                    </a:ext>
                  </a:extLst>
                </a:gridCol>
                <a:gridCol w="3473619">
                  <a:extLst>
                    <a:ext uri="{9D8B030D-6E8A-4147-A177-3AD203B41FA5}">
                      <a16:colId xmlns:a16="http://schemas.microsoft.com/office/drawing/2014/main" val="1603609942"/>
                    </a:ext>
                  </a:extLst>
                </a:gridCol>
                <a:gridCol w="1306543">
                  <a:extLst>
                    <a:ext uri="{9D8B030D-6E8A-4147-A177-3AD203B41FA5}">
                      <a16:colId xmlns:a16="http://schemas.microsoft.com/office/drawing/2014/main" val="255152719"/>
                    </a:ext>
                  </a:extLst>
                </a:gridCol>
                <a:gridCol w="1163697">
                  <a:extLst>
                    <a:ext uri="{9D8B030D-6E8A-4147-A177-3AD203B41FA5}">
                      <a16:colId xmlns:a16="http://schemas.microsoft.com/office/drawing/2014/main" val="2905282071"/>
                    </a:ext>
                  </a:extLst>
                </a:gridCol>
                <a:gridCol w="1163697">
                  <a:extLst>
                    <a:ext uri="{9D8B030D-6E8A-4147-A177-3AD203B41FA5}">
                      <a16:colId xmlns:a16="http://schemas.microsoft.com/office/drawing/2014/main" val="4169587138"/>
                    </a:ext>
                  </a:extLst>
                </a:gridCol>
              </a:tblGrid>
              <a:tr h="307624">
                <a:tc>
                  <a:txBody>
                    <a:bodyPr/>
                    <a:lstStyle/>
                    <a:p>
                      <a:r>
                        <a:rPr lang="en-US" sz="1600" dirty="0">
                          <a:latin typeface="Calibri" panose="020F0502020204030204" pitchFamily="34" charset="0"/>
                          <a:cs typeface="Calibri" panose="020F0502020204030204" pitchFamily="34" charset="0"/>
                        </a:rPr>
                        <a:t>Study</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GB" sz="1600" dirty="0">
                          <a:latin typeface="Calibri" panose="020F0502020204030204" pitchFamily="34" charset="0"/>
                          <a:cs typeface="Calibri" panose="020F0502020204030204" pitchFamily="34" charset="0"/>
                        </a:rPr>
                        <a:t>Population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Treatment Arms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Estimated 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Trial</a:t>
                      </a:r>
                    </a:p>
                    <a:p>
                      <a:pPr algn="ctr"/>
                      <a:r>
                        <a:rPr lang="en-US" sz="1600" b="1" dirty="0">
                          <a:solidFill>
                            <a:schemeClr val="tx1"/>
                          </a:solidFill>
                          <a:latin typeface="Calibri" panose="020F0502020204030204" pitchFamily="34" charset="0"/>
                          <a:cs typeface="Calibri" panose="020F0502020204030204" pitchFamily="34" charset="0"/>
                        </a:rPr>
                        <a:t>Status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Primary Endpoints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824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BEATcc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(NCT03556839)</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Prior CRT</a:t>
                      </a:r>
                    </a:p>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Histology</a:t>
                      </a:r>
                    </a:p>
                    <a:p>
                      <a:pPr marL="285750" marR="0" lvl="0" indent="-285750" algn="l" defTabSz="4572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Chemotherapy backbone: </a:t>
                      </a:r>
                      <a:b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cisplatin or carboplatin</a:t>
                      </a: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Atezolizumab + bevacizumab and cisplatin or carboplatin/paclitaxel</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404</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Active not 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OS</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955848">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CALLA </a:t>
                      </a:r>
                    </a:p>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(NCT03830866)</a:t>
                      </a: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377"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FIGO 2009 IB2-IIB node+</a:t>
                      </a:r>
                    </a:p>
                    <a:p>
                      <a:pPr marL="285750" marR="0" lvl="0" indent="-285750" algn="l" defTabSz="914377"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IIIA-IVA any </a:t>
                      </a:r>
                      <a:b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nodal status</a:t>
                      </a:r>
                    </a:p>
                    <a:p>
                      <a:pPr marL="285750" marR="0" lvl="0" indent="-285750" algn="l" defTabSz="914377"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Measurable </a:t>
                      </a:r>
                      <a:b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b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RECIST v1.1</a:t>
                      </a:r>
                    </a:p>
                    <a:p>
                      <a:pPr marL="285750" marR="0" lvl="0" indent="-285750" algn="l" defTabSz="914377"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ECOG PS 0/1     </a:t>
                      </a:r>
                      <a:endParaRPr kumimoji="0" lang="en-GB" sz="16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endParaRP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CRT ± durvalumab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(for 2 yr)</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770</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Active not recruiting</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PFS </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grpSp>
        <p:nvGrpSpPr>
          <p:cNvPr id="9" name="Group 8">
            <a:extLst>
              <a:ext uri="{FF2B5EF4-FFF2-40B4-BE49-F238E27FC236}">
                <a16:creationId xmlns:a16="http://schemas.microsoft.com/office/drawing/2014/main" id="{C29B1CFA-4200-4884-8DDC-BC239712B3A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04A00181-9465-4479-A5A7-486A7B82E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451F9942-792A-4555-88E3-31499ABAE43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583814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B5DEFC-BFAB-422F-818C-43B56FAA256F}"/>
              </a:ext>
            </a:extLst>
          </p:cNvPr>
          <p:cNvSpPr>
            <a:spLocks noGrp="1"/>
          </p:cNvSpPr>
          <p:nvPr>
            <p:ph type="title"/>
          </p:nvPr>
        </p:nvSpPr>
        <p:spPr/>
        <p:txBody>
          <a:bodyPr/>
          <a:lstStyle/>
          <a:p>
            <a:r>
              <a:rPr lang="en-US" dirty="0"/>
              <a:t>Select Randomized Phase III Immunotherapy Trials </a:t>
            </a:r>
            <a:br>
              <a:rPr lang="en-US" dirty="0"/>
            </a:br>
            <a:r>
              <a:rPr lang="en-US" dirty="0"/>
              <a:t>in Recurrent/Metastatic Cervical Cancer  </a:t>
            </a:r>
          </a:p>
        </p:txBody>
      </p:sp>
      <p:sp>
        <p:nvSpPr>
          <p:cNvPr id="13" name="Text Box 15">
            <a:extLst>
              <a:ext uri="{FF2B5EF4-FFF2-40B4-BE49-F238E27FC236}">
                <a16:creationId xmlns:a16="http://schemas.microsoft.com/office/drawing/2014/main" id="{3DA7CE02-FFE8-43CD-B2EC-A483A8851FC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ClinicalTrials.gov.</a:t>
            </a:r>
          </a:p>
        </p:txBody>
      </p:sp>
      <p:graphicFrame>
        <p:nvGraphicFramePr>
          <p:cNvPr id="8" name="Table 7">
            <a:extLst>
              <a:ext uri="{FF2B5EF4-FFF2-40B4-BE49-F238E27FC236}">
                <a16:creationId xmlns:a16="http://schemas.microsoft.com/office/drawing/2014/main" id="{4BA1D99D-85B1-4007-8150-B87F78B07187}"/>
              </a:ext>
            </a:extLst>
          </p:cNvPr>
          <p:cNvGraphicFramePr>
            <a:graphicFrameLocks noGrp="1"/>
          </p:cNvGraphicFramePr>
          <p:nvPr>
            <p:extLst>
              <p:ext uri="{D42A27DB-BD31-4B8C-83A1-F6EECF244321}">
                <p14:modId xmlns:p14="http://schemas.microsoft.com/office/powerpoint/2010/main" val="589327135"/>
              </p:ext>
            </p:extLst>
          </p:nvPr>
        </p:nvGraphicFramePr>
        <p:xfrm>
          <a:off x="719138" y="1640459"/>
          <a:ext cx="10787062" cy="3048142"/>
        </p:xfrm>
        <a:graphic>
          <a:graphicData uri="http://schemas.openxmlformats.org/drawingml/2006/table">
            <a:tbl>
              <a:tblPr firstRow="1" bandRow="1">
                <a:tableStyleId>{5C22544A-7EE6-4342-B048-85BDC9FD1C3A}</a:tableStyleId>
              </a:tblPr>
              <a:tblGrid>
                <a:gridCol w="1764867">
                  <a:extLst>
                    <a:ext uri="{9D8B030D-6E8A-4147-A177-3AD203B41FA5}">
                      <a16:colId xmlns:a16="http://schemas.microsoft.com/office/drawing/2014/main" val="20000"/>
                    </a:ext>
                  </a:extLst>
                </a:gridCol>
                <a:gridCol w="3448165">
                  <a:extLst>
                    <a:ext uri="{9D8B030D-6E8A-4147-A177-3AD203B41FA5}">
                      <a16:colId xmlns:a16="http://schemas.microsoft.com/office/drawing/2014/main" val="20001"/>
                    </a:ext>
                  </a:extLst>
                </a:gridCol>
                <a:gridCol w="1725930">
                  <a:extLst>
                    <a:ext uri="{9D8B030D-6E8A-4147-A177-3AD203B41FA5}">
                      <a16:colId xmlns:a16="http://schemas.microsoft.com/office/drawing/2014/main" val="1603609942"/>
                    </a:ext>
                  </a:extLst>
                </a:gridCol>
                <a:gridCol w="1520706">
                  <a:extLst>
                    <a:ext uri="{9D8B030D-6E8A-4147-A177-3AD203B41FA5}">
                      <a16:colId xmlns:a16="http://schemas.microsoft.com/office/drawing/2014/main" val="255152719"/>
                    </a:ext>
                  </a:extLst>
                </a:gridCol>
                <a:gridCol w="1028184">
                  <a:extLst>
                    <a:ext uri="{9D8B030D-6E8A-4147-A177-3AD203B41FA5}">
                      <a16:colId xmlns:a16="http://schemas.microsoft.com/office/drawing/2014/main" val="2905282071"/>
                    </a:ext>
                  </a:extLst>
                </a:gridCol>
                <a:gridCol w="1299210">
                  <a:extLst>
                    <a:ext uri="{9D8B030D-6E8A-4147-A177-3AD203B41FA5}">
                      <a16:colId xmlns:a16="http://schemas.microsoft.com/office/drawing/2014/main" val="4169587138"/>
                    </a:ext>
                  </a:extLst>
                </a:gridCol>
              </a:tblGrid>
              <a:tr h="785002">
                <a:tc>
                  <a:txBody>
                    <a:bodyPr/>
                    <a:lstStyle/>
                    <a:p>
                      <a:r>
                        <a:rPr lang="en-US" sz="1800" dirty="0">
                          <a:latin typeface="Calibri" panose="020F0502020204030204" pitchFamily="34" charset="0"/>
                          <a:cs typeface="Calibri" panose="020F0502020204030204" pitchFamily="34" charset="0"/>
                        </a:rPr>
                        <a:t>Study</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GB" sz="1800" dirty="0">
                          <a:latin typeface="Calibri" panose="020F0502020204030204" pitchFamily="34" charset="0"/>
                          <a:cs typeface="Calibri" panose="020F0502020204030204" pitchFamily="34" charset="0"/>
                        </a:rPr>
                        <a:t>Population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Treatment Arms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Estimated N</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Trial</a:t>
                      </a:r>
                    </a:p>
                    <a:p>
                      <a:pPr algn="ctr"/>
                      <a:r>
                        <a:rPr lang="en-US" sz="1800" b="1" dirty="0">
                          <a:solidFill>
                            <a:schemeClr val="tx1"/>
                          </a:solidFill>
                          <a:latin typeface="Calibri" panose="020F0502020204030204" pitchFamily="34" charset="0"/>
                          <a:cs typeface="Calibri" panose="020F0502020204030204" pitchFamily="34" charset="0"/>
                        </a:rPr>
                        <a:t>Status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Primary Endpoints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5793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KEYNOTE-A18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(NCT04221945)</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High-risk, locally-advanced cervical cancer with </a:t>
                      </a: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FIGO 2014 Stage IB2-IIB (with node-positive disease) or FIGO 2014 Stages III-IVA</a:t>
                      </a:r>
                      <a:endPar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Squamous cell carcinoma, adenocarcinoma, or adenosquamous carcinoma</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Chemotherapy ± pembrolizumab</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980</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PFS (by RECIST); OS (up to ~46 mo)</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grpSp>
        <p:nvGrpSpPr>
          <p:cNvPr id="9" name="Group 8">
            <a:extLst>
              <a:ext uri="{FF2B5EF4-FFF2-40B4-BE49-F238E27FC236}">
                <a16:creationId xmlns:a16="http://schemas.microsoft.com/office/drawing/2014/main" id="{C29B1CFA-4200-4884-8DDC-BC239712B3A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04A00181-9465-4479-A5A7-486A7B82E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451F9942-792A-4555-88E3-31499ABAE43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78595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68406-8BB0-D706-9DB6-A5176F7F0708}"/>
              </a:ext>
            </a:extLst>
          </p:cNvPr>
          <p:cNvSpPr>
            <a:spLocks noGrp="1"/>
          </p:cNvSpPr>
          <p:nvPr>
            <p:ph type="title"/>
          </p:nvPr>
        </p:nvSpPr>
        <p:spPr/>
        <p:txBody>
          <a:bodyPr/>
          <a:lstStyle/>
          <a:p>
            <a:r>
              <a:rPr lang="it-IT" dirty="0">
                <a:cs typeface="Calibri" panose="020F0502020204030204" pitchFamily="34" charset="0"/>
              </a:rPr>
              <a:t>Take-home Messages</a:t>
            </a:r>
            <a:r>
              <a:rPr lang="it-IT" dirty="0">
                <a:latin typeface="Arial" panose="020B0604020202020204" pitchFamily="34" charset="0"/>
                <a:cs typeface="Arial" panose="020B0604020202020204" pitchFamily="34" charset="0"/>
              </a:rPr>
              <a:t>:</a:t>
            </a:r>
            <a:br>
              <a:rPr lang="it-IT" dirty="0">
                <a:latin typeface="Arial" panose="020B0604020202020204" pitchFamily="34" charset="0"/>
                <a:cs typeface="Arial" panose="020B0604020202020204" pitchFamily="34" charset="0"/>
              </a:rPr>
            </a:br>
            <a:r>
              <a:rPr lang="it-IT" dirty="0">
                <a:cs typeface="Calibri" panose="020F0502020204030204" pitchFamily="34" charset="0"/>
              </a:rPr>
              <a:t>New </a:t>
            </a:r>
            <a:r>
              <a:rPr lang="it-IT" sz="3600" dirty="0">
                <a:latin typeface="Calibri" panose="020F0502020204030204" pitchFamily="34" charset="0"/>
                <a:cs typeface="Calibri" panose="020F0502020204030204" pitchFamily="34" charset="0"/>
              </a:rPr>
              <a:t>Approaches in Cervical Cancer</a:t>
            </a:r>
            <a:endParaRPr lang="en-US" dirty="0"/>
          </a:p>
        </p:txBody>
      </p:sp>
      <p:sp>
        <p:nvSpPr>
          <p:cNvPr id="5" name="Content Placeholder 4">
            <a:extLst>
              <a:ext uri="{FF2B5EF4-FFF2-40B4-BE49-F238E27FC236}">
                <a16:creationId xmlns:a16="http://schemas.microsoft.com/office/drawing/2014/main" id="{FC79B2A3-2339-7219-6D88-A3B44C97417D}"/>
              </a:ext>
            </a:extLst>
          </p:cNvPr>
          <p:cNvSpPr>
            <a:spLocks noGrp="1"/>
          </p:cNvSpPr>
          <p:nvPr>
            <p:ph idx="1"/>
          </p:nvPr>
        </p:nvSpPr>
        <p:spPr/>
        <p:txBody>
          <a:bodyPr/>
          <a:lstStyle/>
          <a:p>
            <a:pPr marL="342900" indent="-342900">
              <a:spcBef>
                <a:spcPts val="1200"/>
              </a:spcBef>
            </a:pPr>
            <a:r>
              <a:rPr lang="en-US" dirty="0">
                <a:latin typeface="Calibri "/>
              </a:rPr>
              <a:t>Base treatment decisions on the results of molecular profiling and evidence-based recommendations</a:t>
            </a:r>
          </a:p>
          <a:p>
            <a:pPr marL="342900" indent="-342900">
              <a:spcBef>
                <a:spcPts val="1200"/>
              </a:spcBef>
            </a:pPr>
            <a:r>
              <a:rPr lang="en-US" dirty="0">
                <a:latin typeface="Calibri "/>
              </a:rPr>
              <a:t>Educate patients to recognize toxicities associated with novel agents such as tisotumab vedotin and to contact their medical providers for management if these toxicities occur</a:t>
            </a:r>
          </a:p>
          <a:p>
            <a:pPr marL="342900" indent="-342900">
              <a:spcBef>
                <a:spcPts val="1200"/>
              </a:spcBef>
            </a:pPr>
            <a:r>
              <a:rPr lang="en-US" dirty="0">
                <a:latin typeface="Calibri "/>
              </a:rPr>
              <a:t>A multidisciplinary approach is key for managing toxicities of novel therapeutic agents</a:t>
            </a:r>
          </a:p>
          <a:p>
            <a:endParaRPr lang="en-US" dirty="0"/>
          </a:p>
        </p:txBody>
      </p:sp>
      <p:grpSp>
        <p:nvGrpSpPr>
          <p:cNvPr id="6" name="Group 5">
            <a:extLst>
              <a:ext uri="{FF2B5EF4-FFF2-40B4-BE49-F238E27FC236}">
                <a16:creationId xmlns:a16="http://schemas.microsoft.com/office/drawing/2014/main" id="{1A767AAF-4B74-EA09-8BB9-A3DEDBA6C372}"/>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C7CE4273-932B-CE4E-96CA-872B53BCE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B9463602-F226-9975-7CD1-ED9416DCAB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99299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u="sng" dirty="0">
                <a:solidFill>
                  <a:srgbClr val="E1471D"/>
                </a:solidFill>
                <a:hlinkClick r:id="rId3"/>
              </a:rPr>
              <a:t>/oncology</a:t>
            </a:r>
            <a:endParaRPr lang="en-US" sz="2400" b="1" u="sng" dirty="0">
              <a:solidFill>
                <a:srgbClr val="E1471D"/>
              </a:solidFill>
            </a:endParaRPr>
          </a:p>
          <a:p>
            <a:pPr marL="0" indent="0">
              <a:buNone/>
            </a:pPr>
            <a:r>
              <a:rPr lang="en-US" sz="2400" b="1" dirty="0">
                <a:solidFill>
                  <a:schemeClr val="accent3"/>
                </a:solidFill>
                <a:hlinkClick r:id="rId4"/>
              </a:rPr>
              <a:t>clinicaloptions.com/ChicagoAnnual2022Program</a:t>
            </a:r>
            <a:endParaRPr lang="en-US" altLang="en-US" sz="2400"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Gynecologic Malignancies!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283949" cy="2740023"/>
          </a:xfrm>
        </p:spPr>
        <p:txBody>
          <a:bodyPr rtlCol="0">
            <a:normAutofit fontScale="92500"/>
          </a:bodyPr>
          <a:lstStyle/>
          <a:p>
            <a:pPr>
              <a:buClr>
                <a:schemeClr val="tx2">
                  <a:lumMod val="20000"/>
                  <a:lumOff val="80000"/>
                </a:schemeClr>
              </a:buClr>
              <a:defRPr/>
            </a:pPr>
            <a:r>
              <a:rPr lang="en-US" sz="2400" dirty="0">
                <a:solidFill>
                  <a:srgbClr val="E1471D"/>
                </a:solidFill>
              </a:rPr>
              <a:t>Expert analyses and downloadable slides </a:t>
            </a:r>
            <a:r>
              <a:rPr lang="en-US" sz="2400" b="0" dirty="0"/>
              <a:t>from annual conference coverage of gynecologic malignancies</a:t>
            </a:r>
          </a:p>
          <a:p>
            <a:pPr>
              <a:buClr>
                <a:schemeClr val="tx2">
                  <a:lumMod val="20000"/>
                  <a:lumOff val="80000"/>
                </a:schemeClr>
              </a:buClr>
              <a:defRPr/>
            </a:pPr>
            <a:r>
              <a:rPr lang="en-US" sz="2400" dirty="0">
                <a:solidFill>
                  <a:srgbClr val="E1471D"/>
                </a:solidFill>
              </a:rPr>
              <a:t>On-demand webcast </a:t>
            </a:r>
            <a:r>
              <a:rPr lang="en-US" sz="2400" b="0" dirty="0"/>
              <a:t>from an ASCO 2022 satellite live symposium</a:t>
            </a:r>
          </a:p>
          <a:p>
            <a:pPr>
              <a:buClr>
                <a:schemeClr val="tx2">
                  <a:lumMod val="20000"/>
                  <a:lumOff val="80000"/>
                </a:schemeClr>
              </a:buClr>
              <a:defRPr/>
            </a:pPr>
            <a:r>
              <a:rPr lang="en-US" sz="2400" dirty="0">
                <a:solidFill>
                  <a:srgbClr val="E1471D"/>
                </a:solidFill>
              </a:rPr>
              <a:t>ClinicalThought™ commentary </a:t>
            </a:r>
            <a:r>
              <a:rPr lang="en-US" sz="2400" b="0" dirty="0"/>
              <a:t>on the frequently asked questions in gynecologic malignancies</a:t>
            </a:r>
          </a:p>
          <a:p>
            <a:pPr>
              <a:buClr>
                <a:schemeClr val="tx2">
                  <a:lumMod val="20000"/>
                  <a:lumOff val="80000"/>
                </a:schemeClr>
              </a:buClr>
              <a:defRPr/>
            </a:pPr>
            <a:r>
              <a:rPr lang="en-US" sz="2400" dirty="0">
                <a:solidFill>
                  <a:srgbClr val="E1471D"/>
                </a:solidFill>
              </a:rPr>
              <a:t>Interactive Decision Support Tools for ovarian, endometrial, and cervical cancers, </a:t>
            </a:r>
            <a:br>
              <a:rPr lang="en-US" sz="2400" dirty="0">
                <a:solidFill>
                  <a:srgbClr val="E1471D"/>
                </a:solidFill>
              </a:rPr>
            </a:br>
            <a:r>
              <a:rPr lang="en-US" sz="2400" b="0" dirty="0">
                <a:cs typeface="Calibri" panose="020F0502020204030204" pitchFamily="34" charset="0"/>
              </a:rPr>
              <a:t>each</a:t>
            </a:r>
            <a:r>
              <a:rPr lang="en-US" sz="2400" dirty="0">
                <a:solidFill>
                  <a:srgbClr val="E1471D"/>
                </a:solidFill>
                <a:cs typeface="Calibri" panose="020F0502020204030204" pitchFamily="34" charset="0"/>
              </a:rPr>
              <a:t> </a:t>
            </a:r>
            <a:r>
              <a:rPr lang="en-US" sz="2400" b="0" dirty="0">
                <a:cs typeface="Calibri" panose="020F0502020204030204" pitchFamily="34" charset="0"/>
              </a:rPr>
              <a:t>featuring </a:t>
            </a:r>
            <a:r>
              <a:rPr lang="en-US" sz="2400" b="0" dirty="0"/>
              <a:t>the latest management recommendations from 5 experts (</a:t>
            </a:r>
            <a:r>
              <a:rPr lang="en-US" sz="2400" b="0" i="1" dirty="0"/>
              <a:t>coming soon!</a:t>
            </a:r>
            <a:r>
              <a:rPr lang="en-US" sz="2400" b="0" dirty="0"/>
              <a: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1">
    <a:dk1>
      <a:srgbClr val="000000"/>
    </a:dk1>
    <a:lt1>
      <a:srgbClr val="FFFFFF"/>
    </a:lt1>
    <a:dk2>
      <a:srgbClr val="44546A"/>
    </a:dk2>
    <a:lt2>
      <a:srgbClr val="E7E6E6"/>
    </a:lt2>
    <a:accent1>
      <a:srgbClr val="137EC1"/>
    </a:accent1>
    <a:accent2>
      <a:srgbClr val="ED7D31"/>
    </a:accent2>
    <a:accent3>
      <a:srgbClr val="A5A5A5"/>
    </a:accent3>
    <a:accent4>
      <a:srgbClr val="FFC000"/>
    </a:accent4>
    <a:accent5>
      <a:srgbClr val="5B9BD5"/>
    </a:accent5>
    <a:accent6>
      <a:srgbClr val="66993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1">
    <a:dk1>
      <a:srgbClr val="000000"/>
    </a:dk1>
    <a:lt1>
      <a:srgbClr val="FFFFFF"/>
    </a:lt1>
    <a:dk2>
      <a:srgbClr val="44546A"/>
    </a:dk2>
    <a:lt2>
      <a:srgbClr val="E7E6E6"/>
    </a:lt2>
    <a:accent1>
      <a:srgbClr val="137EC1"/>
    </a:accent1>
    <a:accent2>
      <a:srgbClr val="ED7D31"/>
    </a:accent2>
    <a:accent3>
      <a:srgbClr val="A5A5A5"/>
    </a:accent3>
    <a:accent4>
      <a:srgbClr val="FFC000"/>
    </a:accent4>
    <a:accent5>
      <a:srgbClr val="5B9BD5"/>
    </a:accent5>
    <a:accent6>
      <a:srgbClr val="66993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9A8F22148AC645B532283262CE186D" ma:contentTypeVersion="1" ma:contentTypeDescription="Create a new document." ma:contentTypeScope="" ma:versionID="04a26ab0f4c612838831839306460128">
  <xsd:schema xmlns:xsd="http://www.w3.org/2001/XMLSchema" xmlns:xs="http://www.w3.org/2001/XMLSchema" xmlns:p="http://schemas.microsoft.com/office/2006/metadata/properties" xmlns:ns2="d54cbe69-32bd-412a-b004-9152f949605e" xmlns:ns3="27d7ea3f-0a00-4dc6-a409-dcb137dd5cc2" targetNamespace="http://schemas.microsoft.com/office/2006/metadata/properties" ma:root="true" ma:fieldsID="cd86b8d6e66335f50085fb978a74e85b" ns2:_="" ns3:_="">
    <xsd:import namespace="d54cbe69-32bd-412a-b004-9152f949605e"/>
    <xsd:import namespace="27d7ea3f-0a00-4dc6-a409-dcb137dd5cc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7d7ea3f-0a00-4dc6-a409-dcb137dd5cc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56M7VY3CDVN5-1091448359-3</_dlc_DocId>
    <_dlc_DocIdUrl xmlns="d54cbe69-32bd-412a-b004-9152f949605e">
      <Url>https://intranet.clinicaloptions.com/mews/oncology/ONC_2022_Cervical_DT_(PRP4833)/Presentation_Slides/_layouts/15/DocIdRedir.aspx?ID=56M7VY3CDVN5-1091448359-3</Url>
      <Description>56M7VY3CDVN5-1091448359-3</Description>
    </_dlc_DocIdUrl>
    <Document_x0020_Category xmlns="27d7ea3f-0a00-4dc6-a409-dcb137dd5cc2">Downloadable Slides from Live</Document_x0020_Category>
  </documentManagement>
</p:properties>
</file>

<file path=customXml/itemProps1.xml><?xml version="1.0" encoding="utf-8"?>
<ds:datastoreItem xmlns:ds="http://schemas.openxmlformats.org/officeDocument/2006/customXml" ds:itemID="{7190B049-2164-4B81-9399-3F2AE2DF38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7d7ea3f-0a00-4dc6-a409-dcb137dd5c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04805F70-4E02-4BDC-A4F1-AC5721C7327C}">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purl.org/dc/dcmitype/"/>
    <ds:schemaRef ds:uri="http://purl.org/dc/terms/"/>
    <ds:schemaRef ds:uri="http://www.w3.org/XML/1998/namespace"/>
    <ds:schemaRef ds:uri="d54cbe69-32bd-412a-b004-9152f949605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27d7ea3f-0a00-4dc6-a409-dcb137dd5cc2"/>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14344</TotalTime>
  <Words>10854</Words>
  <Application>Microsoft Office PowerPoint</Application>
  <PresentationFormat>Widescreen</PresentationFormat>
  <Paragraphs>2364</Paragraphs>
  <Slides>60</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60</vt:i4>
      </vt:variant>
    </vt:vector>
  </HeadingPairs>
  <TitlesOfParts>
    <vt:vector size="71" baseType="lpstr">
      <vt:lpstr>Arial</vt:lpstr>
      <vt:lpstr>Calibri</vt:lpstr>
      <vt:lpstr>Calibri </vt:lpstr>
      <vt:lpstr>Calibri body</vt:lpstr>
      <vt:lpstr>Cambria Math</vt:lpstr>
      <vt:lpstr>Imago</vt:lpstr>
      <vt:lpstr>Imago Book</vt:lpstr>
      <vt:lpstr>Roboto</vt:lpstr>
      <vt:lpstr>Times</vt:lpstr>
      <vt:lpstr>Wingdings</vt:lpstr>
      <vt:lpstr>2017_HTAA_Diabetes</vt:lpstr>
      <vt:lpstr>Optimizing Outcomes for  Patients With Relapsed Metastatic Cervical Cancer</vt:lpstr>
      <vt:lpstr>About These Slides</vt:lpstr>
      <vt:lpstr>Program Faculty</vt:lpstr>
      <vt:lpstr>Faculty Disclosures</vt:lpstr>
      <vt:lpstr>Agenda</vt:lpstr>
      <vt:lpstr>Cervix Cancer Overview</vt:lpstr>
      <vt:lpstr>Cervical Cancer: Overview</vt:lpstr>
      <vt:lpstr>Cancer of the Cervix: Tumorigenesis and Prevention</vt:lpstr>
      <vt:lpstr>Cervical Cancer: Challenges</vt:lpstr>
      <vt:lpstr>Cervical Cancer: Incidence per 100,000 Women by State</vt:lpstr>
      <vt:lpstr>Low Rates of Vaccination May Contribute  to High Incidence Rates of Cervical Cancer </vt:lpstr>
      <vt:lpstr>Global Incidence Rates of Cervical Cancer </vt:lpstr>
      <vt:lpstr>Global Mortality Rates of Cervical Cancer </vt:lpstr>
      <vt:lpstr>Cervical Cancer: US Incidence and Mortality Rates by Race </vt:lpstr>
      <vt:lpstr>Current Treatments Algorithms for Advanced/Metastatic Cervix Cancer</vt:lpstr>
      <vt:lpstr>Cervical Cancer: Summary of Available Treatment Options </vt:lpstr>
      <vt:lpstr>GOG 240: Paclitaxel + Cisplatin or Topotecan ± Bevacizumab in Recurrent/Persistent Cervical Cancer</vt:lpstr>
      <vt:lpstr>Paclitaxel + Cisplatin or Topotecan ± Bevacizumab in Cervical Cancer (GOG 240): Mature OS Results</vt:lpstr>
      <vt:lpstr>Rationale for Immunotherapy in Cervical Cancer: Cervical Cancer Immunosuppression </vt:lpstr>
      <vt:lpstr>Additional Molecular Testing in Cervical Cancer</vt:lpstr>
      <vt:lpstr>KEYNOTE-158 Phase II Basket Trial (Update): Pembrolizumab Monotherapy in Advanced Cervical Cancer  </vt:lpstr>
      <vt:lpstr>KEYNOTE-158 Update: Efficacy</vt:lpstr>
      <vt:lpstr>KEYNOTE-158 Update: PFS and OS</vt:lpstr>
      <vt:lpstr>GARNET Basket Trial of Dostarlimab in Solid Tumors: Updated Efficacy Results</vt:lpstr>
      <vt:lpstr>KEYNOTE-826: Pembrolizumab + CT vs Placebo + CT  in Cervical Cancer: Study Design</vt:lpstr>
      <vt:lpstr>KEYNOTE-826: PFS </vt:lpstr>
      <vt:lpstr>KEYNOTE-826: OS </vt:lpstr>
      <vt:lpstr>KEYNOTE-826: PFS and OS in Key Patient Subgroups  (All Comers) </vt:lpstr>
      <vt:lpstr>KEYNOTE-826: PFS and OS in PD-L1 CPS ≥1 Subgroup</vt:lpstr>
      <vt:lpstr>KEYNOTE-826: ORR in Key Patient Subgroups  (All-Comer and CPS ≥1 Populations )</vt:lpstr>
      <vt:lpstr>KEYNOTE-826: PFS/OS Across  Protocol-Specified Subgroups</vt:lpstr>
      <vt:lpstr>KEYNOTE-826: ORR and DoR</vt:lpstr>
      <vt:lpstr>KEYNOTE-826: Safety Overview</vt:lpstr>
      <vt:lpstr>General Principles for Managing AEs  With Single-Agent Immunotherapy in Cervical Cancer</vt:lpstr>
      <vt:lpstr>Examples of irAEs (Dermatologic) Grading</vt:lpstr>
      <vt:lpstr>Special Considerations for Managing AEs With Pembrolizumab and Chemotherapy From KEYNOTE-826</vt:lpstr>
      <vt:lpstr>Tisotumab Vedotin: A Non-IO Option </vt:lpstr>
      <vt:lpstr>innovaTV 204/GOG 3023/ENGOT cx6: Study Design</vt:lpstr>
      <vt:lpstr>Phase II innovaTV 204: Efficacy</vt:lpstr>
      <vt:lpstr>Phase II innovaTV 204: Prespecified AEs of Interest</vt:lpstr>
      <vt:lpstr>Lifileucel (TIL; LN-145), an Autologous Tumor-Infiltrating Lymphocyte Tx, in Patients With CC: Study Design</vt:lpstr>
      <vt:lpstr>Lifileucel in Patients With CC (Cohort 1): Results</vt:lpstr>
      <vt:lpstr>Combination Strategies </vt:lpstr>
      <vt:lpstr>ENGOT Cx8/GOG 3024/innovaTV 205: Study Design</vt:lpstr>
      <vt:lpstr>ENGOT Cx8/GOG 3024/innovaTV 205:  Baseline Characteristics</vt:lpstr>
      <vt:lpstr>ENGOT Cx8/GOG 3024/innovaTV 205: Best Reduction in Target Lesion Size</vt:lpstr>
      <vt:lpstr>ENGOT Cx8/GOG 3024/innovaTV 205: Response Rates for 1L TV + Pembrolizumab</vt:lpstr>
      <vt:lpstr>ENGOT Cx8/GOG 3024/innovaTV 205: Response Rates for 2L/3L TV + Pembrolizumab</vt:lpstr>
      <vt:lpstr>ENGOT Cx8/GOG 3024/innovaTV 205: Response Rates for 1L TV + Carboplatin</vt:lpstr>
      <vt:lpstr>ENGOT Cx8/GOG 3024/innovaTV 205:  Adverse Events in &gt;25% of Patients</vt:lpstr>
      <vt:lpstr>ENGOT Cx8/GOG 3024/innovaTV 205:  Adverse Events of Special Interest</vt:lpstr>
      <vt:lpstr>Management of Ocular AEs With Tisotumab Vedotin: Care Plan and Mitigation Approaches</vt:lpstr>
      <vt:lpstr>Special Considerations for Managing AEs With  Tisotumab Vedotin From Phase II innovaTV 204</vt:lpstr>
      <vt:lpstr>Ongoing Studies of Interest</vt:lpstr>
      <vt:lpstr>PowerPoint Presentation</vt:lpstr>
      <vt:lpstr>Select Randomized Phase III Immunotherapy Trials  in Recurrent/Metastatic Cervical Cancer </vt:lpstr>
      <vt:lpstr>Select Phase III Immunotherapy Trials  in Recurrent/Metastatic Cervical Cancer  </vt:lpstr>
      <vt:lpstr>Select Randomized Phase III Immunotherapy Trials  in Recurrent/Metastatic Cervical Cancer  </vt:lpstr>
      <vt:lpstr>Take-home Messages: New Approaches in Cervical Cancer</vt:lpstr>
      <vt:lpstr>Go Online for More CCO  Coverage of Gynecologic Malignancies!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Outcomes for Patients With Relapsed Metastatic Cervical Cancer </dc:title>
  <dc:creator>Preferred User</dc:creator>
  <cp:lastModifiedBy>Valerie Wenzel</cp:lastModifiedBy>
  <cp:revision>987</cp:revision>
  <cp:lastPrinted>2016-09-26T20:21:49Z</cp:lastPrinted>
  <dcterms:created xsi:type="dcterms:W3CDTF">2005-05-27T15:08:01Z</dcterms:created>
  <dcterms:modified xsi:type="dcterms:W3CDTF">2022-06-28T17:26:26Z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d0184a85-7ede-459c-b259-25cda10fd358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0x010100C29A8F22148AC645B532283262CE186D</vt:lpwstr>
  </property>
</Properties>
</file>